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61" r:id="rId5"/>
    <p:sldId id="262" r:id="rId6"/>
    <p:sldId id="272" r:id="rId7"/>
    <p:sldId id="273" r:id="rId8"/>
    <p:sldId id="274" r:id="rId9"/>
    <p:sldId id="288" r:id="rId10"/>
    <p:sldId id="269" r:id="rId11"/>
    <p:sldId id="270" r:id="rId12"/>
    <p:sldId id="271" r:id="rId13"/>
    <p:sldId id="275" r:id="rId14"/>
    <p:sldId id="289" r:id="rId15"/>
    <p:sldId id="283" r:id="rId16"/>
    <p:sldId id="276" r:id="rId17"/>
    <p:sldId id="277" r:id="rId18"/>
    <p:sldId id="284" r:id="rId19"/>
    <p:sldId id="278" r:id="rId20"/>
    <p:sldId id="279" r:id="rId21"/>
    <p:sldId id="280" r:id="rId22"/>
    <p:sldId id="291" r:id="rId23"/>
    <p:sldId id="281" r:id="rId24"/>
    <p:sldId id="290" r:id="rId25"/>
    <p:sldId id="292" r:id="rId26"/>
    <p:sldId id="293" r:id="rId27"/>
    <p:sldId id="294" r:id="rId28"/>
    <p:sldId id="268" r:id="rId29"/>
  </p:sldIdLst>
  <p:sldSz cx="12192000" cy="6858000"/>
  <p:notesSz cx="6858000" cy="9144000"/>
  <p:custDataLst>
    <p:tags r:id="rId33"/>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546B"/>
    <a:srgbClr val="2474BA"/>
    <a:srgbClr val="435EA8"/>
    <a:srgbClr val="3D74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82" autoAdjust="0"/>
    <p:restoredTop sz="94660"/>
  </p:normalViewPr>
  <p:slideViewPr>
    <p:cSldViewPr snapToGrid="0">
      <p:cViewPr varScale="1">
        <p:scale>
          <a:sx n="108" d="100"/>
          <a:sy n="108" d="100"/>
        </p:scale>
        <p:origin x="5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267.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C04EDD-CECC-482A-B98E-4046E18F174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63365-9434-47A8-9027-06C4DA3FB98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1"/>
            <a:ext cx="12192000" cy="6858000"/>
          </a:xfrm>
          <a:prstGeom prst="rect">
            <a:avLst/>
          </a:prstGeom>
        </p:spPr>
      </p:pic>
      <p:sp>
        <p:nvSpPr>
          <p:cNvPr id="3075" name="Rectangle 3"/>
          <p:cNvSpPr>
            <a:spLocks noGrp="1" noChangeArrowheads="1"/>
          </p:cNvSpPr>
          <p:nvPr>
            <p:ph type="subTitle" idx="1"/>
          </p:nvPr>
        </p:nvSpPr>
        <p:spPr>
          <a:xfrm>
            <a:off x="3433234" y="3803659"/>
            <a:ext cx="5325533" cy="431800"/>
          </a:xfrm>
        </p:spPr>
        <p:txBody>
          <a:bodyPr/>
          <a:lstStyle>
            <a:lvl1pPr marL="0" indent="0" algn="ctr">
              <a:buFontTx/>
              <a:buNone/>
              <a:defRPr sz="1600">
                <a:solidFill>
                  <a:schemeClr val="bg1"/>
                </a:solidFill>
              </a:defRPr>
            </a:lvl1pPr>
          </a:lstStyle>
          <a:p>
            <a:pPr lvl="0"/>
            <a:r>
              <a:rPr lang="zh-CN" altLang="en-US" noProof="0"/>
              <a:t>单击此处编辑母版副标题样式</a:t>
            </a:r>
            <a:endParaRPr lang="zh-CN" altLang="en-US" noProof="0"/>
          </a:p>
        </p:txBody>
      </p:sp>
      <p:sp>
        <p:nvSpPr>
          <p:cNvPr id="5" name="Rectangle 4"/>
          <p:cNvSpPr>
            <a:spLocks noGrp="1" noChangeArrowheads="1"/>
          </p:cNvSpPr>
          <p:nvPr>
            <p:ph type="dt" sz="half" idx="10"/>
          </p:nvPr>
        </p:nvSpPr>
        <p:spPr/>
        <p:txBody>
          <a:bodyPr/>
          <a:lstStyle>
            <a:lvl1pPr>
              <a:defRPr>
                <a:solidFill>
                  <a:schemeClr val="bg1"/>
                </a:solidFill>
              </a:defRPr>
            </a:lvl1pPr>
          </a:lstStyle>
          <a:p>
            <a:fld id="{49C8F1E8-2B69-412D-924E-F0540A2A19C3}" type="datetimeFigureOut">
              <a:rPr lang="zh-CN" altLang="en-US" smtClean="0"/>
            </a:fld>
            <a:endParaRPr lang="zh-CN" altLang="en-US"/>
          </a:p>
        </p:txBody>
      </p:sp>
      <p:sp>
        <p:nvSpPr>
          <p:cNvPr id="6" name="Rectangle 5"/>
          <p:cNvSpPr>
            <a:spLocks noGrp="1" noChangeArrowheads="1"/>
          </p:cNvSpPr>
          <p:nvPr>
            <p:ph type="ftr" sz="quarter" idx="11"/>
          </p:nvPr>
        </p:nvSpPr>
        <p:spPr/>
        <p:txBody>
          <a:bodyPr/>
          <a:lstStyle>
            <a:lvl1pPr>
              <a:defRPr>
                <a:solidFill>
                  <a:schemeClr val="bg1"/>
                </a:solidFill>
              </a:defRPr>
            </a:lvl1pPr>
          </a:lstStyle>
          <a:p>
            <a:endParaRPr lang="zh-CN" altLang="en-US"/>
          </a:p>
        </p:txBody>
      </p:sp>
      <p:sp>
        <p:nvSpPr>
          <p:cNvPr id="7" name="Rectangle 6"/>
          <p:cNvSpPr>
            <a:spLocks noGrp="1" noChangeArrowheads="1"/>
          </p:cNvSpPr>
          <p:nvPr>
            <p:ph type="sldNum" sz="quarter" idx="12"/>
          </p:nvPr>
        </p:nvSpPr>
        <p:spPr/>
        <p:txBody>
          <a:bodyPr/>
          <a:lstStyle>
            <a:lvl1pPr>
              <a:defRPr>
                <a:solidFill>
                  <a:schemeClr val="bg1"/>
                </a:solidFill>
              </a:defRPr>
            </a:lvl1pPr>
          </a:lstStyle>
          <a:p>
            <a:fld id="{4981E012-4F2B-4715-8F16-35096FDBE768}" type="slidenum">
              <a:rPr lang="zh-CN" altLang="en-US" smtClean="0"/>
            </a:fld>
            <a:endParaRPr lang="zh-CN" altLang="en-US"/>
          </a:p>
        </p:txBody>
      </p:sp>
      <p:sp>
        <p:nvSpPr>
          <p:cNvPr id="3074" name="Rectangle 2"/>
          <p:cNvSpPr>
            <a:spLocks noGrp="1" noChangeArrowheads="1"/>
          </p:cNvSpPr>
          <p:nvPr>
            <p:ph type="ctrTitle"/>
          </p:nvPr>
        </p:nvSpPr>
        <p:spPr>
          <a:xfrm>
            <a:off x="1794935" y="2642557"/>
            <a:ext cx="8602132" cy="986829"/>
          </a:xfrm>
          <a:noFill/>
          <a:ln>
            <a:noFill/>
          </a:ln>
          <a:effectLst/>
        </p:spPr>
        <p:txBody>
          <a:bodyPr vert="horz" wrap="square" lIns="91440" tIns="45720" rIns="91440" bIns="45720" numCol="1" anchor="ctr" anchorCtr="0" compatLnSpc="1"/>
          <a:lstStyle>
            <a:lvl1pPr algn="ctr">
              <a:defRPr lang="zh-CN" altLang="en-US" sz="3200" b="0" noProof="0" dirty="0" smtClean="0">
                <a:ln w="0">
                  <a:noFill/>
                </a:ln>
                <a:solidFill>
                  <a:schemeClr val="accent1">
                    <a:lumMod val="75000"/>
                  </a:schemeClr>
                </a:solidFill>
                <a:effectLst/>
              </a:defRPr>
            </a:lvl1pPr>
          </a:lstStyle>
          <a:p>
            <a:pPr lvl="0" algn="ctr">
              <a:lnSpc>
                <a:spcPct val="110000"/>
              </a:lnSpc>
            </a:pPr>
            <a:r>
              <a:rPr lang="zh-CN" altLang="en-US" noProof="0"/>
              <a:t>单击此处编辑母版标题样式</a:t>
            </a:r>
            <a:endParaRPr lang="zh-CN" altLang="en-US" noProof="0" dirty="0"/>
          </a:p>
        </p:txBody>
      </p:sp>
      <p:sp>
        <p:nvSpPr>
          <p:cNvPr id="22" name="任意多边形 21"/>
          <p:cNvSpPr/>
          <p:nvPr/>
        </p:nvSpPr>
        <p:spPr>
          <a:xfrm rot="2213584">
            <a:off x="2406958" y="-154402"/>
            <a:ext cx="80001" cy="1362260"/>
          </a:xfrm>
          <a:custGeom>
            <a:avLst/>
            <a:gdLst>
              <a:gd name="connsiteX0" fmla="*/ 0 w 60001"/>
              <a:gd name="connsiteY0" fmla="*/ 45039 h 1362260"/>
              <a:gd name="connsiteX1" fmla="*/ 60001 w 60001"/>
              <a:gd name="connsiteY1" fmla="*/ 0 h 1362260"/>
              <a:gd name="connsiteX2" fmla="*/ 60001 w 60001"/>
              <a:gd name="connsiteY2" fmla="*/ 1362260 h 1362260"/>
              <a:gd name="connsiteX3" fmla="*/ 0 w 60001"/>
              <a:gd name="connsiteY3" fmla="*/ 1362260 h 1362260"/>
            </a:gdLst>
            <a:ahLst/>
            <a:cxnLst>
              <a:cxn ang="0">
                <a:pos x="connsiteX0" y="connsiteY0"/>
              </a:cxn>
              <a:cxn ang="0">
                <a:pos x="connsiteX1" y="connsiteY1"/>
              </a:cxn>
              <a:cxn ang="0">
                <a:pos x="connsiteX2" y="connsiteY2"/>
              </a:cxn>
              <a:cxn ang="0">
                <a:pos x="connsiteX3" y="connsiteY3"/>
              </a:cxn>
            </a:cxnLst>
            <a:rect l="l" t="t" r="r" b="b"/>
            <a:pathLst>
              <a:path w="60001" h="1362260">
                <a:moveTo>
                  <a:pt x="0" y="45039"/>
                </a:moveTo>
                <a:lnTo>
                  <a:pt x="60001" y="0"/>
                </a:lnTo>
                <a:lnTo>
                  <a:pt x="60001" y="1362260"/>
                </a:lnTo>
                <a:lnTo>
                  <a:pt x="0" y="1362260"/>
                </a:lnTo>
                <a:close/>
              </a:path>
            </a:pathLst>
          </a:cu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rot="2213584">
            <a:off x="307305" y="-652240"/>
            <a:ext cx="2317129" cy="1304483"/>
          </a:xfrm>
          <a:custGeom>
            <a:avLst/>
            <a:gdLst>
              <a:gd name="connsiteX0" fmla="*/ 0 w 1737847"/>
              <a:gd name="connsiteY0" fmla="*/ 1304483 h 1304483"/>
              <a:gd name="connsiteX1" fmla="*/ 1737847 w 1737847"/>
              <a:gd name="connsiteY1" fmla="*/ 0 h 1304483"/>
              <a:gd name="connsiteX2" fmla="*/ 1737847 w 1737847"/>
              <a:gd name="connsiteY2" fmla="*/ 1304483 h 1304483"/>
            </a:gdLst>
            <a:ahLst/>
            <a:cxnLst>
              <a:cxn ang="0">
                <a:pos x="connsiteX0" y="connsiteY0"/>
              </a:cxn>
              <a:cxn ang="0">
                <a:pos x="connsiteX1" y="connsiteY1"/>
              </a:cxn>
              <a:cxn ang="0">
                <a:pos x="connsiteX2" y="connsiteY2"/>
              </a:cxn>
            </a:cxnLst>
            <a:rect l="l" t="t" r="r" b="b"/>
            <a:pathLst>
              <a:path w="1737847" h="1304483">
                <a:moveTo>
                  <a:pt x="0" y="1304483"/>
                </a:moveTo>
                <a:lnTo>
                  <a:pt x="1737847" y="0"/>
                </a:lnTo>
                <a:lnTo>
                  <a:pt x="1737847" y="1304483"/>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rot="2213584">
            <a:off x="2605210" y="234188"/>
            <a:ext cx="80001" cy="2016000"/>
          </a:xfrm>
          <a:prstGeom prst="rect">
            <a:avLst/>
          </a:pr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任意多边形 25"/>
          <p:cNvSpPr/>
          <p:nvPr/>
        </p:nvSpPr>
        <p:spPr>
          <a:xfrm rot="2213584">
            <a:off x="-166605" y="-489583"/>
            <a:ext cx="3089773" cy="2016000"/>
          </a:xfrm>
          <a:custGeom>
            <a:avLst/>
            <a:gdLst>
              <a:gd name="connsiteX0" fmla="*/ 0 w 2317330"/>
              <a:gd name="connsiteY0" fmla="*/ 0 h 2016000"/>
              <a:gd name="connsiteX1" fmla="*/ 2317330 w 2317330"/>
              <a:gd name="connsiteY1" fmla="*/ 0 h 2016000"/>
              <a:gd name="connsiteX2" fmla="*/ 2317330 w 2317330"/>
              <a:gd name="connsiteY2" fmla="*/ 2016000 h 2016000"/>
              <a:gd name="connsiteX3" fmla="*/ 609202 w 2317330"/>
              <a:gd name="connsiteY3" fmla="*/ 2016000 h 2016000"/>
              <a:gd name="connsiteX4" fmla="*/ 0 w 2317330"/>
              <a:gd name="connsiteY4" fmla="*/ 1204415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330" h="2016000">
                <a:moveTo>
                  <a:pt x="0" y="0"/>
                </a:moveTo>
                <a:lnTo>
                  <a:pt x="2317330" y="0"/>
                </a:lnTo>
                <a:lnTo>
                  <a:pt x="2317330" y="2016000"/>
                </a:lnTo>
                <a:lnTo>
                  <a:pt x="609202" y="2016000"/>
                </a:lnTo>
                <a:lnTo>
                  <a:pt x="0" y="1204415"/>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任意多边形 35"/>
          <p:cNvSpPr/>
          <p:nvPr/>
        </p:nvSpPr>
        <p:spPr>
          <a:xfrm rot="13343609">
            <a:off x="10654641" y="5218096"/>
            <a:ext cx="1959636" cy="2016000"/>
          </a:xfrm>
          <a:custGeom>
            <a:avLst/>
            <a:gdLst>
              <a:gd name="connsiteX0" fmla="*/ 1469727 w 1469727"/>
              <a:gd name="connsiteY0" fmla="*/ 2016000 h 2016000"/>
              <a:gd name="connsiteX1" fmla="*/ 1088883 w 1469727"/>
              <a:gd name="connsiteY1" fmla="*/ 2016000 h 2016000"/>
              <a:gd name="connsiteX2" fmla="*/ 0 w 1469727"/>
              <a:gd name="connsiteY2" fmla="*/ 823249 h 2016000"/>
              <a:gd name="connsiteX3" fmla="*/ 901779 w 1469727"/>
              <a:gd name="connsiteY3" fmla="*/ 0 h 2016000"/>
              <a:gd name="connsiteX4" fmla="*/ 1469727 w 146972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727" h="2016000">
                <a:moveTo>
                  <a:pt x="1469727" y="2016000"/>
                </a:moveTo>
                <a:lnTo>
                  <a:pt x="1088883" y="2016000"/>
                </a:lnTo>
                <a:lnTo>
                  <a:pt x="0" y="823249"/>
                </a:lnTo>
                <a:lnTo>
                  <a:pt x="901779" y="0"/>
                </a:lnTo>
                <a:lnTo>
                  <a:pt x="1469727" y="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rot="13343609">
            <a:off x="11031126" y="3737193"/>
            <a:ext cx="80001" cy="2016000"/>
          </a:xfrm>
          <a:prstGeom prst="rect">
            <a:avLst/>
          </a:pr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任意多边形 34"/>
          <p:cNvSpPr/>
          <p:nvPr/>
        </p:nvSpPr>
        <p:spPr>
          <a:xfrm rot="13343609">
            <a:off x="10744845" y="4439293"/>
            <a:ext cx="2707232" cy="2016000"/>
          </a:xfrm>
          <a:custGeom>
            <a:avLst/>
            <a:gdLst>
              <a:gd name="connsiteX0" fmla="*/ 2030424 w 2030424"/>
              <a:gd name="connsiteY0" fmla="*/ 2016000 h 2016000"/>
              <a:gd name="connsiteX1" fmla="*/ 1840440 w 2030424"/>
              <a:gd name="connsiteY1" fmla="*/ 2016000 h 2016000"/>
              <a:gd name="connsiteX2" fmla="*/ 59587 w 2030424"/>
              <a:gd name="connsiteY2" fmla="*/ 65271 h 2016000"/>
              <a:gd name="connsiteX3" fmla="*/ 0 w 2030424"/>
              <a:gd name="connsiteY3" fmla="*/ 0 h 2016000"/>
              <a:gd name="connsiteX4" fmla="*/ 2030424 w 2030424"/>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424" h="2016000">
                <a:moveTo>
                  <a:pt x="2030424" y="2016000"/>
                </a:moveTo>
                <a:lnTo>
                  <a:pt x="1840440" y="2016000"/>
                </a:lnTo>
                <a:lnTo>
                  <a:pt x="59587" y="65271"/>
                </a:lnTo>
                <a:lnTo>
                  <a:pt x="0" y="0"/>
                </a:lnTo>
                <a:lnTo>
                  <a:pt x="2030424" y="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rot="13343609">
            <a:off x="10843185" y="4705015"/>
            <a:ext cx="80001" cy="2016000"/>
          </a:xfrm>
          <a:prstGeom prst="rect">
            <a:avLst/>
          </a:pr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p:transition spd="slow" advClick="0" advTm="3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55816"/>
            <a:ext cx="10047763" cy="682626"/>
          </a:xfrm>
        </p:spPr>
        <p:txBody>
          <a:bodyPr/>
          <a:lstStyle/>
          <a:p>
            <a:r>
              <a:rPr lang="zh-CN" altLang="en-US"/>
              <a:t>单击此处编辑母版标题样式</a:t>
            </a:r>
            <a:endParaRPr lang="zh-CN" altLang="en-US" dirty="0"/>
          </a:p>
        </p:txBody>
      </p:sp>
      <p:sp>
        <p:nvSpPr>
          <p:cNvPr id="3" name="内容占位符 2"/>
          <p:cNvSpPr>
            <a:spLocks noGrp="1"/>
          </p:cNvSpPr>
          <p:nvPr>
            <p:ph idx="1" hasCustomPrompt="1"/>
          </p:nvPr>
        </p:nvSpPr>
        <p:spPr>
          <a:xfrm>
            <a:off x="609600" y="1388384"/>
            <a:ext cx="10972800" cy="4741863"/>
          </a:xfrm>
        </p:spPr>
        <p:txBody>
          <a:bodyPr/>
          <a:lstStyle>
            <a:lvl1pPr marL="449580" indent="-363855">
              <a:buClr>
                <a:schemeClr val="accent1"/>
              </a:buClr>
              <a:buFont typeface="Wingdings" panose="05000000000000000000" pitchFamily="2" charset="2"/>
              <a:buChar char="l"/>
              <a:defRPr>
                <a:solidFill>
                  <a:schemeClr val="accent1"/>
                </a:solidFill>
              </a:defRPr>
            </a:lvl1pPr>
            <a:lvl2pPr marL="449580" indent="0">
              <a:buClr>
                <a:schemeClr val="accent1"/>
              </a:buClr>
              <a:buFont typeface="Arial" panose="020B0604020202020204" pitchFamily="34" charset="0"/>
              <a:buNone/>
              <a:defRPr>
                <a:solidFill>
                  <a:schemeClr val="tx1">
                    <a:lumMod val="75000"/>
                  </a:schemeClr>
                </a:solidFill>
              </a:defRPr>
            </a:lvl2pPr>
          </a:lstStyle>
          <a:p>
            <a:pPr lvl="0"/>
            <a:r>
              <a:rPr lang="zh-CN" altLang="en-US"/>
              <a:t>编辑母版文本样式</a:t>
            </a:r>
            <a:endParaRPr lang="zh-CN" altLang="en-US"/>
          </a:p>
          <a:p>
            <a:pPr lvl="1"/>
            <a:r>
              <a:rPr lang="zh-CN" altLang="en-US"/>
              <a:t>第二级</a:t>
            </a:r>
            <a:endParaRPr lang="zh-CN" altLang="en-US"/>
          </a:p>
        </p:txBody>
      </p:sp>
      <p:sp>
        <p:nvSpPr>
          <p:cNvPr id="4" name="Rectangle 4"/>
          <p:cNvSpPr>
            <a:spLocks noGrp="1" noChangeArrowheads="1"/>
          </p:cNvSpPr>
          <p:nvPr>
            <p:ph type="dt" sz="half" idx="10"/>
          </p:nvPr>
        </p:nvSpPr>
        <p:spPr/>
        <p:txBody>
          <a:bodyPr/>
          <a:lstStyle>
            <a:lvl1pPr>
              <a:defRPr>
                <a:solidFill>
                  <a:schemeClr val="tx1">
                    <a:lumMod val="75000"/>
                  </a:schemeClr>
                </a:solidFill>
              </a:defRPr>
            </a:lvl1pPr>
          </a:lstStyle>
          <a:p>
            <a:fld id="{49C8F1E8-2B69-412D-924E-F0540A2A19C3}" type="datetimeFigureOut">
              <a:rPr lang="zh-CN" altLang="en-US" smtClean="0"/>
            </a:fld>
            <a:endParaRPr lang="zh-CN" altLang="en-US"/>
          </a:p>
        </p:txBody>
      </p:sp>
      <p:sp>
        <p:nvSpPr>
          <p:cNvPr id="5" name="Rectangle 5"/>
          <p:cNvSpPr>
            <a:spLocks noGrp="1" noChangeArrowheads="1"/>
          </p:cNvSpPr>
          <p:nvPr>
            <p:ph type="ftr" sz="quarter" idx="11"/>
          </p:nvPr>
        </p:nvSpPr>
        <p:spPr/>
        <p:txBody>
          <a:bodyPr/>
          <a:lstStyle>
            <a:lvl1pPr>
              <a:defRPr>
                <a:solidFill>
                  <a:schemeClr val="tx1">
                    <a:lumMod val="75000"/>
                  </a:schemeClr>
                </a:solidFill>
              </a:defRPr>
            </a:lvl1pPr>
          </a:lstStyle>
          <a:p>
            <a:endParaRPr lang="zh-CN" altLang="en-US"/>
          </a:p>
        </p:txBody>
      </p:sp>
      <p:sp>
        <p:nvSpPr>
          <p:cNvPr id="6" name="Rectangle 6"/>
          <p:cNvSpPr>
            <a:spLocks noGrp="1" noChangeArrowheads="1"/>
          </p:cNvSpPr>
          <p:nvPr>
            <p:ph type="sldNum" sz="quarter" idx="12"/>
          </p:nvPr>
        </p:nvSpPr>
        <p:spPr/>
        <p:txBody>
          <a:bodyPr/>
          <a:lstStyle>
            <a:lvl1pPr>
              <a:defRPr>
                <a:solidFill>
                  <a:schemeClr val="tx1">
                    <a:lumMod val="75000"/>
                  </a:schemeClr>
                </a:solidFill>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endParaRPr lang="zh-CN" altLang="en-US"/>
          </a:p>
        </p:txBody>
      </p:sp>
      <p:sp>
        <p:nvSpPr>
          <p:cNvPr id="4"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4418" y="1412876"/>
            <a:ext cx="5681133" cy="4741863"/>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508752" y="1412876"/>
            <a:ext cx="5683249" cy="4741863"/>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a:p>
        </p:txBody>
      </p:sp>
      <p:sp>
        <p:nvSpPr>
          <p:cNvPr id="7"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40318" y="2505075"/>
            <a:ext cx="5158316"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71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8" name="Rectangle 5"/>
          <p:cNvSpPr>
            <a:spLocks noGrp="1" noChangeArrowheads="1"/>
          </p:cNvSpPr>
          <p:nvPr>
            <p:ph type="ftr" sz="quarter" idx="11"/>
          </p:nvPr>
        </p:nvSpPr>
        <p:spPr/>
        <p:txBody>
          <a:bodyPr/>
          <a:lstStyle>
            <a:lvl1pPr>
              <a:defRPr/>
            </a:lvl1pPr>
          </a:lstStyle>
          <a:p>
            <a:endParaRPr lang="zh-CN" altLang="en-US"/>
          </a:p>
        </p:txBody>
      </p:sp>
      <p:sp>
        <p:nvSpPr>
          <p:cNvPr id="9"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4" name="Rectangle 5"/>
          <p:cNvSpPr>
            <a:spLocks noGrp="1" noChangeArrowheads="1"/>
          </p:cNvSpPr>
          <p:nvPr>
            <p:ph type="ftr" sz="quarter" idx="11"/>
          </p:nvPr>
        </p:nvSpPr>
        <p:spPr/>
        <p:txBody>
          <a:bodyPr/>
          <a:lstStyle>
            <a:lvl1pPr>
              <a:defRPr/>
            </a:lvl1pPr>
          </a:lstStyle>
          <a:p>
            <a:endParaRPr lang="zh-CN" altLang="en-US"/>
          </a:p>
        </p:txBody>
      </p:sp>
      <p:sp>
        <p:nvSpPr>
          <p:cNvPr id="5"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flipV="1">
            <a:off x="0" y="0"/>
            <a:ext cx="12192000" cy="6858000"/>
          </a:xfrm>
          <a:prstGeom prst="rect">
            <a:avLst/>
          </a:prstGeom>
        </p:spPr>
      </p:pic>
      <p:sp>
        <p:nvSpPr>
          <p:cNvPr id="3" name="日期占位符 1"/>
          <p:cNvSpPr>
            <a:spLocks noGrp="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4" name="页脚占位符 2"/>
          <p:cNvSpPr>
            <a:spLocks noGrp="1"/>
          </p:cNvSpPr>
          <p:nvPr>
            <p:ph type="ftr" sz="quarter" idx="11"/>
          </p:nvPr>
        </p:nvSpPr>
        <p:spPr/>
        <p:txBody>
          <a:bodyPr/>
          <a:lstStyle>
            <a:lvl1pPr>
              <a:defRPr/>
            </a:lvl1pPr>
          </a:lstStyle>
          <a:p>
            <a:endParaRPr lang="zh-CN" altLang="en-US"/>
          </a:p>
        </p:txBody>
      </p:sp>
      <p:sp>
        <p:nvSpPr>
          <p:cNvPr id="5" name="灯片编号占位符 3"/>
          <p:cNvSpPr>
            <a:spLocks noGrp="1"/>
          </p:cNvSpPr>
          <p:nvPr>
            <p:ph type="sldNum" sz="quarter" idx="12"/>
          </p:nvPr>
        </p:nvSpPr>
        <p:spPr/>
        <p:txBody>
          <a:bodyPr/>
          <a:lstStyle>
            <a:lvl1pPr>
              <a:defRPr/>
            </a:lvl1pPr>
          </a:lstStyle>
          <a:p>
            <a:fld id="{4981E012-4F2B-4715-8F16-35096FDBE768}" type="slidenum">
              <a:rPr lang="zh-CN" altLang="en-US" smtClean="0"/>
            </a:fld>
            <a:endParaRPr lang="zh-CN" altLang="en-US"/>
          </a:p>
        </p:txBody>
      </p:sp>
      <p:sp>
        <p:nvSpPr>
          <p:cNvPr id="7" name="矩形 6"/>
          <p:cNvSpPr/>
          <p:nvPr/>
        </p:nvSpPr>
        <p:spPr>
          <a:xfrm>
            <a:off x="0" y="1"/>
            <a:ext cx="12192000" cy="685800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2400"/>
          </a:p>
        </p:txBody>
      </p:sp>
    </p:spTree>
  </p:cSld>
  <p:clrMapOvr>
    <a:masterClrMapping/>
  </p:clrMapOvr>
  <p:transition spd="slow" advClick="0" advTm="300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a:p>
        </p:txBody>
      </p:sp>
      <p:sp>
        <p:nvSpPr>
          <p:cNvPr id="7"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endParaRPr lang="zh-CN" altLang="en-US" noProof="0"/>
          </a:p>
        </p:txBody>
      </p:sp>
      <p:sp>
        <p:nvSpPr>
          <p:cNvPr id="4" name="文本占位符 3"/>
          <p:cNvSpPr>
            <a:spLocks noGrp="1"/>
          </p:cNvSpPr>
          <p:nvPr>
            <p:ph type="body" sz="half" idx="2" hasCustomPrompt="1"/>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6" name="Rectangle 5"/>
          <p:cNvSpPr>
            <a:spLocks noGrp="1" noChangeArrowheads="1"/>
          </p:cNvSpPr>
          <p:nvPr>
            <p:ph type="ftr" sz="quarter" idx="11"/>
          </p:nvPr>
        </p:nvSpPr>
        <p:spPr/>
        <p:txBody>
          <a:bodyPr/>
          <a:lstStyle>
            <a:lvl1pPr>
              <a:defRPr/>
            </a:lvl1pPr>
          </a:lstStyle>
          <a:p>
            <a:endParaRPr lang="zh-CN" altLang="en-US"/>
          </a:p>
        </p:txBody>
      </p:sp>
      <p:sp>
        <p:nvSpPr>
          <p:cNvPr id="7"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444567" y="476250"/>
            <a:ext cx="2937933" cy="56784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4418" y="476250"/>
            <a:ext cx="8616949" cy="567848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Rectangle 4"/>
          <p:cNvSpPr>
            <a:spLocks noGrp="1" noChangeArrowheads="1"/>
          </p:cNvSpPr>
          <p:nvPr>
            <p:ph type="dt" sz="half" idx="10"/>
          </p:nvPr>
        </p:nvSpPr>
        <p:spPr/>
        <p:txBody>
          <a:bodyPr/>
          <a:lstStyle>
            <a:lvl1pPr>
              <a:defRPr/>
            </a:lvl1pPr>
          </a:lstStyle>
          <a:p>
            <a:fld id="{49C8F1E8-2B69-412D-924E-F0540A2A19C3}" type="datetimeFigureOut">
              <a:rPr lang="zh-CN" altLang="en-US" smtClean="0"/>
            </a:fld>
            <a:endParaRPr lang="zh-CN" altLang="en-US"/>
          </a:p>
        </p:txBody>
      </p:sp>
      <p:sp>
        <p:nvSpPr>
          <p:cNvPr id="5" name="Rectangle 5"/>
          <p:cNvSpPr>
            <a:spLocks noGrp="1" noChangeArrowheads="1"/>
          </p:cNvSpPr>
          <p:nvPr>
            <p:ph type="ftr" sz="quarter" idx="11"/>
          </p:nvPr>
        </p:nvSpPr>
        <p:spPr/>
        <p:txBody>
          <a:bodyPr/>
          <a:lstStyle>
            <a:lvl1pPr>
              <a:defRPr/>
            </a:lvl1pPr>
          </a:lstStyle>
          <a:p>
            <a:endParaRPr lang="zh-CN" altLang="en-US"/>
          </a:p>
        </p:txBody>
      </p:sp>
      <p:sp>
        <p:nvSpPr>
          <p:cNvPr id="6" name="Rectangle 6"/>
          <p:cNvSpPr>
            <a:spLocks noGrp="1" noChangeArrowheads="1"/>
          </p:cNvSpPr>
          <p:nvPr>
            <p:ph type="sldNum" sz="quarter" idx="12"/>
          </p:nvPr>
        </p:nvSpPr>
        <p:spPr/>
        <p:txBody>
          <a:bodyPr/>
          <a:lstStyle>
            <a:lvl1pPr>
              <a:defRPr/>
            </a:lvl1pPr>
          </a:lstStyle>
          <a:p>
            <a:fld id="{4981E012-4F2B-4715-8F16-35096FDBE768}" type="slidenum">
              <a:rPr lang="zh-CN" altLang="en-US" smtClean="0"/>
            </a:fld>
            <a:endParaRPr lang="zh-CN" altLang="en-US"/>
          </a:p>
        </p:txBody>
      </p:sp>
    </p:spTree>
  </p:cSld>
  <p:clrMapOvr>
    <a:masterClrMapping/>
  </p:clrMapOvr>
  <p:transition spd="slow" advClick="0" advTm="300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12"/>
          <a:stretch>
            <a:fillRect/>
          </a:stretch>
        </p:blipFill>
        <p:spPr>
          <a:xfrm flipV="1">
            <a:off x="0" y="1"/>
            <a:ext cx="12192000" cy="6858000"/>
          </a:xfrm>
          <a:prstGeom prst="rect">
            <a:avLst/>
          </a:prstGeom>
        </p:spPr>
      </p:pic>
      <p:sp>
        <p:nvSpPr>
          <p:cNvPr id="3" name="矩形 2"/>
          <p:cNvSpPr/>
          <p:nvPr/>
        </p:nvSpPr>
        <p:spPr>
          <a:xfrm>
            <a:off x="0" y="1257300"/>
            <a:ext cx="12192000" cy="56007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27" name="Rectangle 2"/>
          <p:cNvSpPr>
            <a:spLocks noGrp="1" noChangeArrowheads="1"/>
          </p:cNvSpPr>
          <p:nvPr>
            <p:ph type="title"/>
          </p:nvPr>
        </p:nvSpPr>
        <p:spPr bwMode="auto">
          <a:xfrm>
            <a:off x="609600" y="255816"/>
            <a:ext cx="10047763" cy="68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dirty="0"/>
              <a:t>单击此处编辑母版标题样式</a:t>
            </a:r>
            <a:endParaRPr lang="zh-CN" altLang="en-US" dirty="0"/>
          </a:p>
        </p:txBody>
      </p:sp>
      <p:sp>
        <p:nvSpPr>
          <p:cNvPr id="1028" name="Rectangle 3"/>
          <p:cNvSpPr>
            <a:spLocks noGrp="1" noChangeArrowheads="1"/>
          </p:cNvSpPr>
          <p:nvPr>
            <p:ph type="body" idx="1"/>
          </p:nvPr>
        </p:nvSpPr>
        <p:spPr bwMode="auto">
          <a:xfrm>
            <a:off x="609600" y="1392805"/>
            <a:ext cx="10972800" cy="474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1" hangingPunct="1">
              <a:defRPr sz="1400">
                <a:solidFill>
                  <a:schemeClr val="tx1">
                    <a:lumMod val="75000"/>
                  </a:schemeClr>
                </a:solidFill>
              </a:defRPr>
            </a:lvl1pPr>
          </a:lstStyle>
          <a:p>
            <a:fld id="{49C8F1E8-2B69-412D-924E-F0540A2A19C3}" type="datetimeFigureOut">
              <a:rPr lang="zh-CN" altLang="en-US" smtClean="0"/>
            </a:fld>
            <a:endParaRPr lang="zh-CN"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eaLnBrk="1" hangingPunct="1">
              <a:defRPr sz="1400">
                <a:solidFill>
                  <a:schemeClr val="tx1">
                    <a:lumMod val="75000"/>
                  </a:schemeClr>
                </a:solidFill>
              </a:defRPr>
            </a:lvl1pPr>
          </a:lstStyle>
          <a:p>
            <a:endParaRPr lang="zh-CN"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1" hangingPunct="1">
              <a:defRPr sz="1400">
                <a:solidFill>
                  <a:schemeClr val="tx1">
                    <a:lumMod val="75000"/>
                  </a:schemeClr>
                </a:solidFill>
              </a:defRPr>
            </a:lvl1pPr>
          </a:lstStyle>
          <a:p>
            <a:fld id="{4981E012-4F2B-4715-8F16-35096FDBE76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3000">
    <p:random/>
  </p:transition>
  <p:txStyles>
    <p:title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p:titleStyle>
    <p:bodyStyle>
      <a:lvl1pPr marL="449580" indent="-363855" algn="l" rtl="0" eaLnBrk="1" fontAlgn="base" hangingPunct="1">
        <a:spcBef>
          <a:spcPts val="1800"/>
        </a:spcBef>
        <a:spcAft>
          <a:spcPct val="0"/>
        </a:spcAft>
        <a:buClr>
          <a:schemeClr val="accent1"/>
        </a:buClr>
        <a:buSzPct val="100000"/>
        <a:buFont typeface="Wingdings" panose="05000000000000000000" pitchFamily="2" charset="2"/>
        <a:buChar char="l"/>
        <a:defRPr sz="2400" kern="1200">
          <a:solidFill>
            <a:schemeClr val="accent1"/>
          </a:solidFill>
          <a:latin typeface="+mn-lt"/>
          <a:ea typeface="+mn-ea"/>
          <a:cs typeface="+mn-cs"/>
        </a:defRPr>
      </a:lvl1pPr>
      <a:lvl2pPr marL="361950" indent="0" algn="l" rtl="0" eaLnBrk="1" fontAlgn="base" hangingPunct="1">
        <a:lnSpc>
          <a:spcPct val="120000"/>
        </a:lnSpc>
        <a:spcBef>
          <a:spcPct val="20000"/>
        </a:spcBef>
        <a:spcAft>
          <a:spcPct val="0"/>
        </a:spcAft>
        <a:buFont typeface="Arial" panose="020B0604020202020204" pitchFamily="34" charset="0"/>
        <a:buChar char=" "/>
        <a:defRPr sz="1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1400" kern="1200">
          <a:solidFill>
            <a:srgbClr val="4D4D4D"/>
          </a:solidFill>
          <a:latin typeface="+mn-lt"/>
          <a:ea typeface="+mn-ea"/>
          <a:cs typeface="+mn-cs"/>
        </a:defRPr>
      </a:lvl3pPr>
      <a:lvl4pPr marL="1600200" indent="-228600" algn="l" rtl="0" eaLnBrk="1" fontAlgn="base" hangingPunct="1">
        <a:spcBef>
          <a:spcPct val="20000"/>
        </a:spcBef>
        <a:spcAft>
          <a:spcPct val="0"/>
        </a:spcAft>
        <a:buChar char="–"/>
        <a:defRPr sz="1200" kern="1200">
          <a:solidFill>
            <a:srgbClr val="4D4D4D"/>
          </a:solidFill>
          <a:latin typeface="+mn-lt"/>
          <a:ea typeface="+mn-ea"/>
          <a:cs typeface="+mn-cs"/>
        </a:defRPr>
      </a:lvl4pPr>
      <a:lvl5pPr marL="2057400" indent="-228600" algn="l" rtl="0" eaLnBrk="1" fontAlgn="base" hangingPunct="1">
        <a:spcBef>
          <a:spcPct val="20000"/>
        </a:spcBef>
        <a:spcAft>
          <a:spcPct val="0"/>
        </a:spcAft>
        <a:buChar char="»"/>
        <a:defRPr sz="12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slide" Target="slide3.xml"/><Relationship Id="rId8" Type="http://schemas.openxmlformats.org/officeDocument/2006/relationships/tags" Target="../tags/tag4.xml"/><Relationship Id="rId7" Type="http://schemas.openxmlformats.org/officeDocument/2006/relationships/slide" Target="slide13.xml"/><Relationship Id="rId6" Type="http://schemas.openxmlformats.org/officeDocument/2006/relationships/tags" Target="../tags/tag3.xml"/><Relationship Id="rId5" Type="http://schemas.openxmlformats.org/officeDocument/2006/relationships/slide" Target="slide16.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slide" Target="slide7.xml"/><Relationship Id="rId19" Type="http://schemas.openxmlformats.org/officeDocument/2006/relationships/notesSlide" Target="../notesSlides/notesSlide2.xml"/><Relationship Id="rId18" Type="http://schemas.openxmlformats.org/officeDocument/2006/relationships/slideLayout" Target="../slideLayouts/slideLayout7.xml"/><Relationship Id="rId17" Type="http://schemas.openxmlformats.org/officeDocument/2006/relationships/tags" Target="../tags/tag12.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7.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8" Type="http://schemas.openxmlformats.org/officeDocument/2006/relationships/notesSlide" Target="../notesSlides/notesSlide4.xml"/><Relationship Id="rId17" Type="http://schemas.openxmlformats.org/officeDocument/2006/relationships/slideLayout" Target="../slideLayouts/slideLayout7.xml"/><Relationship Id="rId16" Type="http://schemas.openxmlformats.org/officeDocument/2006/relationships/tags" Target="../tags/tag33.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5" Type="http://schemas.openxmlformats.org/officeDocument/2006/relationships/notesSlide" Target="../notesSlides/notesSlide5.xml"/><Relationship Id="rId14" Type="http://schemas.openxmlformats.org/officeDocument/2006/relationships/slideLayout" Target="../slideLayouts/slideLayout7.xml"/><Relationship Id="rId13" Type="http://schemas.openxmlformats.org/officeDocument/2006/relationships/tags" Target="../tags/tag46.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tags" Target="../tags/tag34.xml"/></Relationships>
</file>

<file path=ppt/slides/_rels/slide6.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4" Type="http://schemas.openxmlformats.org/officeDocument/2006/relationships/notesSlide" Target="../notesSlides/notesSlide6.xml"/><Relationship Id="rId13" Type="http://schemas.openxmlformats.org/officeDocument/2006/relationships/slideLayout" Target="../slideLayouts/slideLayout7.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tags" Target="../tags/tag47.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7.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8" Type="http://schemas.openxmlformats.org/officeDocument/2006/relationships/notesSlide" Target="../notesSlides/notesSlide8.xml"/><Relationship Id="rId17" Type="http://schemas.openxmlformats.org/officeDocument/2006/relationships/slideLayout" Target="../slideLayouts/slideLayout7.xml"/><Relationship Id="rId16" Type="http://schemas.openxmlformats.org/officeDocument/2006/relationships/tags" Target="../tags/tag79.xml"/><Relationship Id="rId15" Type="http://schemas.openxmlformats.org/officeDocument/2006/relationships/tags" Target="../tags/tag78.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4.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tags" Target="../tags/tag80.xml"/></Relationships>
</file>

<file path=ppt/slides/_rels/slide10.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4" Type="http://schemas.openxmlformats.org/officeDocument/2006/relationships/notesSlide" Target="../notesSlides/notesSlide10.xml"/><Relationship Id="rId13" Type="http://schemas.openxmlformats.org/officeDocument/2006/relationships/slideLayout" Target="../slideLayouts/slideLayout7.xml"/><Relationship Id="rId12" Type="http://schemas.openxmlformats.org/officeDocument/2006/relationships/tags" Target="../tags/tag92.xml"/><Relationship Id="rId11" Type="http://schemas.openxmlformats.org/officeDocument/2006/relationships/tags" Target="../tags/tag91.xml"/><Relationship Id="rId10" Type="http://schemas.openxmlformats.org/officeDocument/2006/relationships/tags" Target="../tags/tag90.xml"/><Relationship Id="rId1" Type="http://schemas.openxmlformats.org/officeDocument/2006/relationships/tags" Target="../tags/tag81.xml"/></Relationships>
</file>

<file path=ppt/slides/_rels/slide11.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5" Type="http://schemas.openxmlformats.org/officeDocument/2006/relationships/notesSlide" Target="../notesSlides/notesSlide11.xml"/><Relationship Id="rId14" Type="http://schemas.openxmlformats.org/officeDocument/2006/relationships/slideLayout" Target="../slideLayouts/slideLayout7.xml"/><Relationship Id="rId13" Type="http://schemas.openxmlformats.org/officeDocument/2006/relationships/tags" Target="../tags/tag105.xml"/><Relationship Id="rId12" Type="http://schemas.openxmlformats.org/officeDocument/2006/relationships/tags" Target="../tags/tag104.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tags" Target="../tags/tag9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7.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2" Type="http://schemas.openxmlformats.org/officeDocument/2006/relationships/notesSlide" Target="../notesSlides/notesSlide14.xml"/><Relationship Id="rId21" Type="http://schemas.openxmlformats.org/officeDocument/2006/relationships/slideLayout" Target="../slideLayouts/slideLayout7.xml"/><Relationship Id="rId20" Type="http://schemas.openxmlformats.org/officeDocument/2006/relationships/tags" Target="../tags/tag130.xml"/><Relationship Id="rId2" Type="http://schemas.openxmlformats.org/officeDocument/2006/relationships/tags" Target="../tags/tag112.xml"/><Relationship Id="rId19" Type="http://schemas.openxmlformats.org/officeDocument/2006/relationships/tags" Target="../tags/tag129.xml"/><Relationship Id="rId18" Type="http://schemas.openxmlformats.org/officeDocument/2006/relationships/tags" Target="../tags/tag128.xml"/><Relationship Id="rId17" Type="http://schemas.openxmlformats.org/officeDocument/2006/relationships/tags" Target="../tags/tag127.xml"/><Relationship Id="rId16" Type="http://schemas.openxmlformats.org/officeDocument/2006/relationships/tags" Target="../tags/tag126.xml"/><Relationship Id="rId15" Type="http://schemas.openxmlformats.org/officeDocument/2006/relationships/tags" Target="../tags/tag125.xml"/><Relationship Id="rId14" Type="http://schemas.openxmlformats.org/officeDocument/2006/relationships/tags" Target="../tags/tag124.xml"/><Relationship Id="rId13" Type="http://schemas.openxmlformats.org/officeDocument/2006/relationships/tags" Target="../tags/tag123.xml"/><Relationship Id="rId12" Type="http://schemas.openxmlformats.org/officeDocument/2006/relationships/tags" Target="../tags/tag122.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tags" Target="../tags/tag111.xml"/></Relationships>
</file>

<file path=ppt/slides/_rels/slide15.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2" Type="http://schemas.openxmlformats.org/officeDocument/2006/relationships/notesSlide" Target="../notesSlides/notesSlide15.xml"/><Relationship Id="rId21" Type="http://schemas.openxmlformats.org/officeDocument/2006/relationships/slideLayout" Target="../slideLayouts/slideLayout7.xml"/><Relationship Id="rId20" Type="http://schemas.openxmlformats.org/officeDocument/2006/relationships/tags" Target="../tags/tag150.xml"/><Relationship Id="rId2" Type="http://schemas.openxmlformats.org/officeDocument/2006/relationships/tags" Target="../tags/tag132.xml"/><Relationship Id="rId19" Type="http://schemas.openxmlformats.org/officeDocument/2006/relationships/tags" Target="../tags/tag149.xml"/><Relationship Id="rId18" Type="http://schemas.openxmlformats.org/officeDocument/2006/relationships/tags" Target="../tags/tag148.xml"/><Relationship Id="rId17" Type="http://schemas.openxmlformats.org/officeDocument/2006/relationships/tags" Target="../tags/tag147.xml"/><Relationship Id="rId16" Type="http://schemas.openxmlformats.org/officeDocument/2006/relationships/tags" Target="../tags/tag146.xml"/><Relationship Id="rId15" Type="http://schemas.openxmlformats.org/officeDocument/2006/relationships/tags" Target="../tags/tag145.xml"/><Relationship Id="rId14" Type="http://schemas.openxmlformats.org/officeDocument/2006/relationships/tags" Target="../tags/tag144.xml"/><Relationship Id="rId13" Type="http://schemas.openxmlformats.org/officeDocument/2006/relationships/tags" Target="../tags/tag143.xml"/><Relationship Id="rId12" Type="http://schemas.openxmlformats.org/officeDocument/2006/relationships/tags" Target="../tags/tag142.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tags" Target="../tags/tag13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7.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9" Type="http://schemas.openxmlformats.org/officeDocument/2006/relationships/tags" Target="../tags/tag164.xml"/><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4" Type="http://schemas.openxmlformats.org/officeDocument/2006/relationships/notesSlide" Target="../notesSlides/notesSlide17.xml"/><Relationship Id="rId13" Type="http://schemas.openxmlformats.org/officeDocument/2006/relationships/slideLayout" Target="../slideLayouts/slideLayout7.xml"/><Relationship Id="rId12" Type="http://schemas.openxmlformats.org/officeDocument/2006/relationships/tags" Target="../tags/tag167.xml"/><Relationship Id="rId11" Type="http://schemas.openxmlformats.org/officeDocument/2006/relationships/tags" Target="../tags/tag166.xml"/><Relationship Id="rId10" Type="http://schemas.openxmlformats.org/officeDocument/2006/relationships/tags" Target="../tags/tag165.xml"/><Relationship Id="rId1" Type="http://schemas.openxmlformats.org/officeDocument/2006/relationships/tags" Target="../tags/tag156.xml"/></Relationships>
</file>

<file path=ppt/slides/_rels/slide18.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4" Type="http://schemas.openxmlformats.org/officeDocument/2006/relationships/notesSlide" Target="../notesSlides/notesSlide18.xml"/><Relationship Id="rId33" Type="http://schemas.openxmlformats.org/officeDocument/2006/relationships/slideLayout" Target="../slideLayouts/slideLayout7.xml"/><Relationship Id="rId32" Type="http://schemas.openxmlformats.org/officeDocument/2006/relationships/tags" Target="../tags/tag199.xml"/><Relationship Id="rId31" Type="http://schemas.openxmlformats.org/officeDocument/2006/relationships/tags" Target="../tags/tag198.xml"/><Relationship Id="rId30" Type="http://schemas.openxmlformats.org/officeDocument/2006/relationships/tags" Target="../tags/tag197.xml"/><Relationship Id="rId3" Type="http://schemas.openxmlformats.org/officeDocument/2006/relationships/tags" Target="../tags/tag170.xml"/><Relationship Id="rId29" Type="http://schemas.openxmlformats.org/officeDocument/2006/relationships/tags" Target="../tags/tag196.xml"/><Relationship Id="rId28" Type="http://schemas.openxmlformats.org/officeDocument/2006/relationships/tags" Target="../tags/tag195.xml"/><Relationship Id="rId27" Type="http://schemas.openxmlformats.org/officeDocument/2006/relationships/tags" Target="../tags/tag194.xml"/><Relationship Id="rId26" Type="http://schemas.openxmlformats.org/officeDocument/2006/relationships/tags" Target="../tags/tag193.xml"/><Relationship Id="rId25" Type="http://schemas.openxmlformats.org/officeDocument/2006/relationships/tags" Target="../tags/tag192.xml"/><Relationship Id="rId24" Type="http://schemas.openxmlformats.org/officeDocument/2006/relationships/tags" Target="../tags/tag191.xml"/><Relationship Id="rId23" Type="http://schemas.openxmlformats.org/officeDocument/2006/relationships/tags" Target="../tags/tag190.xml"/><Relationship Id="rId22" Type="http://schemas.openxmlformats.org/officeDocument/2006/relationships/tags" Target="../tags/tag189.xml"/><Relationship Id="rId21" Type="http://schemas.openxmlformats.org/officeDocument/2006/relationships/tags" Target="../tags/tag188.xml"/><Relationship Id="rId20" Type="http://schemas.openxmlformats.org/officeDocument/2006/relationships/tags" Target="../tags/tag187.xml"/><Relationship Id="rId2" Type="http://schemas.openxmlformats.org/officeDocument/2006/relationships/tags" Target="../tags/tag169.xml"/><Relationship Id="rId19" Type="http://schemas.openxmlformats.org/officeDocument/2006/relationships/tags" Target="../tags/tag186.xml"/><Relationship Id="rId18" Type="http://schemas.openxmlformats.org/officeDocument/2006/relationships/tags" Target="../tags/tag185.xml"/><Relationship Id="rId17" Type="http://schemas.openxmlformats.org/officeDocument/2006/relationships/tags" Target="../tags/tag184.xml"/><Relationship Id="rId16" Type="http://schemas.openxmlformats.org/officeDocument/2006/relationships/tags" Target="../tags/tag183.xml"/><Relationship Id="rId15" Type="http://schemas.openxmlformats.org/officeDocument/2006/relationships/tags" Target="../tags/tag182.xml"/><Relationship Id="rId14" Type="http://schemas.openxmlformats.org/officeDocument/2006/relationships/tags" Target="../tags/tag181.xml"/><Relationship Id="rId13" Type="http://schemas.openxmlformats.org/officeDocument/2006/relationships/tags" Target="../tags/tag180.xml"/><Relationship Id="rId12" Type="http://schemas.openxmlformats.org/officeDocument/2006/relationships/tags" Target="../tags/tag179.xml"/><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tags" Target="../tags/tag168.xml"/></Relationships>
</file>

<file path=ppt/slides/_rels/slide19.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7" Type="http://schemas.openxmlformats.org/officeDocument/2006/relationships/notesSlide" Target="../notesSlides/notesSlide19.xml"/><Relationship Id="rId16" Type="http://schemas.openxmlformats.org/officeDocument/2006/relationships/slideLayout" Target="../slideLayouts/slideLayout7.xml"/><Relationship Id="rId15" Type="http://schemas.openxmlformats.org/officeDocument/2006/relationships/tags" Target="../tags/tag214.xml"/><Relationship Id="rId14" Type="http://schemas.openxmlformats.org/officeDocument/2006/relationships/tags" Target="../tags/tag213.xml"/><Relationship Id="rId13" Type="http://schemas.openxmlformats.org/officeDocument/2006/relationships/tags" Target="../tags/tag212.xml"/><Relationship Id="rId12" Type="http://schemas.openxmlformats.org/officeDocument/2006/relationships/tags" Target="../tags/tag211.xml"/><Relationship Id="rId11" Type="http://schemas.openxmlformats.org/officeDocument/2006/relationships/tags" Target="../tags/tag210.xml"/><Relationship Id="rId10" Type="http://schemas.openxmlformats.org/officeDocument/2006/relationships/tags" Target="../tags/tag209.xml"/><Relationship Id="rId1" Type="http://schemas.openxmlformats.org/officeDocument/2006/relationships/tags" Target="../tags/tag200.xml"/></Relationships>
</file>

<file path=ppt/slides/_rels/slide20.xml.rels><?xml version="1.0" encoding="UTF-8" standalone="yes"?>
<Relationships xmlns="http://schemas.openxmlformats.org/package/2006/relationships"><Relationship Id="rId9" Type="http://schemas.openxmlformats.org/officeDocument/2006/relationships/tags" Target="../tags/tag223.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34" Type="http://schemas.openxmlformats.org/officeDocument/2006/relationships/notesSlide" Target="../notesSlides/notesSlide20.xml"/><Relationship Id="rId33" Type="http://schemas.openxmlformats.org/officeDocument/2006/relationships/slideLayout" Target="../slideLayouts/slideLayout7.xml"/><Relationship Id="rId32" Type="http://schemas.openxmlformats.org/officeDocument/2006/relationships/tags" Target="../tags/tag246.xml"/><Relationship Id="rId31" Type="http://schemas.openxmlformats.org/officeDocument/2006/relationships/tags" Target="../tags/tag245.xml"/><Relationship Id="rId30" Type="http://schemas.openxmlformats.org/officeDocument/2006/relationships/tags" Target="../tags/tag244.xml"/><Relationship Id="rId3" Type="http://schemas.openxmlformats.org/officeDocument/2006/relationships/tags" Target="../tags/tag217.xml"/><Relationship Id="rId29" Type="http://schemas.openxmlformats.org/officeDocument/2006/relationships/tags" Target="../tags/tag243.xml"/><Relationship Id="rId28" Type="http://schemas.openxmlformats.org/officeDocument/2006/relationships/tags" Target="../tags/tag242.xml"/><Relationship Id="rId27" Type="http://schemas.openxmlformats.org/officeDocument/2006/relationships/tags" Target="../tags/tag241.xml"/><Relationship Id="rId26" Type="http://schemas.openxmlformats.org/officeDocument/2006/relationships/tags" Target="../tags/tag240.xml"/><Relationship Id="rId25" Type="http://schemas.openxmlformats.org/officeDocument/2006/relationships/tags" Target="../tags/tag239.xml"/><Relationship Id="rId24" Type="http://schemas.openxmlformats.org/officeDocument/2006/relationships/tags" Target="../tags/tag238.xml"/><Relationship Id="rId23" Type="http://schemas.openxmlformats.org/officeDocument/2006/relationships/tags" Target="../tags/tag237.xml"/><Relationship Id="rId22" Type="http://schemas.openxmlformats.org/officeDocument/2006/relationships/tags" Target="../tags/tag236.xml"/><Relationship Id="rId21" Type="http://schemas.openxmlformats.org/officeDocument/2006/relationships/tags" Target="../tags/tag235.xml"/><Relationship Id="rId20" Type="http://schemas.openxmlformats.org/officeDocument/2006/relationships/tags" Target="../tags/tag234.xml"/><Relationship Id="rId2" Type="http://schemas.openxmlformats.org/officeDocument/2006/relationships/tags" Target="../tags/tag216.xml"/><Relationship Id="rId19" Type="http://schemas.openxmlformats.org/officeDocument/2006/relationships/tags" Target="../tags/tag233.xml"/><Relationship Id="rId18" Type="http://schemas.openxmlformats.org/officeDocument/2006/relationships/tags" Target="../tags/tag232.xml"/><Relationship Id="rId17" Type="http://schemas.openxmlformats.org/officeDocument/2006/relationships/tags" Target="../tags/tag231.xml"/><Relationship Id="rId16" Type="http://schemas.openxmlformats.org/officeDocument/2006/relationships/tags" Target="../tags/tag230.xml"/><Relationship Id="rId15" Type="http://schemas.openxmlformats.org/officeDocument/2006/relationships/tags" Target="../tags/tag229.xml"/><Relationship Id="rId14" Type="http://schemas.openxmlformats.org/officeDocument/2006/relationships/tags" Target="../tags/tag228.xml"/><Relationship Id="rId13" Type="http://schemas.openxmlformats.org/officeDocument/2006/relationships/tags" Target="../tags/tag227.xml"/><Relationship Id="rId12" Type="http://schemas.openxmlformats.org/officeDocument/2006/relationships/tags" Target="../tags/tag226.xml"/><Relationship Id="rId11" Type="http://schemas.openxmlformats.org/officeDocument/2006/relationships/tags" Target="../tags/tag225.xml"/><Relationship Id="rId10" Type="http://schemas.openxmlformats.org/officeDocument/2006/relationships/tags" Target="../tags/tag224.xml"/><Relationship Id="rId1" Type="http://schemas.openxmlformats.org/officeDocument/2006/relationships/tags" Target="../tags/tag215.xml"/></Relationships>
</file>

<file path=ppt/slides/_rels/slide21.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tags" Target="../tags/tag254.xml"/><Relationship Id="rId7" Type="http://schemas.openxmlformats.org/officeDocument/2006/relationships/tags" Target="../tags/tag253.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3" Type="http://schemas.openxmlformats.org/officeDocument/2006/relationships/tags" Target="../tags/tag249.xml"/><Relationship Id="rId2" Type="http://schemas.openxmlformats.org/officeDocument/2006/relationships/tags" Target="../tags/tag248.xml"/><Relationship Id="rId12" Type="http://schemas.openxmlformats.org/officeDocument/2006/relationships/notesSlide" Target="../notesSlides/notesSlide21.xml"/><Relationship Id="rId11" Type="http://schemas.openxmlformats.org/officeDocument/2006/relationships/slideLayout" Target="../slideLayouts/slideLayout7.xml"/><Relationship Id="rId10" Type="http://schemas.openxmlformats.org/officeDocument/2006/relationships/tags" Target="../tags/tag256.xml"/><Relationship Id="rId1" Type="http://schemas.openxmlformats.org/officeDocument/2006/relationships/tags" Target="../tags/tag247.xml"/></Relationships>
</file>

<file path=ppt/slides/_rels/slide22.xml.rels><?xml version="1.0" encoding="UTF-8" standalone="yes"?>
<Relationships xmlns="http://schemas.openxmlformats.org/package/2006/relationships"><Relationship Id="rId9" Type="http://schemas.openxmlformats.org/officeDocument/2006/relationships/tags" Target="../tags/tag265.xml"/><Relationship Id="rId8" Type="http://schemas.openxmlformats.org/officeDocument/2006/relationships/tags" Target="../tags/tag264.xml"/><Relationship Id="rId7" Type="http://schemas.openxmlformats.org/officeDocument/2006/relationships/tags" Target="../tags/tag263.xml"/><Relationship Id="rId6" Type="http://schemas.openxmlformats.org/officeDocument/2006/relationships/tags" Target="../tags/tag262.xml"/><Relationship Id="rId5" Type="http://schemas.openxmlformats.org/officeDocument/2006/relationships/tags" Target="../tags/tag261.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2" Type="http://schemas.openxmlformats.org/officeDocument/2006/relationships/notesSlide" Target="../notesSlides/notesSlide22.xml"/><Relationship Id="rId11" Type="http://schemas.openxmlformats.org/officeDocument/2006/relationships/slideLayout" Target="../slideLayouts/slideLayout7.xml"/><Relationship Id="rId10" Type="http://schemas.openxmlformats.org/officeDocument/2006/relationships/tags" Target="../tags/tag266.xml"/><Relationship Id="rId1" Type="http://schemas.openxmlformats.org/officeDocument/2006/relationships/tags" Target="../tags/tag25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4019340" y="-1"/>
            <a:ext cx="393895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群星 - 最初的梦想">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797859" y="-1"/>
            <a:ext cx="609600" cy="609600"/>
          </a:xfrm>
          <a:prstGeom prst="rect">
            <a:avLst/>
          </a:prstGeom>
        </p:spPr>
      </p:pic>
      <p:sp>
        <p:nvSpPr>
          <p:cNvPr id="6" name="文本框 5"/>
          <p:cNvSpPr txBox="1"/>
          <p:nvPr/>
        </p:nvSpPr>
        <p:spPr>
          <a:xfrm>
            <a:off x="4060991" y="3021592"/>
            <a:ext cx="3956348" cy="1323439"/>
          </a:xfrm>
          <a:prstGeom prst="rect">
            <a:avLst/>
          </a:prstGeom>
          <a:noFill/>
        </p:spPr>
        <p:txBody>
          <a:bodyPr wrap="square" rtlCol="0">
            <a:spAutoFit/>
          </a:bodyPr>
          <a:lstStyle/>
          <a:p>
            <a:pPr algn="ctr" eaLnBrk="0" hangingPunct="0">
              <a:lnSpc>
                <a:spcPct val="100000"/>
              </a:lnSpc>
              <a:spcBef>
                <a:spcPct val="50000"/>
              </a:spcBef>
              <a:buClrTx/>
              <a:buSzTx/>
              <a:buFontTx/>
              <a:buNone/>
            </a:pPr>
            <a:r>
              <a:rPr lang="zh-CN" altLang="en-US" sz="3200" b="1" dirty="0">
                <a:solidFill>
                  <a:srgbClr val="2474BA"/>
                </a:solidFill>
                <a:latin typeface="微软雅黑" panose="020B0503020204020204" pitchFamily="34" charset="-122"/>
                <a:ea typeface="微软雅黑" panose="020B0503020204020204" pitchFamily="34" charset="-122"/>
              </a:rPr>
              <a:t>财务部出纳工作</a:t>
            </a:r>
            <a:endParaRPr lang="zh-CN" altLang="en-US" sz="3200" b="1" dirty="0">
              <a:solidFill>
                <a:srgbClr val="2474BA"/>
              </a:solidFill>
              <a:latin typeface="微软雅黑" panose="020B0503020204020204" pitchFamily="34" charset="-122"/>
              <a:ea typeface="微软雅黑" panose="020B0503020204020204" pitchFamily="34" charset="-122"/>
            </a:endParaRPr>
          </a:p>
          <a:p>
            <a:pPr algn="ctr" eaLnBrk="0" hangingPunct="0">
              <a:lnSpc>
                <a:spcPct val="100000"/>
              </a:lnSpc>
              <a:spcBef>
                <a:spcPct val="50000"/>
              </a:spcBef>
              <a:buClrTx/>
              <a:buSzTx/>
              <a:buFontTx/>
              <a:buNone/>
            </a:pPr>
            <a:r>
              <a:rPr lang="zh-CN" altLang="en-US" sz="3200" b="1" dirty="0">
                <a:solidFill>
                  <a:srgbClr val="2474BA"/>
                </a:solidFill>
                <a:latin typeface="微软雅黑" panose="020B0503020204020204" pitchFamily="34" charset="-122"/>
                <a:ea typeface="微软雅黑" panose="020B0503020204020204" pitchFamily="34" charset="-122"/>
              </a:rPr>
              <a:t>年终总结</a:t>
            </a:r>
            <a:r>
              <a:rPr lang="en-US" altLang="zh-CN" sz="3200" b="1" dirty="0">
                <a:solidFill>
                  <a:srgbClr val="2474BA"/>
                </a:solidFill>
                <a:latin typeface="微软雅黑" panose="020B0503020204020204" pitchFamily="34" charset="-122"/>
                <a:ea typeface="微软雅黑" panose="020B0503020204020204" pitchFamily="34" charset="-122"/>
              </a:rPr>
              <a:t>&amp;</a:t>
            </a:r>
            <a:r>
              <a:rPr lang="zh-CN" altLang="en-US" sz="3200" b="1" dirty="0">
                <a:solidFill>
                  <a:srgbClr val="2474BA"/>
                </a:solidFill>
                <a:latin typeface="微软雅黑" panose="020B0503020204020204" pitchFamily="34" charset="-122"/>
                <a:ea typeface="微软雅黑" panose="020B0503020204020204" pitchFamily="34" charset="-122"/>
              </a:rPr>
              <a:t>明年计划</a:t>
            </a:r>
            <a:endParaRPr lang="en-US" altLang="zh-CN" sz="3200" b="1" dirty="0">
              <a:solidFill>
                <a:srgbClr val="2474BA"/>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43521" y="4468141"/>
            <a:ext cx="2391288" cy="645160"/>
          </a:xfrm>
          <a:prstGeom prst="rect">
            <a:avLst/>
          </a:prstGeom>
          <a:noFill/>
        </p:spPr>
        <p:txBody>
          <a:bodyPr wrap="square" rtlCol="0">
            <a:spAutoFit/>
          </a:bodyPr>
          <a:lstStyle/>
          <a:p>
            <a:r>
              <a:rPr lang="zh-CN" altLang="en-US" sz="1600" dirty="0">
                <a:solidFill>
                  <a:srgbClr val="0070C0"/>
                </a:solidFill>
              </a:rPr>
              <a:t>      </a:t>
            </a:r>
            <a:r>
              <a:rPr lang="zh-CN" altLang="en-US" sz="1800" dirty="0">
                <a:solidFill>
                  <a:srgbClr val="0070C0"/>
                </a:solidFill>
              </a:rPr>
              <a:t>汇报人：</a:t>
            </a:r>
            <a:r>
              <a:rPr lang="en-US" altLang="zh-CN" sz="1800" dirty="0">
                <a:solidFill>
                  <a:srgbClr val="0070C0"/>
                </a:solidFill>
              </a:rPr>
              <a:t>XXX</a:t>
            </a:r>
            <a:r>
              <a:rPr lang="zh-CN" altLang="en-US" sz="1800" dirty="0">
                <a:solidFill>
                  <a:srgbClr val="0070C0"/>
                </a:solidFill>
              </a:rPr>
              <a:t>    </a:t>
            </a:r>
            <a:endParaRPr lang="en-US" altLang="zh-CN" sz="1800" dirty="0">
              <a:solidFill>
                <a:srgbClr val="0070C0"/>
              </a:solidFill>
            </a:endParaRPr>
          </a:p>
          <a:p>
            <a:r>
              <a:rPr lang="zh-CN" altLang="en-US" sz="1800" dirty="0">
                <a:solidFill>
                  <a:srgbClr val="0070C0"/>
                </a:solidFill>
              </a:rPr>
              <a:t> 时间：</a:t>
            </a:r>
            <a:r>
              <a:rPr lang="en-US" altLang="zh-CN" sz="1800" dirty="0">
                <a:solidFill>
                  <a:srgbClr val="0070C0"/>
                </a:solidFill>
              </a:rPr>
              <a:t>XX</a:t>
            </a:r>
            <a:r>
              <a:rPr lang="zh-CN" altLang="en-US" sz="1800" dirty="0">
                <a:solidFill>
                  <a:srgbClr val="0070C0"/>
                </a:solidFill>
              </a:rPr>
              <a:t>年</a:t>
            </a:r>
            <a:r>
              <a:rPr lang="en-US" altLang="zh-CN" sz="1800" dirty="0">
                <a:solidFill>
                  <a:srgbClr val="0070C0"/>
                </a:solidFill>
              </a:rPr>
              <a:t>XX</a:t>
            </a:r>
            <a:r>
              <a:rPr lang="zh-CN" altLang="en-US" sz="1800" dirty="0">
                <a:solidFill>
                  <a:srgbClr val="0070C0"/>
                </a:solidFill>
              </a:rPr>
              <a:t>月</a:t>
            </a:r>
            <a:endParaRPr lang="zh-CN" altLang="en-US" sz="1200" dirty="0">
              <a:solidFill>
                <a:srgbClr val="0070C0"/>
              </a:solidFill>
            </a:endParaRPr>
          </a:p>
        </p:txBody>
      </p:sp>
      <p:sp>
        <p:nvSpPr>
          <p:cNvPr id="9" name="文本框 8"/>
          <p:cNvSpPr txBox="1"/>
          <p:nvPr/>
        </p:nvSpPr>
        <p:spPr>
          <a:xfrm>
            <a:off x="5318455" y="2252151"/>
            <a:ext cx="1503938" cy="769441"/>
          </a:xfrm>
          <a:prstGeom prst="rect">
            <a:avLst/>
          </a:prstGeom>
          <a:noFill/>
        </p:spPr>
        <p:txBody>
          <a:bodyPr wrap="none" rtlCol="0">
            <a:spAutoFit/>
          </a:bodyPr>
          <a:lstStyle/>
          <a:p>
            <a:r>
              <a:rPr lang="en-US" altLang="zh-CN" sz="4400" b="1" dirty="0">
                <a:solidFill>
                  <a:srgbClr val="0070C0"/>
                </a:solidFill>
              </a:rPr>
              <a:t>201X</a:t>
            </a:r>
            <a:endParaRPr lang="zh-CN" altLang="en-US" sz="4400" b="1" dirty="0">
              <a:solidFill>
                <a:srgbClr val="0070C0"/>
              </a:solidFill>
            </a:endParaRPr>
          </a:p>
        </p:txBody>
      </p:sp>
      <p:sp>
        <p:nvSpPr>
          <p:cNvPr id="10" name="文本框 9"/>
          <p:cNvSpPr txBox="1"/>
          <p:nvPr/>
        </p:nvSpPr>
        <p:spPr>
          <a:xfrm>
            <a:off x="5124765" y="220826"/>
            <a:ext cx="1828800" cy="707886"/>
          </a:xfrm>
          <a:prstGeom prst="rect">
            <a:avLst/>
          </a:prstGeom>
          <a:noFill/>
        </p:spPr>
        <p:txBody>
          <a:bodyPr wrap="square" rtlCol="0">
            <a:spAutoFit/>
          </a:bodyPr>
          <a:lstStyle/>
          <a:p>
            <a:r>
              <a:rPr lang="en-US" altLang="zh-CN" sz="4000" dirty="0">
                <a:solidFill>
                  <a:srgbClr val="0070C0"/>
                </a:solidFill>
              </a:rPr>
              <a:t>LOGO</a:t>
            </a:r>
            <a:endParaRPr lang="zh-CN" altLang="en-US" sz="4000" dirty="0">
              <a:solidFill>
                <a:srgbClr val="0070C0"/>
              </a:solidFill>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1" presetClass="mediacall" presetSubtype="0" fill="hold" nodeType="afterEffect">
                                  <p:stCondLst>
                                    <p:cond delay="0"/>
                                  </p:stCondLst>
                                  <p:childTnLst>
                                    <p:cmd type="call" cmd="playFrom(0.0)">
                                      <p:cBhvr>
                                        <p:cTn id="2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hold" display="0">
                  <p:stCondLst>
                    <p:cond delay="indefinite"/>
                  </p:stCondLst>
                  <p:endCondLst>
                    <p:cond evt="onStopAudio" delay="0">
                      <p:tgtEl>
                        <p:sldTgt/>
                      </p:tgtEl>
                    </p:cond>
                  </p:endCondLst>
                </p:cTn>
                <p:tgtEl>
                  <p:spTgt spid="2"/>
                </p:tgtEl>
              </p:cMediaNode>
            </p:audio>
          </p:childTnLst>
        </p:cTn>
      </p:par>
    </p:tnLst>
    <p:bldLst>
      <p:bldP spid="6"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33046" y="601231"/>
            <a:ext cx="11193864" cy="58280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MH_Number_2">
            <a:hlinkClick r:id="rId2" action="ppaction://hlinksldjump"/>
          </p:cNvPr>
          <p:cNvSpPr/>
          <p:nvPr>
            <p:custDataLst>
              <p:tags r:id="rId3"/>
            </p:custDataLst>
          </p:nvPr>
        </p:nvSpPr>
        <p:spPr>
          <a:xfrm>
            <a:off x="6358056" y="2673165"/>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2</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11" name="MH_Entry_2">
            <a:hlinkClick r:id="rId2" action="ppaction://hlinksldjump"/>
          </p:cNvPr>
          <p:cNvSpPr>
            <a:spLocks noChangeArrowheads="1"/>
          </p:cNvSpPr>
          <p:nvPr>
            <p:custDataLst>
              <p:tags r:id="rId4"/>
            </p:custDataLst>
          </p:nvPr>
        </p:nvSpPr>
        <p:spPr bwMode="auto">
          <a:xfrm>
            <a:off x="7006128" y="2539537"/>
            <a:ext cx="2736304" cy="7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fontScale="77500" lnSpcReduction="20000"/>
          </a:bodyPr>
          <a:lstStyle/>
          <a:p>
            <a:pPr>
              <a:lnSpc>
                <a:spcPct val="120000"/>
              </a:lnSpc>
              <a:spcBef>
                <a:spcPct val="0"/>
              </a:spcBef>
            </a:pPr>
            <a:r>
              <a:rPr lang="zh-CN" altLang="en-US" sz="3600" dirty="0">
                <a:solidFill>
                  <a:srgbClr val="000000"/>
                </a:solidFill>
                <a:latin typeface="微软雅黑" panose="020B0503020204020204" pitchFamily="34" charset="-122"/>
                <a:ea typeface="微软雅黑" panose="020B0503020204020204" pitchFamily="34" charset="-122"/>
              </a:rPr>
              <a:t>出纳工作细则</a:t>
            </a:r>
            <a:r>
              <a:rPr lang="en-US" altLang="zh-CN" dirty="0">
                <a:latin typeface="+mn-ea"/>
              </a:rPr>
              <a:t>Business Models</a:t>
            </a:r>
            <a:endParaRPr lang="zh-CN" altLang="en-US" dirty="0">
              <a:latin typeface="+mn-ea"/>
            </a:endParaRPr>
          </a:p>
        </p:txBody>
      </p:sp>
      <p:sp>
        <p:nvSpPr>
          <p:cNvPr id="16" name="MH_Number_4">
            <a:hlinkClick r:id="rId5" action="ppaction://hlinksldjump"/>
          </p:cNvPr>
          <p:cNvSpPr/>
          <p:nvPr>
            <p:custDataLst>
              <p:tags r:id="rId6"/>
            </p:custDataLst>
          </p:nvPr>
        </p:nvSpPr>
        <p:spPr>
          <a:xfrm>
            <a:off x="6358056" y="3958001"/>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4</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17" name="MH_Entry_3">
            <a:hlinkClick r:id="rId7" action="ppaction://hlinksldjump"/>
          </p:cNvPr>
          <p:cNvSpPr>
            <a:spLocks noChangeArrowheads="1"/>
          </p:cNvSpPr>
          <p:nvPr>
            <p:custDataLst>
              <p:tags r:id="rId8"/>
            </p:custDataLst>
          </p:nvPr>
        </p:nvSpPr>
        <p:spPr bwMode="auto">
          <a:xfrm>
            <a:off x="7006128" y="3824371"/>
            <a:ext cx="2736304" cy="97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p>
            <a:pPr>
              <a:lnSpc>
                <a:spcPct val="120000"/>
              </a:lnSpc>
              <a:spcBef>
                <a:spcPct val="0"/>
              </a:spcBef>
            </a:pPr>
            <a:r>
              <a:rPr lang="zh-CN" altLang="en-US" sz="2800" dirty="0">
                <a:solidFill>
                  <a:srgbClr val="000000"/>
                </a:solidFill>
                <a:latin typeface="微软雅黑" panose="020B0503020204020204" pitchFamily="34" charset="-122"/>
                <a:ea typeface="微软雅黑" panose="020B0503020204020204" pitchFamily="34" charset="-122"/>
              </a:rPr>
              <a:t>网上申报</a:t>
            </a:r>
            <a:endParaRPr lang="en-US" altLang="zh-CN" sz="2800" dirty="0">
              <a:solidFill>
                <a:srgbClr val="000000"/>
              </a:solidFill>
              <a:latin typeface="微软雅黑" panose="020B0503020204020204" pitchFamily="34" charset="-122"/>
              <a:ea typeface="微软雅黑" panose="020B0503020204020204" pitchFamily="34" charset="-122"/>
            </a:endParaRPr>
          </a:p>
          <a:p>
            <a:pPr>
              <a:lnSpc>
                <a:spcPct val="120000"/>
              </a:lnSpc>
              <a:spcBef>
                <a:spcPct val="0"/>
              </a:spcBef>
            </a:pPr>
            <a:r>
              <a:rPr lang="en-US" altLang="zh-CN" dirty="0">
                <a:latin typeface="+mn-ea"/>
              </a:rPr>
              <a:t>Industry Analysis</a:t>
            </a:r>
            <a:endParaRPr lang="zh-CN" altLang="en-US" dirty="0">
              <a:latin typeface="+mn-ea"/>
            </a:endParaRPr>
          </a:p>
        </p:txBody>
      </p:sp>
      <p:sp>
        <p:nvSpPr>
          <p:cNvPr id="3" name="MH_Number_1">
            <a:hlinkClick r:id="rId9" action="ppaction://hlinksldjump"/>
          </p:cNvPr>
          <p:cNvSpPr/>
          <p:nvPr>
            <p:custDataLst>
              <p:tags r:id="rId10"/>
            </p:custDataLst>
          </p:nvPr>
        </p:nvSpPr>
        <p:spPr>
          <a:xfrm>
            <a:off x="2440175" y="2673165"/>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1</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5" name="MH_Entry_1">
            <a:hlinkClick r:id="rId9" action="ppaction://hlinksldjump"/>
          </p:cNvPr>
          <p:cNvSpPr>
            <a:spLocks noChangeArrowheads="1"/>
          </p:cNvSpPr>
          <p:nvPr>
            <p:custDataLst>
              <p:tags r:id="rId11"/>
            </p:custDataLst>
          </p:nvPr>
        </p:nvSpPr>
        <p:spPr bwMode="auto">
          <a:xfrm>
            <a:off x="3088247" y="2539536"/>
            <a:ext cx="2736304" cy="10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2800" dirty="0">
                <a:solidFill>
                  <a:srgbClr val="000000"/>
                </a:solidFill>
                <a:latin typeface="微软雅黑" panose="020B0503020204020204" pitchFamily="34" charset="-122"/>
                <a:ea typeface="微软雅黑" panose="020B0503020204020204" pitchFamily="34" charset="-122"/>
              </a:rPr>
              <a:t>出纳主要工作</a:t>
            </a:r>
            <a:r>
              <a:rPr lang="en-US" altLang="zh-CN" dirty="0">
                <a:latin typeface="微软雅黑" panose="020B0503020204020204" pitchFamily="34" charset="-122"/>
                <a:ea typeface="微软雅黑" panose="020B0503020204020204" pitchFamily="34" charset="-122"/>
              </a:rPr>
              <a:t>Corporate Overviews</a:t>
            </a:r>
            <a:endParaRPr lang="zh-CN" altLang="en-US" dirty="0">
              <a:latin typeface="微软雅黑" panose="020B0503020204020204" pitchFamily="34" charset="-122"/>
              <a:ea typeface="微软雅黑" panose="020B0503020204020204" pitchFamily="34" charset="-122"/>
            </a:endParaRPr>
          </a:p>
        </p:txBody>
      </p:sp>
      <p:sp>
        <p:nvSpPr>
          <p:cNvPr id="13" name="MH_Number_3">
            <a:hlinkClick r:id="rId7" action="ppaction://hlinksldjump"/>
          </p:cNvPr>
          <p:cNvSpPr/>
          <p:nvPr>
            <p:custDataLst>
              <p:tags r:id="rId12"/>
            </p:custDataLst>
          </p:nvPr>
        </p:nvSpPr>
        <p:spPr>
          <a:xfrm>
            <a:off x="2440175" y="3958001"/>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3</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14" name="MH_Entry_4">
            <a:hlinkClick r:id="rId5" action="ppaction://hlinksldjump"/>
          </p:cNvPr>
          <p:cNvSpPr>
            <a:spLocks noChangeArrowheads="1"/>
          </p:cNvSpPr>
          <p:nvPr>
            <p:custDataLst>
              <p:tags r:id="rId13"/>
            </p:custDataLst>
          </p:nvPr>
        </p:nvSpPr>
        <p:spPr bwMode="auto">
          <a:xfrm>
            <a:off x="3088246" y="3824373"/>
            <a:ext cx="3269809" cy="97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fontScale="92500"/>
          </a:bodyPr>
          <a:lstStyle/>
          <a:p>
            <a:pPr>
              <a:lnSpc>
                <a:spcPct val="120000"/>
              </a:lnSpc>
              <a:spcBef>
                <a:spcPct val="0"/>
              </a:spcBef>
            </a:pPr>
            <a:r>
              <a:rPr lang="zh-CN" altLang="en-US" sz="3200" dirty="0">
                <a:solidFill>
                  <a:srgbClr val="000000"/>
                </a:solidFill>
                <a:latin typeface="微软雅黑" panose="020B0503020204020204" pitchFamily="34" charset="-122"/>
                <a:ea typeface="微软雅黑" panose="020B0503020204020204" pitchFamily="34" charset="-122"/>
              </a:rPr>
              <a:t>发票</a:t>
            </a:r>
            <a:endParaRPr lang="en-US" altLang="zh-CN" sz="3200" dirty="0">
              <a:solidFill>
                <a:srgbClr val="000000"/>
              </a:solidFill>
              <a:latin typeface="微软雅黑" panose="020B0503020204020204" pitchFamily="34" charset="-122"/>
              <a:ea typeface="微软雅黑" panose="020B0503020204020204" pitchFamily="34" charset="-122"/>
            </a:endParaRPr>
          </a:p>
          <a:p>
            <a:pPr>
              <a:lnSpc>
                <a:spcPct val="120000"/>
              </a:lnSpc>
              <a:spcBef>
                <a:spcPct val="0"/>
              </a:spcBef>
            </a:pPr>
            <a:r>
              <a:rPr lang="en-US" altLang="zh-CN" dirty="0">
                <a:latin typeface="+mn-ea"/>
              </a:rPr>
              <a:t>Management Team Profile</a:t>
            </a:r>
            <a:endParaRPr lang="zh-CN" altLang="en-US" dirty="0">
              <a:latin typeface="+mn-ea"/>
            </a:endParaRPr>
          </a:p>
        </p:txBody>
      </p:sp>
      <p:sp>
        <p:nvSpPr>
          <p:cNvPr id="26" name="MH_Others_1"/>
          <p:cNvSpPr/>
          <p:nvPr>
            <p:custDataLst>
              <p:tags r:id="rId14"/>
            </p:custDataLst>
          </p:nvPr>
        </p:nvSpPr>
        <p:spPr>
          <a:xfrm>
            <a:off x="4357456" y="1406147"/>
            <a:ext cx="3254309" cy="698726"/>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1" fmla="*/ 0 w 3254309"/>
              <a:gd name="connsiteY0-2" fmla="*/ 2004 h 698726"/>
              <a:gd name="connsiteX1-3" fmla="*/ 206017 w 3254309"/>
              <a:gd name="connsiteY1-4" fmla="*/ 0 h 698726"/>
              <a:gd name="connsiteX2-5" fmla="*/ 3254309 w 3254309"/>
              <a:gd name="connsiteY2-6" fmla="*/ 2004 h 698726"/>
              <a:gd name="connsiteX3-7" fmla="*/ 3254309 w 3254309"/>
              <a:gd name="connsiteY3-8" fmla="*/ 698726 h 698726"/>
              <a:gd name="connsiteX4-9" fmla="*/ 0 w 3254309"/>
              <a:gd name="connsiteY4-10" fmla="*/ 698726 h 698726"/>
              <a:gd name="connsiteX5" fmla="*/ 0 w 3254309"/>
              <a:gd name="connsiteY5" fmla="*/ 2004 h 698726"/>
              <a:gd name="connsiteX0-11" fmla="*/ 11697 w 3266006"/>
              <a:gd name="connsiteY0-12" fmla="*/ 2004 h 698726"/>
              <a:gd name="connsiteX1-13" fmla="*/ 217714 w 3266006"/>
              <a:gd name="connsiteY1-14" fmla="*/ 0 h 698726"/>
              <a:gd name="connsiteX2-15" fmla="*/ 3266006 w 3266006"/>
              <a:gd name="connsiteY2-16" fmla="*/ 2004 h 698726"/>
              <a:gd name="connsiteX3-17" fmla="*/ 3266006 w 3266006"/>
              <a:gd name="connsiteY3-18" fmla="*/ 698726 h 698726"/>
              <a:gd name="connsiteX4-19" fmla="*/ 11697 w 3266006"/>
              <a:gd name="connsiteY4-20" fmla="*/ 698726 h 698726"/>
              <a:gd name="connsiteX5-21" fmla="*/ 0 w 3266006"/>
              <a:gd name="connsiteY5-22" fmla="*/ 203200 h 698726"/>
              <a:gd name="connsiteX6" fmla="*/ 11697 w 3266006"/>
              <a:gd name="connsiteY6" fmla="*/ 2004 h 698726"/>
              <a:gd name="connsiteX0-23" fmla="*/ 0 w 3266006"/>
              <a:gd name="connsiteY0-24" fmla="*/ 203200 h 698726"/>
              <a:gd name="connsiteX1-25" fmla="*/ 217714 w 3266006"/>
              <a:gd name="connsiteY1-26" fmla="*/ 0 h 698726"/>
              <a:gd name="connsiteX2-27" fmla="*/ 3266006 w 3266006"/>
              <a:gd name="connsiteY2-28" fmla="*/ 2004 h 698726"/>
              <a:gd name="connsiteX3-29" fmla="*/ 3266006 w 3266006"/>
              <a:gd name="connsiteY3-30" fmla="*/ 698726 h 698726"/>
              <a:gd name="connsiteX4-31" fmla="*/ 11697 w 3266006"/>
              <a:gd name="connsiteY4-32" fmla="*/ 698726 h 698726"/>
              <a:gd name="connsiteX5-33" fmla="*/ 0 w 3266006"/>
              <a:gd name="connsiteY5-34" fmla="*/ 203200 h 698726"/>
              <a:gd name="connsiteX0-35" fmla="*/ 217714 w 3266006"/>
              <a:gd name="connsiteY0-36" fmla="*/ 0 h 698726"/>
              <a:gd name="connsiteX1-37" fmla="*/ 3266006 w 3266006"/>
              <a:gd name="connsiteY1-38" fmla="*/ 2004 h 698726"/>
              <a:gd name="connsiteX2-39" fmla="*/ 3266006 w 3266006"/>
              <a:gd name="connsiteY2-40" fmla="*/ 698726 h 698726"/>
              <a:gd name="connsiteX3-41" fmla="*/ 11697 w 3266006"/>
              <a:gd name="connsiteY3-42" fmla="*/ 698726 h 698726"/>
              <a:gd name="connsiteX4-43" fmla="*/ 0 w 3266006"/>
              <a:gd name="connsiteY4-44" fmla="*/ 203200 h 698726"/>
              <a:gd name="connsiteX5-45" fmla="*/ 309154 w 3266006"/>
              <a:gd name="connsiteY5-46" fmla="*/ 91440 h 698726"/>
              <a:gd name="connsiteX0-47" fmla="*/ 217714 w 3266006"/>
              <a:gd name="connsiteY0-48" fmla="*/ 0 h 698726"/>
              <a:gd name="connsiteX1-49" fmla="*/ 3266006 w 3266006"/>
              <a:gd name="connsiteY1-50" fmla="*/ 2004 h 698726"/>
              <a:gd name="connsiteX2-51" fmla="*/ 3266006 w 3266006"/>
              <a:gd name="connsiteY2-52" fmla="*/ 698726 h 698726"/>
              <a:gd name="connsiteX3-53" fmla="*/ 11697 w 3266006"/>
              <a:gd name="connsiteY3-54" fmla="*/ 698726 h 698726"/>
              <a:gd name="connsiteX4-55" fmla="*/ 0 w 3266006"/>
              <a:gd name="connsiteY4-56" fmla="*/ 203200 h 698726"/>
              <a:gd name="connsiteX0-57" fmla="*/ 206017 w 3254309"/>
              <a:gd name="connsiteY0-58" fmla="*/ 0 h 698726"/>
              <a:gd name="connsiteX1-59" fmla="*/ 3254309 w 3254309"/>
              <a:gd name="connsiteY1-60" fmla="*/ 2004 h 698726"/>
              <a:gd name="connsiteX2-61" fmla="*/ 3254309 w 3254309"/>
              <a:gd name="connsiteY2-62" fmla="*/ 698726 h 698726"/>
              <a:gd name="connsiteX3-63" fmla="*/ 0 w 3254309"/>
              <a:gd name="connsiteY3-64" fmla="*/ 698726 h 698726"/>
              <a:gd name="connsiteX4-65" fmla="*/ 209 w 3254309"/>
              <a:gd name="connsiteY4-66" fmla="*/ 203200 h 6987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000" b="1" dirty="0">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CONTENTS</a:t>
            </a:r>
            <a:endParaRPr lang="zh-CN" altLang="en-US" sz="4000" b="1" dirty="0">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27" name="MH_Others_2"/>
          <p:cNvSpPr/>
          <p:nvPr>
            <p:custDataLst>
              <p:tags r:id="rId15"/>
            </p:custDataLst>
          </p:nvPr>
        </p:nvSpPr>
        <p:spPr>
          <a:xfrm rot="8275313">
            <a:off x="4316073" y="1184443"/>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MH_Others_3"/>
          <p:cNvSpPr/>
          <p:nvPr>
            <p:custDataLst>
              <p:tags r:id="rId16"/>
            </p:custDataLst>
          </p:nvPr>
        </p:nvSpPr>
        <p:spPr>
          <a:xfrm rot="5747767">
            <a:off x="4331101" y="1416819"/>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7"/>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5" grpId="0"/>
      <p:bldP spid="14" grpId="0"/>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3293587" y="3231658"/>
            <a:ext cx="5668707" cy="1169426"/>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1" fmla="*/ 0 w 3254309"/>
              <a:gd name="connsiteY0-2" fmla="*/ 2004 h 698726"/>
              <a:gd name="connsiteX1-3" fmla="*/ 206017 w 3254309"/>
              <a:gd name="connsiteY1-4" fmla="*/ 0 h 698726"/>
              <a:gd name="connsiteX2-5" fmla="*/ 3254309 w 3254309"/>
              <a:gd name="connsiteY2-6" fmla="*/ 2004 h 698726"/>
              <a:gd name="connsiteX3-7" fmla="*/ 3254309 w 3254309"/>
              <a:gd name="connsiteY3-8" fmla="*/ 698726 h 698726"/>
              <a:gd name="connsiteX4-9" fmla="*/ 0 w 3254309"/>
              <a:gd name="connsiteY4-10" fmla="*/ 698726 h 698726"/>
              <a:gd name="connsiteX5" fmla="*/ 0 w 3254309"/>
              <a:gd name="connsiteY5" fmla="*/ 2004 h 698726"/>
              <a:gd name="connsiteX0-11" fmla="*/ 11697 w 3266006"/>
              <a:gd name="connsiteY0-12" fmla="*/ 2004 h 698726"/>
              <a:gd name="connsiteX1-13" fmla="*/ 217714 w 3266006"/>
              <a:gd name="connsiteY1-14" fmla="*/ 0 h 698726"/>
              <a:gd name="connsiteX2-15" fmla="*/ 3266006 w 3266006"/>
              <a:gd name="connsiteY2-16" fmla="*/ 2004 h 698726"/>
              <a:gd name="connsiteX3-17" fmla="*/ 3266006 w 3266006"/>
              <a:gd name="connsiteY3-18" fmla="*/ 698726 h 698726"/>
              <a:gd name="connsiteX4-19" fmla="*/ 11697 w 3266006"/>
              <a:gd name="connsiteY4-20" fmla="*/ 698726 h 698726"/>
              <a:gd name="connsiteX5-21" fmla="*/ 0 w 3266006"/>
              <a:gd name="connsiteY5-22" fmla="*/ 203200 h 698726"/>
              <a:gd name="connsiteX6" fmla="*/ 11697 w 3266006"/>
              <a:gd name="connsiteY6" fmla="*/ 2004 h 698726"/>
              <a:gd name="connsiteX0-23" fmla="*/ 0 w 3266006"/>
              <a:gd name="connsiteY0-24" fmla="*/ 203200 h 698726"/>
              <a:gd name="connsiteX1-25" fmla="*/ 217714 w 3266006"/>
              <a:gd name="connsiteY1-26" fmla="*/ 0 h 698726"/>
              <a:gd name="connsiteX2-27" fmla="*/ 3266006 w 3266006"/>
              <a:gd name="connsiteY2-28" fmla="*/ 2004 h 698726"/>
              <a:gd name="connsiteX3-29" fmla="*/ 3266006 w 3266006"/>
              <a:gd name="connsiteY3-30" fmla="*/ 698726 h 698726"/>
              <a:gd name="connsiteX4-31" fmla="*/ 11697 w 3266006"/>
              <a:gd name="connsiteY4-32" fmla="*/ 698726 h 698726"/>
              <a:gd name="connsiteX5-33" fmla="*/ 0 w 3266006"/>
              <a:gd name="connsiteY5-34" fmla="*/ 203200 h 698726"/>
              <a:gd name="connsiteX0-35" fmla="*/ 217714 w 3266006"/>
              <a:gd name="connsiteY0-36" fmla="*/ 0 h 698726"/>
              <a:gd name="connsiteX1-37" fmla="*/ 3266006 w 3266006"/>
              <a:gd name="connsiteY1-38" fmla="*/ 2004 h 698726"/>
              <a:gd name="connsiteX2-39" fmla="*/ 3266006 w 3266006"/>
              <a:gd name="connsiteY2-40" fmla="*/ 698726 h 698726"/>
              <a:gd name="connsiteX3-41" fmla="*/ 11697 w 3266006"/>
              <a:gd name="connsiteY3-42" fmla="*/ 698726 h 698726"/>
              <a:gd name="connsiteX4-43" fmla="*/ 0 w 3266006"/>
              <a:gd name="connsiteY4-44" fmla="*/ 203200 h 698726"/>
              <a:gd name="connsiteX5-45" fmla="*/ 309154 w 3266006"/>
              <a:gd name="connsiteY5-46" fmla="*/ 91440 h 698726"/>
              <a:gd name="connsiteX0-47" fmla="*/ 217714 w 3266006"/>
              <a:gd name="connsiteY0-48" fmla="*/ 0 h 698726"/>
              <a:gd name="connsiteX1-49" fmla="*/ 3266006 w 3266006"/>
              <a:gd name="connsiteY1-50" fmla="*/ 2004 h 698726"/>
              <a:gd name="connsiteX2-51" fmla="*/ 3266006 w 3266006"/>
              <a:gd name="connsiteY2-52" fmla="*/ 698726 h 698726"/>
              <a:gd name="connsiteX3-53" fmla="*/ 11697 w 3266006"/>
              <a:gd name="connsiteY3-54" fmla="*/ 698726 h 698726"/>
              <a:gd name="connsiteX4-55" fmla="*/ 0 w 3266006"/>
              <a:gd name="connsiteY4-56" fmla="*/ 203200 h 698726"/>
              <a:gd name="connsiteX0-57" fmla="*/ 206017 w 3254309"/>
              <a:gd name="connsiteY0-58" fmla="*/ 0 h 698726"/>
              <a:gd name="connsiteX1-59" fmla="*/ 3254309 w 3254309"/>
              <a:gd name="connsiteY1-60" fmla="*/ 2004 h 698726"/>
              <a:gd name="connsiteX2-61" fmla="*/ 3254309 w 3254309"/>
              <a:gd name="connsiteY2-62" fmla="*/ 698726 h 698726"/>
              <a:gd name="connsiteX3-63" fmla="*/ 0 w 3254309"/>
              <a:gd name="connsiteY3-64" fmla="*/ 698726 h 698726"/>
              <a:gd name="connsiteX4-65" fmla="*/ 209 w 3254309"/>
              <a:gd name="connsiteY4-66" fmla="*/ 203200 h 6987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3200" dirty="0">
                <a:solidFill>
                  <a:srgbClr val="000000"/>
                </a:solidFill>
                <a:latin typeface="微软雅黑" panose="020B0503020204020204" pitchFamily="34" charset="-122"/>
                <a:ea typeface="微软雅黑" panose="020B0503020204020204" pitchFamily="34" charset="-122"/>
              </a:rPr>
              <a:t>出纳主要工作</a:t>
            </a:r>
            <a:endParaRPr lang="en-US" altLang="zh-CN" sz="3200" dirty="0">
              <a:solidFill>
                <a:srgbClr val="000000"/>
              </a:solidFill>
              <a:latin typeface="微软雅黑" panose="020B0503020204020204" pitchFamily="34" charset="-122"/>
              <a:ea typeface="微软雅黑" panose="020B0503020204020204" pitchFamily="34" charset="-122"/>
            </a:endParaRPr>
          </a:p>
          <a:p>
            <a:pPr algn="ctr"/>
            <a:r>
              <a:rPr lang="en-US" altLang="zh-CN"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rPr>
              <a:t>Corporate Overviews</a:t>
            </a:r>
            <a:endParaRPr lang="zh-CN" altLang="en-US"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3252204" y="3009954"/>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3267232" y="3242330"/>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877178" y="2043723"/>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1</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6"/>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a:xfrm>
            <a:off x="1888884" y="3417558"/>
            <a:ext cx="8901432" cy="640705"/>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MH_Other_2"/>
          <p:cNvSpPr/>
          <p:nvPr>
            <p:custDataLst>
              <p:tags r:id="rId2"/>
            </p:custDataLst>
          </p:nvPr>
        </p:nvSpPr>
        <p:spPr>
          <a:xfrm>
            <a:off x="2393708"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SubTitle_1"/>
          <p:cNvSpPr/>
          <p:nvPr>
            <p:custDataLst>
              <p:tags r:id="rId3"/>
            </p:custDataLst>
          </p:nvPr>
        </p:nvSpPr>
        <p:spPr>
          <a:xfrm>
            <a:off x="2447683"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1</a:t>
            </a:r>
            <a:endParaRPr lang="zh-CN" altLang="en-US" dirty="0">
              <a:solidFill>
                <a:srgbClr val="FFFFFF"/>
              </a:solidFill>
              <a:cs typeface="Arial" panose="020B0604020202020204" pitchFamily="34" charset="0"/>
            </a:endParaRPr>
          </a:p>
        </p:txBody>
      </p:sp>
      <p:sp>
        <p:nvSpPr>
          <p:cNvPr id="5" name="MH_Other_3"/>
          <p:cNvSpPr/>
          <p:nvPr>
            <p:custDataLst>
              <p:tags r:id="rId4"/>
            </p:custDataLst>
          </p:nvPr>
        </p:nvSpPr>
        <p:spPr>
          <a:xfrm>
            <a:off x="3704983"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SubTitle_2"/>
          <p:cNvSpPr/>
          <p:nvPr>
            <p:custDataLst>
              <p:tags r:id="rId5"/>
            </p:custDataLst>
          </p:nvPr>
        </p:nvSpPr>
        <p:spPr>
          <a:xfrm>
            <a:off x="3758958"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2</a:t>
            </a:r>
            <a:endParaRPr lang="zh-CN" altLang="en-US" dirty="0">
              <a:solidFill>
                <a:srgbClr val="FFFFFF"/>
              </a:solidFill>
              <a:cs typeface="Arial" panose="020B0604020202020204" pitchFamily="34" charset="0"/>
            </a:endParaRPr>
          </a:p>
        </p:txBody>
      </p:sp>
      <p:sp>
        <p:nvSpPr>
          <p:cNvPr id="7" name="MH_Other_4"/>
          <p:cNvSpPr/>
          <p:nvPr>
            <p:custDataLst>
              <p:tags r:id="rId6"/>
            </p:custDataLst>
          </p:nvPr>
        </p:nvSpPr>
        <p:spPr>
          <a:xfrm>
            <a:off x="5016258"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SubTitle_3"/>
          <p:cNvSpPr/>
          <p:nvPr>
            <p:custDataLst>
              <p:tags r:id="rId7"/>
            </p:custDataLst>
          </p:nvPr>
        </p:nvSpPr>
        <p:spPr>
          <a:xfrm>
            <a:off x="5070233"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3</a:t>
            </a:r>
            <a:endParaRPr lang="zh-CN" altLang="en-US" dirty="0">
              <a:solidFill>
                <a:srgbClr val="FFFFFF"/>
              </a:solidFill>
              <a:cs typeface="Arial" panose="020B0604020202020204" pitchFamily="34" charset="0"/>
            </a:endParaRPr>
          </a:p>
        </p:txBody>
      </p:sp>
      <p:sp>
        <p:nvSpPr>
          <p:cNvPr id="9" name="MH_Other_5"/>
          <p:cNvSpPr/>
          <p:nvPr>
            <p:custDataLst>
              <p:tags r:id="rId8"/>
            </p:custDataLst>
          </p:nvPr>
        </p:nvSpPr>
        <p:spPr>
          <a:xfrm>
            <a:off x="6327533"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SubTitle_4"/>
          <p:cNvSpPr/>
          <p:nvPr>
            <p:custDataLst>
              <p:tags r:id="rId9"/>
            </p:custDataLst>
          </p:nvPr>
        </p:nvSpPr>
        <p:spPr>
          <a:xfrm>
            <a:off x="6381508"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4</a:t>
            </a:r>
            <a:endParaRPr lang="zh-CN" altLang="en-US" dirty="0">
              <a:solidFill>
                <a:srgbClr val="FFFFFF"/>
              </a:solidFill>
              <a:cs typeface="Arial" panose="020B0604020202020204" pitchFamily="34" charset="0"/>
            </a:endParaRPr>
          </a:p>
        </p:txBody>
      </p:sp>
      <p:sp>
        <p:nvSpPr>
          <p:cNvPr id="11" name="MH_Other_6"/>
          <p:cNvSpPr/>
          <p:nvPr>
            <p:custDataLst>
              <p:tags r:id="rId10"/>
            </p:custDataLst>
          </p:nvPr>
        </p:nvSpPr>
        <p:spPr>
          <a:xfrm>
            <a:off x="7638808"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SubTitle_5"/>
          <p:cNvSpPr/>
          <p:nvPr>
            <p:custDataLst>
              <p:tags r:id="rId11"/>
            </p:custDataLst>
          </p:nvPr>
        </p:nvSpPr>
        <p:spPr>
          <a:xfrm>
            <a:off x="7692783"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5</a:t>
            </a:r>
            <a:endParaRPr lang="zh-CN" altLang="en-US" dirty="0">
              <a:solidFill>
                <a:srgbClr val="FFFFFF"/>
              </a:solidFill>
              <a:cs typeface="Arial" panose="020B0604020202020204" pitchFamily="34" charset="0"/>
            </a:endParaRPr>
          </a:p>
        </p:txBody>
      </p:sp>
      <p:sp>
        <p:nvSpPr>
          <p:cNvPr id="13" name="MH_Text_1"/>
          <p:cNvSpPr txBox="1">
            <a:spLocks noChangeArrowheads="1"/>
          </p:cNvSpPr>
          <p:nvPr>
            <p:custDataLst>
              <p:tags r:id="rId12"/>
            </p:custDataLst>
          </p:nvPr>
        </p:nvSpPr>
        <p:spPr bwMode="auto">
          <a:xfrm>
            <a:off x="2115242" y="1312392"/>
            <a:ext cx="1875766"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60000"/>
              </a:spcBef>
              <a:buFont typeface="Wingdings" panose="05000000000000000000" pitchFamily="2" charset="2"/>
              <a:buNone/>
            </a:pPr>
            <a:r>
              <a:rPr lang="zh-CN" altLang="en-US" sz="1600" dirty="0">
                <a:solidFill>
                  <a:srgbClr val="000000"/>
                </a:solidFill>
                <a:latin typeface="宋体" panose="02010600030101010101" pitchFamily="2" charset="-122"/>
              </a:rPr>
              <a:t>办理银行存款转帐和现金的收取。</a:t>
            </a:r>
            <a:endParaRPr lang="zh-CN" altLang="en-US" sz="1600" dirty="0">
              <a:solidFill>
                <a:srgbClr val="000000"/>
              </a:solidFill>
              <a:latin typeface="宋体" panose="02010600030101010101" pitchFamily="2" charset="-122"/>
            </a:endParaRPr>
          </a:p>
          <a:p>
            <a:pPr lvl="0" algn="ctr">
              <a:lnSpc>
                <a:spcPct val="130000"/>
              </a:lnSpc>
              <a:defRPr/>
            </a:pPr>
            <a:endParaRPr lang="en-US" altLang="zh-CN" sz="1600" dirty="0">
              <a:solidFill>
                <a:srgbClr val="5F5F5F">
                  <a:lumMod val="50000"/>
                </a:srgbClr>
              </a:solidFill>
              <a:latin typeface="Times New Roman" panose="02020603050405020304"/>
              <a:ea typeface="幼圆" panose="02010509060101010101" charset="-122"/>
            </a:endParaRPr>
          </a:p>
        </p:txBody>
      </p:sp>
      <p:sp>
        <p:nvSpPr>
          <p:cNvPr id="14" name="MH_Text_2"/>
          <p:cNvSpPr txBox="1">
            <a:spLocks noChangeArrowheads="1"/>
          </p:cNvSpPr>
          <p:nvPr>
            <p:custDataLst>
              <p:tags r:id="rId13"/>
            </p:custDataLst>
          </p:nvPr>
        </p:nvSpPr>
        <p:spPr bwMode="auto">
          <a:xfrm>
            <a:off x="3514426" y="4286450"/>
            <a:ext cx="168879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60000"/>
              </a:spcBef>
              <a:buFont typeface="Wingdings" panose="05000000000000000000" pitchFamily="2" charset="2"/>
              <a:buNone/>
            </a:pPr>
            <a:r>
              <a:rPr lang="zh-CN" altLang="en-US" sz="1600" dirty="0">
                <a:solidFill>
                  <a:srgbClr val="000000"/>
                </a:solidFill>
                <a:latin typeface="宋体" panose="02010600030101010101" pitchFamily="2" charset="-122"/>
              </a:rPr>
              <a:t>负责现金支票、发票、收据的填开和管理。随时掌握银行存款余额，不签发空头支票。妥善保管好收付款凭证，月末及时转交给孔经理。</a:t>
            </a:r>
            <a:endParaRPr lang="zh-CN" altLang="en-US" sz="1600" dirty="0">
              <a:solidFill>
                <a:srgbClr val="000000"/>
              </a:solidFill>
              <a:latin typeface="宋体" panose="02010600030101010101" pitchFamily="2" charset="-122"/>
            </a:endParaRPr>
          </a:p>
          <a:p>
            <a:pPr lvl="0" algn="ctr">
              <a:lnSpc>
                <a:spcPct val="130000"/>
              </a:lnSpc>
              <a:defRPr/>
            </a:pPr>
            <a:endParaRPr lang="zh-CN" altLang="en-US" sz="1600" dirty="0">
              <a:solidFill>
                <a:srgbClr val="5F5F5F">
                  <a:lumMod val="50000"/>
                </a:srgbClr>
              </a:solidFill>
              <a:latin typeface="Times New Roman" panose="02020603050405020304"/>
              <a:ea typeface="幼圆" panose="02010509060101010101" charset="-122"/>
            </a:endParaRPr>
          </a:p>
        </p:txBody>
      </p:sp>
      <p:sp>
        <p:nvSpPr>
          <p:cNvPr id="15" name="MH_Text_3"/>
          <p:cNvSpPr txBox="1">
            <a:spLocks noChangeArrowheads="1"/>
          </p:cNvSpPr>
          <p:nvPr>
            <p:custDataLst>
              <p:tags r:id="rId14"/>
            </p:custDataLst>
          </p:nvPr>
        </p:nvSpPr>
        <p:spPr bwMode="auto">
          <a:xfrm>
            <a:off x="4613895" y="1014330"/>
            <a:ext cx="1875766"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600" dirty="0">
                <a:solidFill>
                  <a:srgbClr val="000000"/>
                </a:solidFill>
                <a:latin typeface="宋体" panose="02010600030101010101" pitchFamily="2" charset="-122"/>
              </a:rPr>
              <a:t>往来款项的收付、依据当天的收入和支出按照凭证认真准确的填写财务日报表和短信报表，及时发送给各领导审核查实。</a:t>
            </a:r>
            <a:endParaRPr lang="en-US" altLang="zh-CN" sz="1600" dirty="0">
              <a:solidFill>
                <a:srgbClr val="5F5F5F">
                  <a:lumMod val="50000"/>
                </a:srgbClr>
              </a:solidFill>
              <a:latin typeface="Times New Roman" panose="02020603050405020304"/>
              <a:ea typeface="幼圆" panose="02010509060101010101" charset="-122"/>
            </a:endParaRPr>
          </a:p>
        </p:txBody>
      </p:sp>
      <p:sp>
        <p:nvSpPr>
          <p:cNvPr id="16" name="MH_Text_4"/>
          <p:cNvSpPr txBox="1">
            <a:spLocks noChangeArrowheads="1"/>
          </p:cNvSpPr>
          <p:nvPr>
            <p:custDataLst>
              <p:tags r:id="rId15"/>
            </p:custDataLst>
          </p:nvPr>
        </p:nvSpPr>
        <p:spPr bwMode="auto">
          <a:xfrm>
            <a:off x="6215539" y="4270576"/>
            <a:ext cx="1679091"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60000"/>
              </a:spcBef>
              <a:buFont typeface="Wingdings" panose="05000000000000000000" pitchFamily="2" charset="2"/>
              <a:buNone/>
            </a:pPr>
            <a:r>
              <a:rPr lang="zh-CN" altLang="en-US" sz="1600" dirty="0">
                <a:solidFill>
                  <a:srgbClr val="000000"/>
                </a:solidFill>
                <a:latin typeface="宋体" panose="02010600030101010101" pitchFamily="2" charset="-122"/>
              </a:rPr>
              <a:t>负责各部门报销费用支出和员工借款工作。坚持财务手续，严格审核，对不符手续的凭证拒付、拒收</a:t>
            </a:r>
            <a:endParaRPr lang="zh-CN" altLang="en-US" sz="1600" dirty="0">
              <a:solidFill>
                <a:srgbClr val="000000"/>
              </a:solidFill>
              <a:latin typeface="宋体" panose="02010600030101010101" pitchFamily="2" charset="-122"/>
            </a:endParaRPr>
          </a:p>
          <a:p>
            <a:pPr lvl="0" algn="ctr">
              <a:lnSpc>
                <a:spcPct val="130000"/>
              </a:lnSpc>
              <a:defRPr/>
            </a:pPr>
            <a:endParaRPr lang="zh-CN" altLang="en-US" sz="1600" dirty="0">
              <a:solidFill>
                <a:srgbClr val="5F5F5F">
                  <a:lumMod val="50000"/>
                </a:srgbClr>
              </a:solidFill>
              <a:latin typeface="Times New Roman" panose="02020603050405020304"/>
              <a:ea typeface="幼圆" panose="02010509060101010101" charset="-122"/>
            </a:endParaRPr>
          </a:p>
        </p:txBody>
      </p:sp>
      <p:sp>
        <p:nvSpPr>
          <p:cNvPr id="17" name="MH_Text_5"/>
          <p:cNvSpPr txBox="1">
            <a:spLocks noChangeArrowheads="1"/>
          </p:cNvSpPr>
          <p:nvPr>
            <p:custDataLst>
              <p:tags r:id="rId16"/>
            </p:custDataLst>
          </p:nvPr>
        </p:nvSpPr>
        <p:spPr bwMode="auto">
          <a:xfrm>
            <a:off x="7055084" y="1217937"/>
            <a:ext cx="232819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600" dirty="0">
                <a:solidFill>
                  <a:srgbClr val="000000"/>
                </a:solidFill>
                <a:latin typeface="宋体" panose="02010600030101010101" pitchFamily="2" charset="-122"/>
              </a:rPr>
              <a:t>按公司规定开气贸发票时核对客户轻卡车系是否交够三万，</a:t>
            </a:r>
            <a:r>
              <a:rPr lang="en-US" altLang="zh-CN" sz="1600" dirty="0">
                <a:solidFill>
                  <a:srgbClr val="000000"/>
                </a:solidFill>
                <a:latin typeface="宋体" panose="02010600030101010101" pitchFamily="2" charset="-122"/>
              </a:rPr>
              <a:t>SUV</a:t>
            </a:r>
            <a:r>
              <a:rPr lang="zh-CN" altLang="en-US" sz="1600" dirty="0">
                <a:solidFill>
                  <a:srgbClr val="000000"/>
                </a:solidFill>
                <a:latin typeface="宋体" panose="02010600030101010101" pitchFamily="2" charset="-122"/>
              </a:rPr>
              <a:t>车系是否交够五万，否者不予开票</a:t>
            </a:r>
            <a:r>
              <a:rPr lang="en-US" altLang="zh-CN" sz="1600" dirty="0">
                <a:solidFill>
                  <a:srgbClr val="000000"/>
                </a:solidFill>
                <a:latin typeface="宋体" panose="02010600030101010101" pitchFamily="2" charset="-122"/>
              </a:rPr>
              <a:t>.</a:t>
            </a:r>
            <a:endParaRPr lang="en-US" altLang="zh-CN" sz="1600" dirty="0">
              <a:solidFill>
                <a:srgbClr val="5F5F5F">
                  <a:lumMod val="50000"/>
                </a:srgbClr>
              </a:solidFill>
              <a:latin typeface="Times New Roman" panose="02020603050405020304"/>
              <a:ea typeface="幼圆" panose="02010509060101010101" charset="-122"/>
            </a:endParaRPr>
          </a:p>
        </p:txBody>
      </p:sp>
      <p:sp>
        <p:nvSpPr>
          <p:cNvPr id="18"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出纳的主要工作</a:t>
            </a:r>
            <a:endParaRPr lang="zh-CN" altLang="en-US" dirty="0">
              <a:solidFill>
                <a:srgbClr val="3D7488"/>
              </a:solidFill>
            </a:endParaRPr>
          </a:p>
        </p:txBody>
      </p:sp>
      <p:cxnSp>
        <p:nvCxnSpPr>
          <p:cNvPr id="20" name="直接连接符 19"/>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SubTitle_1"/>
          <p:cNvSpPr/>
          <p:nvPr>
            <p:custDataLst>
              <p:tags r:id="rId1"/>
            </p:custDataLst>
          </p:nvPr>
        </p:nvSpPr>
        <p:spPr>
          <a:xfrm rot="18879412">
            <a:off x="1782725"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chemeClr val="bg1"/>
                </a:solidFill>
              </a:rPr>
              <a:t>现金收付</a:t>
            </a:r>
            <a:endParaRPr lang="zh-CN" altLang="en-US" dirty="0">
              <a:solidFill>
                <a:schemeClr val="bg1"/>
              </a:solidFill>
            </a:endParaRPr>
          </a:p>
        </p:txBody>
      </p:sp>
      <p:sp>
        <p:nvSpPr>
          <p:cNvPr id="3" name="MH_SubTitle_2"/>
          <p:cNvSpPr/>
          <p:nvPr>
            <p:custDataLst>
              <p:tags r:id="rId2"/>
            </p:custDataLst>
          </p:nvPr>
        </p:nvSpPr>
        <p:spPr>
          <a:xfrm rot="18879412">
            <a:off x="3018354"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非现金收付</a:t>
            </a:r>
            <a:endParaRPr lang="zh-CN" altLang="en-US" dirty="0">
              <a:solidFill>
                <a:srgbClr val="FFFFFF"/>
              </a:solidFill>
            </a:endParaRPr>
          </a:p>
        </p:txBody>
      </p:sp>
      <p:sp>
        <p:nvSpPr>
          <p:cNvPr id="4" name="MH_SubTitle_3"/>
          <p:cNvSpPr/>
          <p:nvPr>
            <p:custDataLst>
              <p:tags r:id="rId3"/>
            </p:custDataLst>
          </p:nvPr>
        </p:nvSpPr>
        <p:spPr>
          <a:xfrm rot="18879412">
            <a:off x="4253983"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支付宝转账</a:t>
            </a:r>
            <a:endParaRPr lang="zh-CN" altLang="en-US" dirty="0">
              <a:solidFill>
                <a:srgbClr val="FFFFFF"/>
              </a:solidFill>
            </a:endParaRPr>
          </a:p>
        </p:txBody>
      </p:sp>
      <p:sp>
        <p:nvSpPr>
          <p:cNvPr id="5" name="MH_SubTitle_4"/>
          <p:cNvSpPr/>
          <p:nvPr>
            <p:custDataLst>
              <p:tags r:id="rId4"/>
            </p:custDataLst>
          </p:nvPr>
        </p:nvSpPr>
        <p:spPr>
          <a:xfrm rot="18879412">
            <a:off x="5489612"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微信转账</a:t>
            </a:r>
            <a:endParaRPr lang="zh-CN" altLang="en-US" dirty="0">
              <a:solidFill>
                <a:srgbClr val="FFFFFF"/>
              </a:solidFill>
            </a:endParaRPr>
          </a:p>
        </p:txBody>
      </p:sp>
      <p:sp>
        <p:nvSpPr>
          <p:cNvPr id="6" name="MH_SubTitle_5"/>
          <p:cNvSpPr/>
          <p:nvPr>
            <p:custDataLst>
              <p:tags r:id="rId5"/>
            </p:custDataLst>
          </p:nvPr>
        </p:nvSpPr>
        <p:spPr>
          <a:xfrm rot="18879412">
            <a:off x="6725241"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银行卡转账</a:t>
            </a:r>
            <a:endParaRPr lang="zh-CN" altLang="en-US" dirty="0">
              <a:solidFill>
                <a:srgbClr val="FFFFFF"/>
              </a:solidFill>
            </a:endParaRPr>
          </a:p>
        </p:txBody>
      </p:sp>
      <p:sp>
        <p:nvSpPr>
          <p:cNvPr id="7" name="MH_SubTitle_6"/>
          <p:cNvSpPr/>
          <p:nvPr>
            <p:custDataLst>
              <p:tags r:id="rId6"/>
            </p:custDataLst>
          </p:nvPr>
        </p:nvSpPr>
        <p:spPr>
          <a:xfrm rot="18879412">
            <a:off x="7960867"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支票</a:t>
            </a:r>
            <a:endParaRPr lang="zh-CN" altLang="en-US" dirty="0">
              <a:solidFill>
                <a:srgbClr val="FFFFFF"/>
              </a:solidFill>
            </a:endParaRPr>
          </a:p>
        </p:txBody>
      </p:sp>
      <p:sp>
        <p:nvSpPr>
          <p:cNvPr id="8" name="任意多边形 11"/>
          <p:cNvSpPr/>
          <p:nvPr>
            <p:custDataLst>
              <p:tags r:id="rId7"/>
            </p:custDataLst>
          </p:nvPr>
        </p:nvSpPr>
        <p:spPr>
          <a:xfrm rot="19496456">
            <a:off x="1966091" y="2785836"/>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9" name="任意多边形 12"/>
          <p:cNvSpPr/>
          <p:nvPr>
            <p:custDataLst>
              <p:tags r:id="rId8"/>
            </p:custDataLst>
          </p:nvPr>
        </p:nvSpPr>
        <p:spPr>
          <a:xfrm rot="19496456">
            <a:off x="3201720" y="2785836"/>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0" name="任意多边形 13"/>
          <p:cNvSpPr/>
          <p:nvPr>
            <p:custDataLst>
              <p:tags r:id="rId9"/>
            </p:custDataLst>
          </p:nvPr>
        </p:nvSpPr>
        <p:spPr>
          <a:xfrm rot="19496456">
            <a:off x="4437349" y="2785837"/>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1" name="任意多边形 14"/>
          <p:cNvSpPr/>
          <p:nvPr>
            <p:custDataLst>
              <p:tags r:id="rId10"/>
            </p:custDataLst>
          </p:nvPr>
        </p:nvSpPr>
        <p:spPr>
          <a:xfrm rot="19496456">
            <a:off x="5672978" y="2785837"/>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2" name="任意多边形 15"/>
          <p:cNvSpPr/>
          <p:nvPr>
            <p:custDataLst>
              <p:tags r:id="rId11"/>
            </p:custDataLst>
          </p:nvPr>
        </p:nvSpPr>
        <p:spPr>
          <a:xfrm rot="19496456">
            <a:off x="6908607" y="2785837"/>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3" name="MH_Desc_1"/>
          <p:cNvSpPr/>
          <p:nvPr>
            <p:custDataLst>
              <p:tags r:id="rId12"/>
            </p:custDataLst>
          </p:nvPr>
        </p:nvSpPr>
        <p:spPr>
          <a:xfrm>
            <a:off x="2684518" y="4470009"/>
            <a:ext cx="8212527" cy="1372683"/>
          </a:xfrm>
          <a:prstGeom prst="rect">
            <a:avLst/>
          </a:prstGeom>
        </p:spPr>
        <p:txBody>
          <a:bodyPr wrap="square">
            <a:normAutofit/>
          </a:bodyPr>
          <a:lstStyle/>
          <a:p>
            <a:pPr eaLnBrk="0" hangingPunct="0">
              <a:lnSpc>
                <a:spcPct val="100000"/>
              </a:lnSpc>
              <a:spcBef>
                <a:spcPct val="50000"/>
              </a:spcBef>
              <a:buSzPct val="75000"/>
            </a:pPr>
            <a:r>
              <a:rPr lang="en-US" altLang="zh-CN" sz="1600" dirty="0">
                <a:solidFill>
                  <a:schemeClr val="tx2"/>
                </a:solidFill>
                <a:latin typeface="微软雅黑" panose="020B0503020204020204" pitchFamily="34" charset="-122"/>
                <a:ea typeface="微软雅黑" panose="020B0503020204020204" pitchFamily="34" charset="-122"/>
              </a:rPr>
              <a:t>    1</a:t>
            </a:r>
            <a:r>
              <a:rPr lang="zh-CN" altLang="en-US" sz="1600" dirty="0">
                <a:solidFill>
                  <a:schemeClr val="tx2"/>
                </a:solidFill>
                <a:latin typeface="微软雅黑" panose="020B0503020204020204" pitchFamily="34" charset="-122"/>
                <a:ea typeface="微软雅黑" panose="020B0503020204020204" pitchFamily="34" charset="-122"/>
              </a:rPr>
              <a:t>、现金收付的，要当面点清金额，并注意票面的真伪。若收到假币，由责任人负责。</a:t>
            </a:r>
            <a:br>
              <a:rPr lang="zh-CN" altLang="en-US" sz="1600" dirty="0">
                <a:solidFill>
                  <a:schemeClr val="tx2"/>
                </a:solidFill>
                <a:latin typeface="微软雅黑" panose="020B0503020204020204" pitchFamily="34" charset="-122"/>
                <a:ea typeface="微软雅黑" panose="020B0503020204020204" pitchFamily="34" charset="-122"/>
              </a:rPr>
            </a:br>
            <a:r>
              <a:rPr lang="zh-CN" altLang="en-US" sz="1600" dirty="0">
                <a:solidFill>
                  <a:schemeClr val="tx2"/>
                </a:solidFill>
                <a:latin typeface="微软雅黑" panose="020B0503020204020204" pitchFamily="34" charset="-122"/>
                <a:ea typeface="微软雅黑" panose="020B0503020204020204" pitchFamily="34" charset="-122"/>
              </a:rPr>
              <a:t>    </a:t>
            </a:r>
            <a:r>
              <a:rPr lang="en-US" altLang="zh-CN" sz="1600" dirty="0">
                <a:solidFill>
                  <a:schemeClr val="tx2"/>
                </a:solidFill>
                <a:latin typeface="微软雅黑" panose="020B0503020204020204" pitchFamily="34" charset="-122"/>
                <a:ea typeface="微软雅黑" panose="020B0503020204020204" pitchFamily="34" charset="-122"/>
              </a:rPr>
              <a:t>2</a:t>
            </a:r>
            <a:r>
              <a:rPr lang="zh-CN" altLang="en-US" sz="1600" dirty="0">
                <a:solidFill>
                  <a:schemeClr val="tx2"/>
                </a:solidFill>
                <a:latin typeface="微软雅黑" panose="020B0503020204020204" pitchFamily="34" charset="-122"/>
                <a:ea typeface="微软雅黑" panose="020B0503020204020204" pitchFamily="34" charset="-122"/>
              </a:rPr>
              <a:t>、现金一经付清，原始凭证及时收回；多付或少付金额，由责任人负责。</a:t>
            </a:r>
            <a:br>
              <a:rPr lang="zh-CN" altLang="en-US" sz="1600" dirty="0">
                <a:solidFill>
                  <a:schemeClr val="tx2"/>
                </a:solidFill>
                <a:latin typeface="微软雅黑" panose="020B0503020204020204" pitchFamily="34" charset="-122"/>
                <a:ea typeface="微软雅黑" panose="020B0503020204020204" pitchFamily="34" charset="-122"/>
              </a:rPr>
            </a:br>
            <a:r>
              <a:rPr lang="zh-CN" altLang="en-US" sz="1600" dirty="0">
                <a:solidFill>
                  <a:schemeClr val="tx2"/>
                </a:solidFill>
                <a:latin typeface="微软雅黑" panose="020B0503020204020204" pitchFamily="34" charset="-122"/>
                <a:ea typeface="微软雅黑" panose="020B0503020204020204" pitchFamily="34" charset="-122"/>
              </a:rPr>
              <a:t>    </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、严格执行财务制度，保管好限额的库存现金，把把每日收到的大额现金及时送到银行。不得“坐支”。如特殊原因没能及时存现，大额现金交给孔经理或经理保管，保险柜内不存放大额现金，保证资金的安全。</a:t>
            </a:r>
            <a:endParaRPr lang="zh-CN" altLang="en-US" sz="1600" dirty="0">
              <a:solidFill>
                <a:schemeClr val="tx2"/>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2"/>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2"/>
              </a:solidFill>
              <a:latin typeface="微软雅黑" panose="020B0503020204020204" pitchFamily="34" charset="-122"/>
              <a:ea typeface="微软雅黑" panose="020B0503020204020204" pitchFamily="34" charset="-122"/>
            </a:endParaRPr>
          </a:p>
          <a:p>
            <a:pPr>
              <a:lnSpc>
                <a:spcPct val="130000"/>
              </a:lnSpc>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14" name="KSO_Shape"/>
          <p:cNvSpPr/>
          <p:nvPr>
            <p:custDataLst>
              <p:tags r:id="rId13"/>
            </p:custDataLst>
          </p:nvPr>
        </p:nvSpPr>
        <p:spPr>
          <a:xfrm>
            <a:off x="2211706" y="4669080"/>
            <a:ext cx="309417" cy="487271"/>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5"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出纳工作细则</a:t>
            </a:r>
            <a:endParaRPr lang="zh-CN" altLang="en-US" dirty="0">
              <a:solidFill>
                <a:srgbClr val="3D7488"/>
              </a:solidFill>
            </a:endParaRPr>
          </a:p>
        </p:txBody>
      </p:sp>
      <p:cxnSp>
        <p:nvCxnSpPr>
          <p:cNvPr id="16" name="直接连接符 15"/>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a:xfrm>
            <a:off x="5360988" y="2218229"/>
            <a:ext cx="704850" cy="1381125"/>
          </a:xfrm>
          <a:custGeom>
            <a:avLst/>
            <a:gdLst>
              <a:gd name="connsiteX0" fmla="*/ 377058 w 704876"/>
              <a:gd name="connsiteY0" fmla="*/ 10 h 1380163"/>
              <a:gd name="connsiteX1" fmla="*/ 118015 w 704876"/>
              <a:gd name="connsiteY1" fmla="*/ 1290158 h 1380163"/>
              <a:gd name="connsiteX2" fmla="*/ 0 w 704876"/>
              <a:gd name="connsiteY2" fmla="*/ 1380163 h 1380163"/>
              <a:gd name="connsiteX3" fmla="*/ 10 w 704876"/>
              <a:gd name="connsiteY3" fmla="*/ 1380155 h 1380163"/>
              <a:gd name="connsiteX4" fmla="*/ 281429 w 704876"/>
              <a:gd name="connsiteY4" fmla="*/ 511473 h 1380163"/>
              <a:gd name="connsiteX5" fmla="*/ 136035 w 704876"/>
              <a:gd name="connsiteY5" fmla="*/ 188315 h 1380163"/>
              <a:gd name="connsiteX6" fmla="*/ 100211 w 704876"/>
              <a:gd name="connsiteY6" fmla="*/ 143329 h 1380163"/>
              <a:gd name="connsiteX7" fmla="*/ 140885 w 704876"/>
              <a:gd name="connsiteY7" fmla="*/ 99381 h 1380163"/>
              <a:gd name="connsiteX8" fmla="*/ 230142 w 704876"/>
              <a:gd name="connsiteY8" fmla="*/ 35655 h 1380163"/>
              <a:gd name="connsiteX9" fmla="*/ 377058 w 704876"/>
              <a:gd name="connsiteY9" fmla="*/ 10 h 13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876" h="1380163">
                <a:moveTo>
                  <a:pt x="377058" y="10"/>
                </a:moveTo>
                <a:cubicBezTo>
                  <a:pt x="718273" y="2705"/>
                  <a:pt x="996300" y="584751"/>
                  <a:pt x="118015" y="1290158"/>
                </a:cubicBezTo>
                <a:lnTo>
                  <a:pt x="0" y="1380163"/>
                </a:lnTo>
                <a:lnTo>
                  <a:pt x="10" y="1380155"/>
                </a:lnTo>
                <a:cubicBezTo>
                  <a:pt x="237757" y="1171127"/>
                  <a:pt x="356553" y="841869"/>
                  <a:pt x="281429" y="511473"/>
                </a:cubicBezTo>
                <a:cubicBezTo>
                  <a:pt x="254111" y="391329"/>
                  <a:pt x="203738" y="282408"/>
                  <a:pt x="136035" y="188315"/>
                </a:cubicBezTo>
                <a:lnTo>
                  <a:pt x="100211" y="143329"/>
                </a:lnTo>
                <a:lnTo>
                  <a:pt x="140885" y="99381"/>
                </a:lnTo>
                <a:cubicBezTo>
                  <a:pt x="169304" y="72519"/>
                  <a:pt x="199335" y="51393"/>
                  <a:pt x="230142" y="35655"/>
                </a:cubicBezTo>
                <a:cubicBezTo>
                  <a:pt x="278279" y="11063"/>
                  <a:pt x="328313" y="-375"/>
                  <a:pt x="377058" y="1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a:normAutofit/>
          </a:bodyPr>
          <a:lstStyle/>
          <a:p>
            <a:pPr algn="ctr">
              <a:defRPr/>
            </a:pPr>
            <a:r>
              <a:rPr lang="en-US" altLang="zh-CN" dirty="0">
                <a:solidFill>
                  <a:srgbClr val="FBFBFB"/>
                </a:solidFill>
              </a:rPr>
              <a:t>A</a:t>
            </a:r>
            <a:endParaRPr lang="zh-CN" altLang="en-US" dirty="0">
              <a:solidFill>
                <a:srgbClr val="FBFBFB"/>
              </a:solidFill>
            </a:endParaRPr>
          </a:p>
        </p:txBody>
      </p:sp>
      <p:sp>
        <p:nvSpPr>
          <p:cNvPr id="3" name="MH_SubTitle_1"/>
          <p:cNvSpPr txBox="1"/>
          <p:nvPr>
            <p:custDataLst>
              <p:tags r:id="rId2"/>
            </p:custDataLst>
          </p:nvPr>
        </p:nvSpPr>
        <p:spPr>
          <a:xfrm>
            <a:off x="4611688" y="1281605"/>
            <a:ext cx="2201862" cy="893761"/>
          </a:xfrm>
          <a:prstGeom prst="rect">
            <a:avLst/>
          </a:prstGeom>
          <a:noFill/>
        </p:spPr>
        <p:txBody>
          <a:bodyPr anchor="ctr">
            <a:normAutofit fontScale="62500" lnSpcReduction="20000"/>
          </a:bodyPr>
          <a:lstStyle/>
          <a:p>
            <a:pPr algn="ct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现金收付的，要当面点清金额，并注意票面的真伪。若收到假币，由责任人负责。</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4" name="MH_Other_2"/>
          <p:cNvSpPr/>
          <p:nvPr>
            <p:custDataLst>
              <p:tags r:id="rId3"/>
            </p:custDataLst>
          </p:nvPr>
        </p:nvSpPr>
        <p:spPr>
          <a:xfrm>
            <a:off x="5800725" y="2481754"/>
            <a:ext cx="1422400" cy="738187"/>
          </a:xfrm>
          <a:custGeom>
            <a:avLst/>
            <a:gdLst>
              <a:gd name="connsiteX0" fmla="*/ 1121236 w 1423020"/>
              <a:gd name="connsiteY0" fmla="*/ 0 h 737079"/>
              <a:gd name="connsiteX1" fmla="*/ 1179633 w 1423020"/>
              <a:gd name="connsiteY1" fmla="*/ 13251 h 737079"/>
              <a:gd name="connsiteX2" fmla="*/ 1279450 w 1423020"/>
              <a:gd name="connsiteY2" fmla="*/ 58686 h 737079"/>
              <a:gd name="connsiteX3" fmla="*/ 136955 w 1423020"/>
              <a:gd name="connsiteY3" fmla="*/ 588833 h 737079"/>
              <a:gd name="connsiteX4" fmla="*/ 0 w 1423020"/>
              <a:gd name="connsiteY4" fmla="*/ 531632 h 737079"/>
              <a:gd name="connsiteX5" fmla="*/ 12 w 1423020"/>
              <a:gd name="connsiteY5" fmla="*/ 531637 h 737079"/>
              <a:gd name="connsiteX6" fmla="*/ 893023 w 1423020"/>
              <a:gd name="connsiteY6" fmla="*/ 341011 h 737079"/>
              <a:gd name="connsiteX7" fmla="*/ 1100189 w 1423020"/>
              <a:gd name="connsiteY7" fmla="*/ 53517 h 737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0" h="737079">
                <a:moveTo>
                  <a:pt x="1121236" y="0"/>
                </a:moveTo>
                <a:lnTo>
                  <a:pt x="1179633" y="13251"/>
                </a:lnTo>
                <a:cubicBezTo>
                  <a:pt x="1217106" y="24431"/>
                  <a:pt x="1250416" y="39876"/>
                  <a:pt x="1279450" y="58686"/>
                </a:cubicBezTo>
                <a:cubicBezTo>
                  <a:pt x="1642371" y="293824"/>
                  <a:pt x="1337004" y="1055020"/>
                  <a:pt x="136955" y="588833"/>
                </a:cubicBezTo>
                <a:lnTo>
                  <a:pt x="0" y="531632"/>
                </a:lnTo>
                <a:lnTo>
                  <a:pt x="12" y="531637"/>
                </a:lnTo>
                <a:cubicBezTo>
                  <a:pt x="299910" y="633018"/>
                  <a:pt x="644453" y="571269"/>
                  <a:pt x="893023" y="341011"/>
                </a:cubicBezTo>
                <a:cubicBezTo>
                  <a:pt x="983412" y="257282"/>
                  <a:pt x="1052553" y="159197"/>
                  <a:pt x="1100189" y="53517"/>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144000" bIns="216000" anchor="ctr">
            <a:normAutofit/>
          </a:bodyPr>
          <a:lstStyle/>
          <a:p>
            <a:pPr algn="r">
              <a:defRPr/>
            </a:pPr>
            <a:r>
              <a:rPr lang="en-US" altLang="zh-CN" dirty="0">
                <a:solidFill>
                  <a:srgbClr val="FBFBFB"/>
                </a:solidFill>
              </a:rPr>
              <a:t>B</a:t>
            </a:r>
            <a:endParaRPr lang="zh-CN" altLang="en-US" dirty="0">
              <a:solidFill>
                <a:srgbClr val="FBFBFB"/>
              </a:solidFill>
            </a:endParaRPr>
          </a:p>
        </p:txBody>
      </p:sp>
      <p:sp>
        <p:nvSpPr>
          <p:cNvPr id="5" name="MH_SubTitle_2"/>
          <p:cNvSpPr txBox="1"/>
          <p:nvPr>
            <p:custDataLst>
              <p:tags r:id="rId4"/>
            </p:custDataLst>
          </p:nvPr>
        </p:nvSpPr>
        <p:spPr>
          <a:xfrm>
            <a:off x="7310439" y="2348403"/>
            <a:ext cx="1963737" cy="887412"/>
          </a:xfrm>
          <a:prstGeom prst="rect">
            <a:avLst/>
          </a:prstGeom>
          <a:noFill/>
        </p:spPr>
        <p:txBody>
          <a:bodyPr anchor="ctr">
            <a:normAutofit fontScale="47500" lnSpcReduction="20000"/>
          </a:bodyPr>
          <a:lstStyle/>
          <a:p>
            <a:pP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严格执行财务制度，保管好限额的库存现金，把把每日收到的大额现金及时送到银行。不得“坐支”。</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6" name="MH_Other_3"/>
          <p:cNvSpPr/>
          <p:nvPr>
            <p:custDataLst>
              <p:tags r:id="rId5"/>
            </p:custDataLst>
          </p:nvPr>
        </p:nvSpPr>
        <p:spPr>
          <a:xfrm>
            <a:off x="6527800" y="3102465"/>
            <a:ext cx="1049338" cy="1169988"/>
          </a:xfrm>
          <a:custGeom>
            <a:avLst/>
            <a:gdLst>
              <a:gd name="connsiteX0" fmla="*/ 0 w 1049770"/>
              <a:gd name="connsiteY0" fmla="*/ 0 h 1169656"/>
              <a:gd name="connsiteX1" fmla="*/ 2 w 1049770"/>
              <a:gd name="connsiteY1" fmla="*/ 12 h 1169656"/>
              <a:gd name="connsiteX2" fmla="*/ 611593 w 1049770"/>
              <a:gd name="connsiteY2" fmla="*/ 678069 h 1169656"/>
              <a:gd name="connsiteX3" fmla="*/ 964153 w 1049770"/>
              <a:gd name="connsiteY3" fmla="*/ 713733 h 1169656"/>
              <a:gd name="connsiteX4" fmla="*/ 1021024 w 1049770"/>
              <a:gd name="connsiteY4" fmla="*/ 705202 h 1169656"/>
              <a:gd name="connsiteX5" fmla="*/ 1038747 w 1049770"/>
              <a:gd name="connsiteY5" fmla="*/ 762401 h 1169656"/>
              <a:gd name="connsiteX6" fmla="*/ 1049307 w 1049770"/>
              <a:gd name="connsiteY6" fmla="*/ 871562 h 1169656"/>
              <a:gd name="connsiteX7" fmla="*/ 18939 w 1049770"/>
              <a:gd name="connsiteY7" fmla="*/ 147206 h 116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9770" h="1169656">
                <a:moveTo>
                  <a:pt x="0" y="0"/>
                </a:moveTo>
                <a:lnTo>
                  <a:pt x="2" y="12"/>
                </a:lnTo>
                <a:cubicBezTo>
                  <a:pt x="62151" y="310422"/>
                  <a:pt x="287899" y="577930"/>
                  <a:pt x="611593" y="678069"/>
                </a:cubicBezTo>
                <a:cubicBezTo>
                  <a:pt x="729299" y="714484"/>
                  <a:pt x="848814" y="725320"/>
                  <a:pt x="964153" y="713733"/>
                </a:cubicBezTo>
                <a:lnTo>
                  <a:pt x="1021024" y="705202"/>
                </a:lnTo>
                <a:lnTo>
                  <a:pt x="1038747" y="762401"/>
                </a:lnTo>
                <a:cubicBezTo>
                  <a:pt x="1047801" y="800443"/>
                  <a:pt x="1051081" y="837014"/>
                  <a:pt x="1049307" y="871562"/>
                </a:cubicBezTo>
                <a:cubicBezTo>
                  <a:pt x="1027133" y="1303430"/>
                  <a:pt x="215234" y="1419573"/>
                  <a:pt x="18939" y="147206"/>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Ins="180000" bIns="108000" anchor="b">
            <a:normAutofit/>
          </a:bodyPr>
          <a:lstStyle/>
          <a:p>
            <a:pPr algn="r">
              <a:defRPr/>
            </a:pPr>
            <a:r>
              <a:rPr lang="en-US" altLang="zh-CN" dirty="0">
                <a:solidFill>
                  <a:srgbClr val="FBFBFB"/>
                </a:solidFill>
              </a:rPr>
              <a:t>C</a:t>
            </a:r>
            <a:endParaRPr lang="zh-CN" altLang="en-US" dirty="0">
              <a:solidFill>
                <a:srgbClr val="FBFBFB"/>
              </a:solidFill>
            </a:endParaRPr>
          </a:p>
        </p:txBody>
      </p:sp>
      <p:sp>
        <p:nvSpPr>
          <p:cNvPr id="7" name="MH_SubTitle_3"/>
          <p:cNvSpPr txBox="1"/>
          <p:nvPr>
            <p:custDataLst>
              <p:tags r:id="rId6"/>
            </p:custDataLst>
          </p:nvPr>
        </p:nvSpPr>
        <p:spPr>
          <a:xfrm>
            <a:off x="7694614" y="3599354"/>
            <a:ext cx="1870075" cy="890587"/>
          </a:xfrm>
          <a:prstGeom prst="rect">
            <a:avLst/>
          </a:prstGeom>
          <a:noFill/>
        </p:spPr>
        <p:txBody>
          <a:bodyPr anchor="ctr">
            <a:normAutofit fontScale="40000" lnSpcReduction="20000"/>
          </a:bodyPr>
          <a:lstStyle/>
          <a:p>
            <a:pP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每日做好日常的现金盘存工作，日清日结、这样一来，问题便不会留到隔日，及时发现，及时改正。做到账款相符、账实相符。</a:t>
            </a:r>
            <a:br>
              <a:rPr lang="zh-CN" altLang="en-US" sz="2000" dirty="0">
                <a:solidFill>
                  <a:schemeClr val="tx2"/>
                </a:solidFill>
                <a:latin typeface="微软雅黑" panose="020B0503020204020204" pitchFamily="34" charset="-122"/>
                <a:ea typeface="微软雅黑" panose="020B0503020204020204" pitchFamily="34" charset="-122"/>
              </a:rPr>
            </a:b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8" name="MH_Other_4"/>
          <p:cNvSpPr/>
          <p:nvPr>
            <p:custDataLst>
              <p:tags r:id="rId7"/>
            </p:custDataLst>
          </p:nvPr>
        </p:nvSpPr>
        <p:spPr>
          <a:xfrm>
            <a:off x="6108700" y="3777154"/>
            <a:ext cx="704850" cy="1379537"/>
          </a:xfrm>
          <a:custGeom>
            <a:avLst/>
            <a:gdLst>
              <a:gd name="connsiteX0" fmla="*/ 704877 w 704877"/>
              <a:gd name="connsiteY0" fmla="*/ 0 h 1380161"/>
              <a:gd name="connsiteX1" fmla="*/ 704867 w 704877"/>
              <a:gd name="connsiteY1" fmla="*/ 8 h 1380161"/>
              <a:gd name="connsiteX2" fmla="*/ 423448 w 704877"/>
              <a:gd name="connsiteY2" fmla="*/ 868690 h 1380161"/>
              <a:gd name="connsiteX3" fmla="*/ 568843 w 704877"/>
              <a:gd name="connsiteY3" fmla="*/ 1191848 h 1380161"/>
              <a:gd name="connsiteX4" fmla="*/ 604666 w 704877"/>
              <a:gd name="connsiteY4" fmla="*/ 1236834 h 1380161"/>
              <a:gd name="connsiteX5" fmla="*/ 563992 w 704877"/>
              <a:gd name="connsiteY5" fmla="*/ 1280782 h 1380161"/>
              <a:gd name="connsiteX6" fmla="*/ 474736 w 704877"/>
              <a:gd name="connsiteY6" fmla="*/ 1344508 h 1380161"/>
              <a:gd name="connsiteX7" fmla="*/ 586862 w 704877"/>
              <a:gd name="connsiteY7" fmla="*/ 90005 h 138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877" h="1380161">
                <a:moveTo>
                  <a:pt x="704877" y="0"/>
                </a:moveTo>
                <a:lnTo>
                  <a:pt x="704867" y="8"/>
                </a:lnTo>
                <a:cubicBezTo>
                  <a:pt x="467120" y="209036"/>
                  <a:pt x="348324" y="538293"/>
                  <a:pt x="423448" y="868690"/>
                </a:cubicBezTo>
                <a:cubicBezTo>
                  <a:pt x="450766" y="988834"/>
                  <a:pt x="501139" y="1097755"/>
                  <a:pt x="568843" y="1191848"/>
                </a:cubicBezTo>
                <a:lnTo>
                  <a:pt x="604666" y="1236834"/>
                </a:lnTo>
                <a:lnTo>
                  <a:pt x="563992" y="1280782"/>
                </a:lnTo>
                <a:cubicBezTo>
                  <a:pt x="535574" y="1307644"/>
                  <a:pt x="505543" y="1328769"/>
                  <a:pt x="474736" y="1344508"/>
                </a:cubicBezTo>
                <a:cubicBezTo>
                  <a:pt x="89640" y="1541238"/>
                  <a:pt x="-416892" y="896184"/>
                  <a:pt x="586862" y="90005"/>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anchor="b">
            <a:normAutofit/>
          </a:bodyPr>
          <a:lstStyle/>
          <a:p>
            <a:pPr algn="ctr">
              <a:defRPr/>
            </a:pPr>
            <a:r>
              <a:rPr lang="en-US" altLang="zh-CN" dirty="0">
                <a:solidFill>
                  <a:srgbClr val="FBFBFB"/>
                </a:solidFill>
              </a:rPr>
              <a:t>D</a:t>
            </a:r>
            <a:endParaRPr lang="zh-CN" altLang="en-US" dirty="0">
              <a:solidFill>
                <a:srgbClr val="FBFBFB"/>
              </a:solidFill>
            </a:endParaRPr>
          </a:p>
        </p:txBody>
      </p:sp>
      <p:sp>
        <p:nvSpPr>
          <p:cNvPr id="9" name="MH_SubTitle_4"/>
          <p:cNvSpPr txBox="1"/>
          <p:nvPr>
            <p:custDataLst>
              <p:tags r:id="rId8"/>
            </p:custDataLst>
          </p:nvPr>
        </p:nvSpPr>
        <p:spPr>
          <a:xfrm>
            <a:off x="5397500" y="5182089"/>
            <a:ext cx="2179638" cy="911225"/>
          </a:xfrm>
          <a:prstGeom prst="rect">
            <a:avLst/>
          </a:prstGeom>
          <a:noFill/>
        </p:spPr>
        <p:txBody>
          <a:bodyPr anchor="ctr">
            <a:normAutofit fontScale="47500" lnSpcReduction="20000"/>
          </a:bodyPr>
          <a:lstStyle/>
          <a:p>
            <a:pPr algn="ct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员工借款无论金额多少，都须由各领导签字批准后，并用借支单借款。如若特殊情况，也要经各领导先口头同意，方可借款，后再补签。</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0" name="MH_Other_5"/>
          <p:cNvSpPr/>
          <p:nvPr>
            <p:custDataLst>
              <p:tags r:id="rId9"/>
            </p:custDataLst>
          </p:nvPr>
        </p:nvSpPr>
        <p:spPr>
          <a:xfrm>
            <a:off x="4949825" y="4156565"/>
            <a:ext cx="1423988" cy="736600"/>
          </a:xfrm>
          <a:custGeom>
            <a:avLst/>
            <a:gdLst>
              <a:gd name="connsiteX0" fmla="*/ 550244 w 1423008"/>
              <a:gd name="connsiteY0" fmla="*/ 1344 h 737080"/>
              <a:gd name="connsiteX1" fmla="*/ 1286066 w 1423008"/>
              <a:gd name="connsiteY1" fmla="*/ 148247 h 737080"/>
              <a:gd name="connsiteX2" fmla="*/ 1423008 w 1423008"/>
              <a:gd name="connsiteY2" fmla="*/ 205444 h 737080"/>
              <a:gd name="connsiteX3" fmla="*/ 1191911 w 1423008"/>
              <a:gd name="connsiteY3" fmla="*/ 160079 h 737080"/>
              <a:gd name="connsiteX4" fmla="*/ 529997 w 1423008"/>
              <a:gd name="connsiteY4" fmla="*/ 396069 h 737080"/>
              <a:gd name="connsiteX5" fmla="*/ 322831 w 1423008"/>
              <a:gd name="connsiteY5" fmla="*/ 683563 h 737080"/>
              <a:gd name="connsiteX6" fmla="*/ 301784 w 1423008"/>
              <a:gd name="connsiteY6" fmla="*/ 737080 h 737080"/>
              <a:gd name="connsiteX7" fmla="*/ 243387 w 1423008"/>
              <a:gd name="connsiteY7" fmla="*/ 723829 h 737080"/>
              <a:gd name="connsiteX8" fmla="*/ 143570 w 1423008"/>
              <a:gd name="connsiteY8" fmla="*/ 678394 h 737080"/>
              <a:gd name="connsiteX9" fmla="*/ 550244 w 1423008"/>
              <a:gd name="connsiteY9" fmla="*/ 1344 h 73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3008" h="737080">
                <a:moveTo>
                  <a:pt x="550244" y="1344"/>
                </a:moveTo>
                <a:cubicBezTo>
                  <a:pt x="741958" y="-8135"/>
                  <a:pt x="986053" y="31700"/>
                  <a:pt x="1286066" y="148247"/>
                </a:cubicBezTo>
                <a:lnTo>
                  <a:pt x="1423008" y="205444"/>
                </a:lnTo>
                <a:lnTo>
                  <a:pt x="1191911" y="160079"/>
                </a:lnTo>
                <a:cubicBezTo>
                  <a:pt x="956837" y="145469"/>
                  <a:pt x="716425" y="223376"/>
                  <a:pt x="529997" y="396069"/>
                </a:cubicBezTo>
                <a:cubicBezTo>
                  <a:pt x="439608" y="479799"/>
                  <a:pt x="370467" y="577884"/>
                  <a:pt x="322831" y="683563"/>
                </a:cubicBezTo>
                <a:lnTo>
                  <a:pt x="301784" y="737080"/>
                </a:lnTo>
                <a:lnTo>
                  <a:pt x="243387" y="723829"/>
                </a:lnTo>
                <a:cubicBezTo>
                  <a:pt x="205914" y="712649"/>
                  <a:pt x="172604" y="697205"/>
                  <a:pt x="143570" y="678394"/>
                </a:cubicBezTo>
                <a:cubicBezTo>
                  <a:pt x="-128621" y="502041"/>
                  <a:pt x="-24899" y="29779"/>
                  <a:pt x="550244" y="1344"/>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anchor="ctr">
            <a:normAutofit/>
          </a:bodyPr>
          <a:lstStyle/>
          <a:p>
            <a:pPr>
              <a:defRPr/>
            </a:pPr>
            <a:r>
              <a:rPr lang="en-US" altLang="zh-CN" dirty="0">
                <a:solidFill>
                  <a:srgbClr val="FBFBFB"/>
                </a:solidFill>
              </a:rPr>
              <a:t>E</a:t>
            </a:r>
            <a:endParaRPr lang="zh-CN" altLang="en-US" dirty="0">
              <a:solidFill>
                <a:srgbClr val="FBFBFB"/>
              </a:solidFill>
            </a:endParaRPr>
          </a:p>
        </p:txBody>
      </p:sp>
      <p:sp>
        <p:nvSpPr>
          <p:cNvPr id="11" name="MH_SubTitle_5"/>
          <p:cNvSpPr txBox="1"/>
          <p:nvPr>
            <p:custDataLst>
              <p:tags r:id="rId10"/>
            </p:custDataLst>
          </p:nvPr>
        </p:nvSpPr>
        <p:spPr>
          <a:xfrm>
            <a:off x="2627313" y="4272453"/>
            <a:ext cx="2247900" cy="884236"/>
          </a:xfrm>
          <a:prstGeom prst="rect">
            <a:avLst/>
          </a:prstGeom>
          <a:noFill/>
        </p:spPr>
        <p:txBody>
          <a:bodyPr anchor="ctr">
            <a:normAutofit fontScale="62500" lnSpcReduction="20000"/>
          </a:bodyPr>
          <a:lstStyle/>
          <a:p>
            <a:pPr eaLnBrk="0" hangingPunct="0">
              <a:lnSpc>
                <a:spcPct val="100000"/>
              </a:lnSpc>
              <a:spcBef>
                <a:spcPct val="50000"/>
              </a:spcBef>
              <a:buSzPct val="75000"/>
            </a:pPr>
            <a:r>
              <a:rPr lang="zh-CN" altLang="en-US" sz="2000" dirty="0">
                <a:solidFill>
                  <a:schemeClr val="tx2"/>
                </a:solidFill>
                <a:latin typeface="微软雅黑" panose="020B0503020204020204" pitchFamily="34" charset="-122"/>
                <a:ea typeface="微软雅黑" panose="020B0503020204020204" pitchFamily="34" charset="-122"/>
              </a:rPr>
              <a:t>如特殊原因没能及时存现，大额现金交给孔经理或经理保管，保险柜内不存放大额现金，保证资金的安全。</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2" name="MH_Other_6"/>
          <p:cNvSpPr/>
          <p:nvPr>
            <p:custDataLst>
              <p:tags r:id="rId11"/>
            </p:custDataLst>
          </p:nvPr>
        </p:nvSpPr>
        <p:spPr>
          <a:xfrm>
            <a:off x="4597400" y="3102465"/>
            <a:ext cx="1049338" cy="1169988"/>
          </a:xfrm>
          <a:custGeom>
            <a:avLst/>
            <a:gdLst>
              <a:gd name="connsiteX0" fmla="*/ 284465 w 1049771"/>
              <a:gd name="connsiteY0" fmla="*/ 2012 h 1169657"/>
              <a:gd name="connsiteX1" fmla="*/ 1030831 w 1049771"/>
              <a:gd name="connsiteY1" fmla="*/ 1022450 h 1169657"/>
              <a:gd name="connsiteX2" fmla="*/ 1049771 w 1049771"/>
              <a:gd name="connsiteY2" fmla="*/ 1169657 h 1169657"/>
              <a:gd name="connsiteX3" fmla="*/ 1049769 w 1049771"/>
              <a:gd name="connsiteY3" fmla="*/ 1169644 h 1169657"/>
              <a:gd name="connsiteX4" fmla="*/ 438178 w 1049771"/>
              <a:gd name="connsiteY4" fmla="*/ 491587 h 1169657"/>
              <a:gd name="connsiteX5" fmla="*/ 85617 w 1049771"/>
              <a:gd name="connsiteY5" fmla="*/ 455923 h 1169657"/>
              <a:gd name="connsiteX6" fmla="*/ 28746 w 1049771"/>
              <a:gd name="connsiteY6" fmla="*/ 464454 h 1169657"/>
              <a:gd name="connsiteX7" fmla="*/ 11023 w 1049771"/>
              <a:gd name="connsiteY7" fmla="*/ 407255 h 1169657"/>
              <a:gd name="connsiteX8" fmla="*/ 463 w 1049771"/>
              <a:gd name="connsiteY8" fmla="*/ 298094 h 1169657"/>
              <a:gd name="connsiteX9" fmla="*/ 284465 w 1049771"/>
              <a:gd name="connsiteY9" fmla="*/ 2012 h 116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771" h="1169657">
                <a:moveTo>
                  <a:pt x="284465" y="2012"/>
                </a:moveTo>
                <a:cubicBezTo>
                  <a:pt x="544993" y="-25622"/>
                  <a:pt x="908147" y="227221"/>
                  <a:pt x="1030831" y="1022450"/>
                </a:cubicBezTo>
                <a:lnTo>
                  <a:pt x="1049771" y="1169657"/>
                </a:lnTo>
                <a:lnTo>
                  <a:pt x="1049769" y="1169644"/>
                </a:lnTo>
                <a:cubicBezTo>
                  <a:pt x="987619" y="859235"/>
                  <a:pt x="761871" y="591726"/>
                  <a:pt x="438178" y="491587"/>
                </a:cubicBezTo>
                <a:cubicBezTo>
                  <a:pt x="320471" y="455173"/>
                  <a:pt x="200956" y="444337"/>
                  <a:pt x="85617" y="455923"/>
                </a:cubicBezTo>
                <a:lnTo>
                  <a:pt x="28746" y="464454"/>
                </a:lnTo>
                <a:lnTo>
                  <a:pt x="11023" y="407255"/>
                </a:lnTo>
                <a:cubicBezTo>
                  <a:pt x="1969" y="369213"/>
                  <a:pt x="-1310" y="332643"/>
                  <a:pt x="463" y="298094"/>
                </a:cubicBezTo>
                <a:cubicBezTo>
                  <a:pt x="8779" y="136143"/>
                  <a:pt x="128149" y="18592"/>
                  <a:pt x="284465" y="201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a:normAutofit/>
          </a:bodyPr>
          <a:lstStyle/>
          <a:p>
            <a:pPr>
              <a:defRPr/>
            </a:pPr>
            <a:r>
              <a:rPr lang="en-US" altLang="zh-CN" dirty="0">
                <a:solidFill>
                  <a:srgbClr val="FBFBFB"/>
                </a:solidFill>
              </a:rPr>
              <a:t>F</a:t>
            </a:r>
            <a:endParaRPr lang="zh-CN" altLang="en-US" dirty="0">
              <a:solidFill>
                <a:srgbClr val="FBFBFB"/>
              </a:solidFill>
            </a:endParaRPr>
          </a:p>
        </p:txBody>
      </p:sp>
      <p:sp>
        <p:nvSpPr>
          <p:cNvPr id="13" name="MH_SubTitle_6"/>
          <p:cNvSpPr txBox="1"/>
          <p:nvPr>
            <p:custDataLst>
              <p:tags r:id="rId12"/>
            </p:custDataLst>
          </p:nvPr>
        </p:nvSpPr>
        <p:spPr>
          <a:xfrm>
            <a:off x="2438400" y="2611927"/>
            <a:ext cx="2101850" cy="981075"/>
          </a:xfrm>
          <a:prstGeom prst="rect">
            <a:avLst/>
          </a:prstGeom>
          <a:noFill/>
        </p:spPr>
        <p:txBody>
          <a:bodyPr anchor="ctr">
            <a:normAutofit fontScale="55000" lnSpcReduction="20000"/>
          </a:bodyPr>
          <a:lstStyle/>
          <a:p>
            <a:pPr algn="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现金一经付清，原始凭证及时收回；多付或少付金额，由责任人负责。</a:t>
            </a:r>
            <a:br>
              <a:rPr lang="zh-CN" altLang="en-US" sz="2000" dirty="0">
                <a:solidFill>
                  <a:schemeClr val="tx2"/>
                </a:solidFill>
                <a:latin typeface="微软雅黑" panose="020B0503020204020204" pitchFamily="34" charset="-122"/>
                <a:ea typeface="微软雅黑" panose="020B0503020204020204" pitchFamily="34" charset="-122"/>
              </a:rPr>
            </a:b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4"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创业融资</a:t>
            </a:r>
            <a:endParaRPr lang="zh-CN" altLang="en-US" dirty="0">
              <a:solidFill>
                <a:srgbClr val="3D7488"/>
              </a:solidFill>
            </a:endParaRPr>
          </a:p>
        </p:txBody>
      </p:sp>
      <p:cxnSp>
        <p:nvCxnSpPr>
          <p:cNvPr id="15" name="直接连接符 14"/>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animBg="1"/>
      <p:bldP spid="9" grpId="0"/>
      <p:bldP spid="10" grpId="0" animBg="1"/>
      <p:bldP spid="11"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3293587" y="3231658"/>
            <a:ext cx="5668707" cy="1169426"/>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1" fmla="*/ 0 w 3254309"/>
              <a:gd name="connsiteY0-2" fmla="*/ 2004 h 698726"/>
              <a:gd name="connsiteX1-3" fmla="*/ 206017 w 3254309"/>
              <a:gd name="connsiteY1-4" fmla="*/ 0 h 698726"/>
              <a:gd name="connsiteX2-5" fmla="*/ 3254309 w 3254309"/>
              <a:gd name="connsiteY2-6" fmla="*/ 2004 h 698726"/>
              <a:gd name="connsiteX3-7" fmla="*/ 3254309 w 3254309"/>
              <a:gd name="connsiteY3-8" fmla="*/ 698726 h 698726"/>
              <a:gd name="connsiteX4-9" fmla="*/ 0 w 3254309"/>
              <a:gd name="connsiteY4-10" fmla="*/ 698726 h 698726"/>
              <a:gd name="connsiteX5" fmla="*/ 0 w 3254309"/>
              <a:gd name="connsiteY5" fmla="*/ 2004 h 698726"/>
              <a:gd name="connsiteX0-11" fmla="*/ 11697 w 3266006"/>
              <a:gd name="connsiteY0-12" fmla="*/ 2004 h 698726"/>
              <a:gd name="connsiteX1-13" fmla="*/ 217714 w 3266006"/>
              <a:gd name="connsiteY1-14" fmla="*/ 0 h 698726"/>
              <a:gd name="connsiteX2-15" fmla="*/ 3266006 w 3266006"/>
              <a:gd name="connsiteY2-16" fmla="*/ 2004 h 698726"/>
              <a:gd name="connsiteX3-17" fmla="*/ 3266006 w 3266006"/>
              <a:gd name="connsiteY3-18" fmla="*/ 698726 h 698726"/>
              <a:gd name="connsiteX4-19" fmla="*/ 11697 w 3266006"/>
              <a:gd name="connsiteY4-20" fmla="*/ 698726 h 698726"/>
              <a:gd name="connsiteX5-21" fmla="*/ 0 w 3266006"/>
              <a:gd name="connsiteY5-22" fmla="*/ 203200 h 698726"/>
              <a:gd name="connsiteX6" fmla="*/ 11697 w 3266006"/>
              <a:gd name="connsiteY6" fmla="*/ 2004 h 698726"/>
              <a:gd name="connsiteX0-23" fmla="*/ 0 w 3266006"/>
              <a:gd name="connsiteY0-24" fmla="*/ 203200 h 698726"/>
              <a:gd name="connsiteX1-25" fmla="*/ 217714 w 3266006"/>
              <a:gd name="connsiteY1-26" fmla="*/ 0 h 698726"/>
              <a:gd name="connsiteX2-27" fmla="*/ 3266006 w 3266006"/>
              <a:gd name="connsiteY2-28" fmla="*/ 2004 h 698726"/>
              <a:gd name="connsiteX3-29" fmla="*/ 3266006 w 3266006"/>
              <a:gd name="connsiteY3-30" fmla="*/ 698726 h 698726"/>
              <a:gd name="connsiteX4-31" fmla="*/ 11697 w 3266006"/>
              <a:gd name="connsiteY4-32" fmla="*/ 698726 h 698726"/>
              <a:gd name="connsiteX5-33" fmla="*/ 0 w 3266006"/>
              <a:gd name="connsiteY5-34" fmla="*/ 203200 h 698726"/>
              <a:gd name="connsiteX0-35" fmla="*/ 217714 w 3266006"/>
              <a:gd name="connsiteY0-36" fmla="*/ 0 h 698726"/>
              <a:gd name="connsiteX1-37" fmla="*/ 3266006 w 3266006"/>
              <a:gd name="connsiteY1-38" fmla="*/ 2004 h 698726"/>
              <a:gd name="connsiteX2-39" fmla="*/ 3266006 w 3266006"/>
              <a:gd name="connsiteY2-40" fmla="*/ 698726 h 698726"/>
              <a:gd name="connsiteX3-41" fmla="*/ 11697 w 3266006"/>
              <a:gd name="connsiteY3-42" fmla="*/ 698726 h 698726"/>
              <a:gd name="connsiteX4-43" fmla="*/ 0 w 3266006"/>
              <a:gd name="connsiteY4-44" fmla="*/ 203200 h 698726"/>
              <a:gd name="connsiteX5-45" fmla="*/ 309154 w 3266006"/>
              <a:gd name="connsiteY5-46" fmla="*/ 91440 h 698726"/>
              <a:gd name="connsiteX0-47" fmla="*/ 217714 w 3266006"/>
              <a:gd name="connsiteY0-48" fmla="*/ 0 h 698726"/>
              <a:gd name="connsiteX1-49" fmla="*/ 3266006 w 3266006"/>
              <a:gd name="connsiteY1-50" fmla="*/ 2004 h 698726"/>
              <a:gd name="connsiteX2-51" fmla="*/ 3266006 w 3266006"/>
              <a:gd name="connsiteY2-52" fmla="*/ 698726 h 698726"/>
              <a:gd name="connsiteX3-53" fmla="*/ 11697 w 3266006"/>
              <a:gd name="connsiteY3-54" fmla="*/ 698726 h 698726"/>
              <a:gd name="connsiteX4-55" fmla="*/ 0 w 3266006"/>
              <a:gd name="connsiteY4-56" fmla="*/ 203200 h 698726"/>
              <a:gd name="connsiteX0-57" fmla="*/ 206017 w 3254309"/>
              <a:gd name="connsiteY0-58" fmla="*/ 0 h 698726"/>
              <a:gd name="connsiteX1-59" fmla="*/ 3254309 w 3254309"/>
              <a:gd name="connsiteY1-60" fmla="*/ 2004 h 698726"/>
              <a:gd name="connsiteX2-61" fmla="*/ 3254309 w 3254309"/>
              <a:gd name="connsiteY2-62" fmla="*/ 698726 h 698726"/>
              <a:gd name="connsiteX3-63" fmla="*/ 0 w 3254309"/>
              <a:gd name="connsiteY3-64" fmla="*/ 698726 h 698726"/>
              <a:gd name="connsiteX4-65" fmla="*/ 209 w 3254309"/>
              <a:gd name="connsiteY4-66" fmla="*/ 203200 h 6987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3200" dirty="0">
                <a:solidFill>
                  <a:srgbClr val="000000"/>
                </a:solidFill>
                <a:latin typeface="微软雅黑" panose="020B0503020204020204" pitchFamily="34" charset="-122"/>
                <a:ea typeface="微软雅黑" panose="020B0503020204020204" pitchFamily="34" charset="-122"/>
              </a:rPr>
              <a:t>出纳工作细则</a:t>
            </a:r>
            <a:endParaRPr lang="en-US" altLang="zh-CN" sz="3200" dirty="0">
              <a:solidFill>
                <a:srgbClr val="000000"/>
              </a:solidFill>
              <a:latin typeface="微软雅黑" panose="020B0503020204020204" pitchFamily="34" charset="-122"/>
              <a:ea typeface="微软雅黑" panose="020B0503020204020204" pitchFamily="34" charset="-122"/>
            </a:endParaRPr>
          </a:p>
          <a:p>
            <a:pPr algn="ctr"/>
            <a:r>
              <a:rPr lang="en-US" altLang="zh-CN"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rPr>
              <a:t>Corporate Overviews</a:t>
            </a:r>
            <a:endParaRPr lang="zh-CN" altLang="en-US"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3252204" y="3009954"/>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3267232" y="3242330"/>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877178" y="2043723"/>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2</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6"/>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bwMode="auto">
          <a:xfrm>
            <a:off x="5037139" y="2830514"/>
            <a:ext cx="2619375" cy="3044825"/>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50000"/>
            </a:schemeClr>
          </a:solidFill>
          <a:ln w="0">
            <a:noFill/>
            <a:prstDash val="solid"/>
            <a:round/>
          </a:ln>
        </p:spPr>
        <p:txBody>
          <a:bodyPr/>
          <a:lstStyle/>
          <a:p>
            <a:pPr>
              <a:defRPr/>
            </a:pPr>
            <a:endParaRPr lang="zh-TW" altLang="en-US"/>
          </a:p>
        </p:txBody>
      </p:sp>
      <p:sp>
        <p:nvSpPr>
          <p:cNvPr id="3" name="MH_Other_2"/>
          <p:cNvSpPr>
            <a:spLocks noChangeArrowheads="1"/>
          </p:cNvSpPr>
          <p:nvPr>
            <p:custDataLst>
              <p:tags r:id="rId2"/>
            </p:custDataLst>
          </p:nvPr>
        </p:nvSpPr>
        <p:spPr bwMode="auto">
          <a:xfrm>
            <a:off x="4381500" y="4267935"/>
            <a:ext cx="711200" cy="712787"/>
          </a:xfrm>
          <a:prstGeom prst="ellipse">
            <a:avLst/>
          </a:prstGeom>
          <a:solidFill>
            <a:srgbClr val="0070C0"/>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4" name="MH_Other_3"/>
          <p:cNvSpPr/>
          <p:nvPr>
            <p:custDataLst>
              <p:tags r:id="rId3"/>
            </p:custDataLst>
          </p:nvPr>
        </p:nvSpPr>
        <p:spPr>
          <a:xfrm>
            <a:off x="4576764" y="3203575"/>
            <a:ext cx="712787" cy="711200"/>
          </a:xfrm>
          <a:prstGeom prst="ellipse">
            <a:avLst/>
          </a:prstGeom>
          <a:solidFill>
            <a:srgbClr val="0070C0"/>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5" name="MH_Other_4"/>
          <p:cNvSpPr>
            <a:spLocks noChangeArrowheads="1"/>
          </p:cNvSpPr>
          <p:nvPr>
            <p:custDataLst>
              <p:tags r:id="rId4"/>
            </p:custDataLst>
          </p:nvPr>
        </p:nvSpPr>
        <p:spPr bwMode="auto">
          <a:xfrm>
            <a:off x="5197475" y="2775684"/>
            <a:ext cx="712788" cy="711200"/>
          </a:xfrm>
          <a:prstGeom prst="ellipse">
            <a:avLst/>
          </a:prstGeom>
          <a:solidFill>
            <a:srgbClr val="0070C0"/>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6" name="MH_Other_5"/>
          <p:cNvSpPr/>
          <p:nvPr>
            <p:custDataLst>
              <p:tags r:id="rId5"/>
            </p:custDataLst>
          </p:nvPr>
        </p:nvSpPr>
        <p:spPr>
          <a:xfrm>
            <a:off x="5989639" y="2339121"/>
            <a:ext cx="712787" cy="712788"/>
          </a:xfrm>
          <a:prstGeom prst="ellipse">
            <a:avLst/>
          </a:prstGeom>
          <a:solidFill>
            <a:srgbClr val="0070C0"/>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7" name="MH_Other_6"/>
          <p:cNvSpPr>
            <a:spLocks noChangeArrowheads="1"/>
          </p:cNvSpPr>
          <p:nvPr>
            <p:custDataLst>
              <p:tags r:id="rId6"/>
            </p:custDataLst>
          </p:nvPr>
        </p:nvSpPr>
        <p:spPr bwMode="auto">
          <a:xfrm>
            <a:off x="6702425" y="2928085"/>
            <a:ext cx="712788" cy="712787"/>
          </a:xfrm>
          <a:prstGeom prst="ellipse">
            <a:avLst/>
          </a:prstGeom>
          <a:solidFill>
            <a:srgbClr val="0070C0"/>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8" name="MH_Other_7"/>
          <p:cNvSpPr/>
          <p:nvPr>
            <p:custDataLst>
              <p:tags r:id="rId7"/>
            </p:custDataLst>
          </p:nvPr>
        </p:nvSpPr>
        <p:spPr>
          <a:xfrm>
            <a:off x="7299325" y="3547209"/>
            <a:ext cx="712788" cy="711200"/>
          </a:xfrm>
          <a:prstGeom prst="ellipse">
            <a:avLst/>
          </a:prstGeom>
          <a:solidFill>
            <a:srgbClr val="0070C0"/>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9" name="MH_Other_8"/>
          <p:cNvSpPr>
            <a:spLocks noChangeArrowheads="1"/>
          </p:cNvSpPr>
          <p:nvPr>
            <p:custDataLst>
              <p:tags r:id="rId8"/>
            </p:custDataLst>
          </p:nvPr>
        </p:nvSpPr>
        <p:spPr bwMode="auto">
          <a:xfrm>
            <a:off x="7415213" y="4306033"/>
            <a:ext cx="711200" cy="711200"/>
          </a:xfrm>
          <a:prstGeom prst="ellipse">
            <a:avLst/>
          </a:prstGeom>
          <a:solidFill>
            <a:srgbClr val="0070C0"/>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0" name="MH_Other_9"/>
          <p:cNvSpPr/>
          <p:nvPr>
            <p:custDataLst>
              <p:tags r:id="rId9"/>
            </p:custDataLst>
          </p:nvPr>
        </p:nvSpPr>
        <p:spPr bwMode="auto">
          <a:xfrm>
            <a:off x="4506914" y="4330701"/>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MH_Other_10"/>
          <p:cNvSpPr/>
          <p:nvPr>
            <p:custDataLst>
              <p:tags r:id="rId10"/>
            </p:custDataLst>
          </p:nvPr>
        </p:nvSpPr>
        <p:spPr bwMode="auto">
          <a:xfrm>
            <a:off x="5408614" y="2868613"/>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MH_Other_11"/>
          <p:cNvSpPr/>
          <p:nvPr>
            <p:custDataLst>
              <p:tags r:id="rId11"/>
            </p:custDataLst>
          </p:nvPr>
        </p:nvSpPr>
        <p:spPr bwMode="auto">
          <a:xfrm>
            <a:off x="6869114" y="2990851"/>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MH_Other_12"/>
          <p:cNvSpPr>
            <a:spLocks noChangeArrowheads="1"/>
          </p:cNvSpPr>
          <p:nvPr>
            <p:custDataLst>
              <p:tags r:id="rId12"/>
            </p:custDataLst>
          </p:nvPr>
        </p:nvSpPr>
        <p:spPr bwMode="auto">
          <a:xfrm>
            <a:off x="7569201" y="4546600"/>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MH_SubTitle_4"/>
          <p:cNvSpPr txBox="1">
            <a:spLocks noChangeArrowheads="1"/>
          </p:cNvSpPr>
          <p:nvPr>
            <p:custDataLst>
              <p:tags r:id="rId13"/>
            </p:custDataLst>
          </p:nvPr>
        </p:nvSpPr>
        <p:spPr bwMode="auto">
          <a:xfrm>
            <a:off x="8259764" y="4248150"/>
            <a:ext cx="261937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员工借款无论金额多少，都须由各领导签字批准后，并用借支单借款。如若特殊情况，也要经各领导先口头同意，方可借款，后再补签。</a:t>
            </a: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5" name="MH_SubTitle_1"/>
          <p:cNvSpPr txBox="1">
            <a:spLocks noChangeArrowheads="1"/>
          </p:cNvSpPr>
          <p:nvPr>
            <p:custDataLst>
              <p:tags r:id="rId14"/>
            </p:custDataLst>
          </p:nvPr>
        </p:nvSpPr>
        <p:spPr bwMode="auto">
          <a:xfrm>
            <a:off x="1580322" y="4352926"/>
            <a:ext cx="282492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每日做好日常的现金盘存工作，日清日结、这样一来，问题便不会留到隔日，及时发现，及时改正。做到账款相符、账实相符。</a:t>
            </a:r>
            <a:br>
              <a:rPr lang="zh-CN" altLang="en-US" sz="1100" dirty="0">
                <a:latin typeface="微软雅黑" panose="020B0503020204020204" pitchFamily="34" charset="-122"/>
                <a:ea typeface="微软雅黑" panose="020B0503020204020204" pitchFamily="34" charset="-122"/>
              </a:rPr>
            </a:b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6" name="MH_SubTitle_3"/>
          <p:cNvSpPr txBox="1">
            <a:spLocks noChangeArrowheads="1"/>
          </p:cNvSpPr>
          <p:nvPr>
            <p:custDataLst>
              <p:tags r:id="rId15"/>
            </p:custDataLst>
          </p:nvPr>
        </p:nvSpPr>
        <p:spPr bwMode="auto">
          <a:xfrm>
            <a:off x="7440614" y="2282826"/>
            <a:ext cx="21819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现金一经付清，原始凭证及时收回；多付或少付金额，由责任人负责。</a:t>
            </a:r>
            <a:br>
              <a:rPr lang="zh-CN" altLang="en-US" sz="1100" dirty="0">
                <a:latin typeface="微软雅黑" panose="020B0503020204020204" pitchFamily="34" charset="-122"/>
                <a:ea typeface="微软雅黑" panose="020B0503020204020204" pitchFamily="34" charset="-122"/>
              </a:rPr>
            </a:b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7" name="MH_SubTitle_2"/>
          <p:cNvSpPr txBox="1">
            <a:spLocks noChangeArrowheads="1"/>
          </p:cNvSpPr>
          <p:nvPr>
            <p:custDataLst>
              <p:tags r:id="rId16"/>
            </p:custDataLst>
          </p:nvPr>
        </p:nvSpPr>
        <p:spPr bwMode="auto">
          <a:xfrm>
            <a:off x="3365500" y="2139950"/>
            <a:ext cx="181133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现金收付的，要当面点清金额，并注意票面的真伪。若收到假币，由责任人负责。</a:t>
            </a: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8"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出纳工作细则</a:t>
            </a:r>
            <a:endParaRPr lang="zh-CN" altLang="en-US" dirty="0">
              <a:solidFill>
                <a:srgbClr val="3D7488"/>
              </a:solidFill>
            </a:endParaRPr>
          </a:p>
        </p:txBody>
      </p:sp>
      <p:cxnSp>
        <p:nvCxnSpPr>
          <p:cNvPr id="19" name="直接连接符 18"/>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MH_Desc_1"/>
          <p:cNvSpPr/>
          <p:nvPr>
            <p:custDataLst>
              <p:tags r:id="rId1"/>
            </p:custDataLst>
          </p:nvPr>
        </p:nvSpPr>
        <p:spPr bwMode="auto">
          <a:xfrm>
            <a:off x="8129116" y="2330711"/>
            <a:ext cx="2931635" cy="388921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Autofit/>
          </a:bodyPr>
          <a:lstStyle/>
          <a:p>
            <a:pPr>
              <a:lnSpc>
                <a:spcPct val="110000"/>
              </a:lnSpc>
              <a:spcBef>
                <a:spcPct val="60000"/>
              </a:spcBef>
              <a:buFont typeface="Wingdings" panose="05000000000000000000" pitchFamily="2" charset="2"/>
              <a:buNone/>
            </a:pPr>
            <a:r>
              <a:rPr lang="zh-CN" altLang="en-US" sz="1600" dirty="0">
                <a:solidFill>
                  <a:srgbClr val="000000"/>
                </a:solidFill>
                <a:latin typeface="微软雅黑" panose="020B0503020204020204" pitchFamily="34" charset="-122"/>
                <a:ea typeface="微软雅黑" panose="020B0503020204020204" pitchFamily="34" charset="-122"/>
              </a:rPr>
              <a:t>负责各部门报销费用支出和员工借款工作。坚持财务手续，严格审核，对不符手续的凭证拒付、拒收</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按公司规定开气贸发票时核对客户轻卡车系是否交够三万，</a:t>
            </a:r>
            <a:r>
              <a:rPr lang="en-US" altLang="zh-CN" sz="1600" dirty="0">
                <a:solidFill>
                  <a:srgbClr val="000000"/>
                </a:solidFill>
                <a:latin typeface="微软雅黑" panose="020B0503020204020204" pitchFamily="34" charset="-122"/>
                <a:ea typeface="微软雅黑" panose="020B0503020204020204" pitchFamily="34" charset="-122"/>
              </a:rPr>
              <a:t>SUV</a:t>
            </a:r>
            <a:r>
              <a:rPr lang="zh-CN" altLang="en-US" sz="1600" dirty="0">
                <a:solidFill>
                  <a:srgbClr val="000000"/>
                </a:solidFill>
                <a:latin typeface="微软雅黑" panose="020B0503020204020204" pitchFamily="34" charset="-122"/>
                <a:ea typeface="微软雅黑" panose="020B0503020204020204" pitchFamily="34" charset="-122"/>
              </a:rPr>
              <a:t>车系是否交够五万，否者不予开票，开票时，认真专注，审核票面信息填写无误时再打印发票，确保票面的准确性。 员工工资的发放。</a:t>
            </a:r>
            <a:r>
              <a:rPr lang="zh-CN" altLang="en-US" sz="16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16"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出纳工作细则</a:t>
            </a:r>
            <a:endParaRPr lang="zh-CN" altLang="en-US" dirty="0">
              <a:solidFill>
                <a:srgbClr val="3D7488"/>
              </a:solidFill>
            </a:endParaRPr>
          </a:p>
        </p:txBody>
      </p:sp>
      <p:cxnSp>
        <p:nvCxnSpPr>
          <p:cNvPr id="17" name="直接连接符 16"/>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3" descr="真假100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16877" y="1326798"/>
            <a:ext cx="7777163" cy="5075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a:xfrm>
            <a:off x="5792467" y="3145816"/>
            <a:ext cx="2365998" cy="2329354"/>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pPr>
            <a:endParaRPr lang="en-US" sz="4100" dirty="0">
              <a:solidFill>
                <a:sysClr val="window" lastClr="FFFFFF"/>
              </a:solidFill>
              <a:latin typeface="Calibri" panose="020F0502020204030204"/>
            </a:endParaRPr>
          </a:p>
        </p:txBody>
      </p:sp>
      <p:sp>
        <p:nvSpPr>
          <p:cNvPr id="3" name="MH_SubTitle_3"/>
          <p:cNvSpPr/>
          <p:nvPr>
            <p:custDataLst>
              <p:tags r:id="rId2"/>
            </p:custDataLst>
          </p:nvPr>
        </p:nvSpPr>
        <p:spPr>
          <a:xfrm>
            <a:off x="6231464" y="3587417"/>
            <a:ext cx="1486158" cy="1463141"/>
          </a:xfrm>
          <a:prstGeom prst="ellipse">
            <a:avLst/>
          </a:prstGeom>
          <a:solidFill>
            <a:srgbClr val="FAFAFA"/>
          </a:solidFill>
          <a:ln w="12065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normAutofit lnSpcReduction="10000"/>
          </a:bodyPr>
          <a:lstStyle/>
          <a:p>
            <a:pPr algn="ctr"/>
            <a:r>
              <a:rPr lang="zh-CN" altLang="en-US" kern="0" dirty="0">
                <a:ln w="18415" cmpd="sng">
                  <a:noFill/>
                  <a:prstDash val="solid"/>
                </a:ln>
                <a:solidFill>
                  <a:schemeClr val="accent1">
                    <a:lumMod val="75000"/>
                  </a:schemeClr>
                </a:solidFill>
                <a:cs typeface="Times New Roman" panose="02020603050405020304" pitchFamily="18" charset="0"/>
              </a:rPr>
              <a:t>银行帐处理</a:t>
            </a:r>
            <a:endParaRPr lang="en-US" altLang="zh-CN" kern="0" dirty="0">
              <a:ln w="18415" cmpd="sng">
                <a:noFill/>
                <a:prstDash val="solid"/>
              </a:ln>
              <a:solidFill>
                <a:schemeClr val="accent1">
                  <a:lumMod val="75000"/>
                </a:schemeClr>
              </a:solidFill>
              <a:cs typeface="Times New Roman" panose="02020603050405020304" pitchFamily="18" charset="0"/>
            </a:endParaRPr>
          </a:p>
          <a:p>
            <a:pPr algn="ctr"/>
            <a:r>
              <a:rPr lang="en-US" altLang="zh-CN" kern="0" dirty="0">
                <a:ln w="18415" cmpd="sng">
                  <a:noFill/>
                  <a:prstDash val="solid"/>
                </a:ln>
                <a:solidFill>
                  <a:schemeClr val="accent1">
                    <a:lumMod val="75000"/>
                  </a:schemeClr>
                </a:solidFill>
                <a:cs typeface="Times New Roman" panose="02020603050405020304" pitchFamily="18" charset="0"/>
              </a:rPr>
              <a:t> </a:t>
            </a:r>
            <a:endParaRPr lang="en-US" altLang="zh-CN" kern="0" dirty="0">
              <a:ln w="18415" cmpd="sng">
                <a:noFill/>
                <a:prstDash val="solid"/>
              </a:ln>
              <a:solidFill>
                <a:schemeClr val="accent1">
                  <a:lumMod val="75000"/>
                </a:schemeClr>
              </a:solidFill>
              <a:cs typeface="Times New Roman" panose="02020603050405020304" pitchFamily="18" charset="0"/>
            </a:endParaRPr>
          </a:p>
        </p:txBody>
      </p:sp>
      <p:sp>
        <p:nvSpPr>
          <p:cNvPr id="4" name="MH_Other_2"/>
          <p:cNvSpPr/>
          <p:nvPr>
            <p:custDataLst>
              <p:tags r:id="rId3"/>
            </p:custDataLst>
          </p:nvPr>
        </p:nvSpPr>
        <p:spPr>
          <a:xfrm>
            <a:off x="4354388" y="4397574"/>
            <a:ext cx="1795542" cy="1767733"/>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defRPr/>
            </a:pPr>
            <a:endParaRPr lang="en-US" sz="4100" dirty="0">
              <a:solidFill>
                <a:sysClr val="window" lastClr="FFFFFF"/>
              </a:solidFill>
              <a:latin typeface="Calibri" panose="020F0502020204030204"/>
            </a:endParaRPr>
          </a:p>
        </p:txBody>
      </p:sp>
      <p:sp>
        <p:nvSpPr>
          <p:cNvPr id="5" name="MH_SubTitle_4"/>
          <p:cNvSpPr/>
          <p:nvPr>
            <p:custDataLst>
              <p:tags r:id="rId4"/>
            </p:custDataLst>
          </p:nvPr>
        </p:nvSpPr>
        <p:spPr>
          <a:xfrm>
            <a:off x="4687543" y="4732699"/>
            <a:ext cx="1127837" cy="1110369"/>
          </a:xfrm>
          <a:prstGeom prst="ellipse">
            <a:avLst/>
          </a:prstGeom>
          <a:solidFill>
            <a:srgbClr val="FAFAFA"/>
          </a:solidFill>
          <a:ln w="10160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normAutofit fontScale="85000" lnSpcReduction="10000"/>
          </a:bodyPr>
          <a:lstStyle/>
          <a:p>
            <a:pPr algn="ctr"/>
            <a:r>
              <a:rPr lang="zh-CN" altLang="en-US" kern="0" dirty="0">
                <a:ln w="18415" cmpd="sng">
                  <a:noFill/>
                  <a:prstDash val="solid"/>
                </a:ln>
                <a:solidFill>
                  <a:schemeClr val="accent1">
                    <a:lumMod val="75000"/>
                  </a:schemeClr>
                </a:solidFill>
                <a:cs typeface="Times New Roman" panose="02020603050405020304" pitchFamily="18" charset="0"/>
              </a:rPr>
              <a:t>银行帐处理</a:t>
            </a:r>
            <a:endParaRPr lang="en-US" altLang="zh-CN" kern="0" dirty="0">
              <a:ln w="18415" cmpd="sng">
                <a:noFill/>
                <a:prstDash val="solid"/>
              </a:ln>
              <a:solidFill>
                <a:schemeClr val="accent1">
                  <a:lumMod val="75000"/>
                </a:schemeClr>
              </a:solidFill>
              <a:cs typeface="Times New Roman" panose="02020603050405020304" pitchFamily="18" charset="0"/>
            </a:endParaRPr>
          </a:p>
        </p:txBody>
      </p:sp>
      <p:sp>
        <p:nvSpPr>
          <p:cNvPr id="6" name="MH_Other_3"/>
          <p:cNvSpPr/>
          <p:nvPr>
            <p:custDataLst>
              <p:tags r:id="rId5"/>
            </p:custDataLst>
          </p:nvPr>
        </p:nvSpPr>
        <p:spPr>
          <a:xfrm rot="2431848">
            <a:off x="4320097" y="2669540"/>
            <a:ext cx="1592906" cy="1568236"/>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pPr>
            <a:endParaRPr lang="en-US" sz="4100" dirty="0">
              <a:solidFill>
                <a:sysClr val="window" lastClr="FFFFFF"/>
              </a:solidFill>
              <a:latin typeface="Calibri" panose="020F0502020204030204"/>
            </a:endParaRPr>
          </a:p>
        </p:txBody>
      </p:sp>
      <p:sp>
        <p:nvSpPr>
          <p:cNvPr id="7" name="MH_SubTitle_2"/>
          <p:cNvSpPr/>
          <p:nvPr>
            <p:custDataLst>
              <p:tags r:id="rId6"/>
            </p:custDataLst>
          </p:nvPr>
        </p:nvSpPr>
        <p:spPr>
          <a:xfrm>
            <a:off x="4671636" y="2953355"/>
            <a:ext cx="1000556" cy="985059"/>
          </a:xfrm>
          <a:prstGeom prst="ellipse">
            <a:avLst/>
          </a:prstGeom>
          <a:solidFill>
            <a:schemeClr val="bg1"/>
          </a:solidFill>
          <a:ln w="10160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normAutofit/>
          </a:bodyPr>
          <a:lstStyle/>
          <a:p>
            <a:pPr algn="ctr"/>
            <a:r>
              <a:rPr lang="zh-CN" altLang="en-US" sz="1600" kern="0" dirty="0">
                <a:ln w="18415" cmpd="sng">
                  <a:noFill/>
                  <a:prstDash val="solid"/>
                </a:ln>
                <a:solidFill>
                  <a:schemeClr val="accent1">
                    <a:lumMod val="75000"/>
                  </a:schemeClr>
                </a:solidFill>
                <a:cs typeface="Times New Roman" panose="02020603050405020304" pitchFamily="18" charset="0"/>
              </a:rPr>
              <a:t>银行帐处理</a:t>
            </a:r>
            <a:endParaRPr lang="en-US" altLang="zh-CN" sz="1600" kern="0" dirty="0">
              <a:ln w="18415" cmpd="sng">
                <a:noFill/>
                <a:prstDash val="solid"/>
              </a:ln>
              <a:solidFill>
                <a:schemeClr val="accent1">
                  <a:lumMod val="75000"/>
                </a:schemeClr>
              </a:solidFill>
              <a:cs typeface="Times New Roman" panose="02020603050405020304" pitchFamily="18" charset="0"/>
            </a:endParaRPr>
          </a:p>
        </p:txBody>
      </p:sp>
      <p:sp>
        <p:nvSpPr>
          <p:cNvPr id="8" name="MH_Other_4"/>
          <p:cNvSpPr/>
          <p:nvPr>
            <p:custDataLst>
              <p:tags r:id="rId7"/>
            </p:custDataLst>
          </p:nvPr>
        </p:nvSpPr>
        <p:spPr>
          <a:xfrm rot="2431848">
            <a:off x="5652760" y="1651265"/>
            <a:ext cx="1353844" cy="1332876"/>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pPr>
            <a:endParaRPr lang="en-US" sz="4100" dirty="0">
              <a:solidFill>
                <a:sysClr val="window" lastClr="FFFFFF"/>
              </a:solidFill>
              <a:latin typeface="Calibri" panose="020F0502020204030204"/>
            </a:endParaRPr>
          </a:p>
        </p:txBody>
      </p:sp>
      <p:sp>
        <p:nvSpPr>
          <p:cNvPr id="9" name="MH_SubTitle_1"/>
          <p:cNvSpPr/>
          <p:nvPr>
            <p:custDataLst>
              <p:tags r:id="rId8"/>
            </p:custDataLst>
          </p:nvPr>
        </p:nvSpPr>
        <p:spPr>
          <a:xfrm>
            <a:off x="5900877" y="1902450"/>
            <a:ext cx="850392" cy="837221"/>
          </a:xfrm>
          <a:prstGeom prst="ellipse">
            <a:avLst/>
          </a:prstGeom>
          <a:solidFill>
            <a:srgbClr val="FAFAFA"/>
          </a:solidFill>
          <a:ln w="10160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normAutofit/>
          </a:bodyPr>
          <a:lstStyle/>
          <a:p>
            <a:pPr algn="ctr"/>
            <a:r>
              <a:rPr lang="zh-CN" altLang="en-US" sz="1400" kern="0" dirty="0">
                <a:ln w="18415" cmpd="sng">
                  <a:noFill/>
                  <a:prstDash val="solid"/>
                </a:ln>
                <a:solidFill>
                  <a:schemeClr val="accent1">
                    <a:lumMod val="75000"/>
                  </a:schemeClr>
                </a:solidFill>
                <a:cs typeface="Times New Roman" panose="02020603050405020304" pitchFamily="18" charset="0"/>
              </a:rPr>
              <a:t>银行帐处理</a:t>
            </a:r>
            <a:endParaRPr lang="en-US" altLang="zh-CN" sz="1400" kern="0" dirty="0">
              <a:ln w="18415" cmpd="sng">
                <a:noFill/>
                <a:prstDash val="solid"/>
              </a:ln>
              <a:solidFill>
                <a:schemeClr val="accent1">
                  <a:lumMod val="75000"/>
                </a:schemeClr>
              </a:solidFill>
              <a:cs typeface="Times New Roman" panose="02020603050405020304" pitchFamily="18" charset="0"/>
            </a:endParaRPr>
          </a:p>
        </p:txBody>
      </p:sp>
      <p:sp>
        <p:nvSpPr>
          <p:cNvPr id="10" name="MH_Text_4"/>
          <p:cNvSpPr txBox="1"/>
          <p:nvPr>
            <p:custDataLst>
              <p:tags r:id="rId9"/>
            </p:custDataLst>
          </p:nvPr>
        </p:nvSpPr>
        <p:spPr>
          <a:xfrm>
            <a:off x="2304343" y="4823033"/>
            <a:ext cx="1930795" cy="1133268"/>
          </a:xfrm>
          <a:prstGeom prst="rect">
            <a:avLst/>
          </a:prstGeom>
          <a:noFill/>
        </p:spPr>
        <p:txBody>
          <a:bodyPr wrap="square" lIns="0" tIns="0" rIns="0" bIns="0" rtlCol="0" anchor="ctr" anchorCtr="0">
            <a:norm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登记银行日记账时先分清账户，避免张冠李戴</a:t>
            </a: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a:p>
            <a:pPr lvl="0" algn="just">
              <a:lnSpc>
                <a:spcPct val="140000"/>
              </a:lnSpc>
              <a:defRPr/>
            </a:pP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MH_Text_3"/>
          <p:cNvSpPr txBox="1"/>
          <p:nvPr>
            <p:custDataLst>
              <p:tags r:id="rId10"/>
            </p:custDataLst>
          </p:nvPr>
        </p:nvSpPr>
        <p:spPr>
          <a:xfrm>
            <a:off x="8360775" y="3684337"/>
            <a:ext cx="1864975" cy="1133268"/>
          </a:xfrm>
          <a:prstGeom prst="rect">
            <a:avLst/>
          </a:prstGeom>
          <a:noFill/>
        </p:spPr>
        <p:txBody>
          <a:bodyPr wrap="square" lIns="0" tIns="0" rIns="0" bIns="0" rtlCol="0" anchor="ctr" anchorCtr="0">
            <a:no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每晚查明各账户的余额，汇报给各领导，以便总经理及财务经理了解公司资金运作情况，方便调度资金。</a:t>
            </a:r>
            <a:br>
              <a:rPr lang="zh-CN" altLang="en-US" sz="1200" dirty="0">
                <a:solidFill>
                  <a:srgbClr val="000000"/>
                </a:solidFill>
                <a:latin typeface="微软雅黑" panose="020B0503020204020204" pitchFamily="34" charset="-122"/>
                <a:ea typeface="微软雅黑" panose="020B0503020204020204" pitchFamily="34" charset="-122"/>
              </a:rPr>
            </a:b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MH_Text_2"/>
          <p:cNvSpPr txBox="1"/>
          <p:nvPr>
            <p:custDataLst>
              <p:tags r:id="rId11"/>
            </p:custDataLst>
          </p:nvPr>
        </p:nvSpPr>
        <p:spPr>
          <a:xfrm>
            <a:off x="2290059" y="2851382"/>
            <a:ext cx="1930796" cy="1133268"/>
          </a:xfrm>
          <a:prstGeom prst="rect">
            <a:avLst/>
          </a:prstGeom>
          <a:noFill/>
        </p:spPr>
        <p:txBody>
          <a:bodyPr wrap="square" lIns="0" tIns="0" rIns="0" bIns="0" rtlCol="0" anchor="ctr" anchorCtr="0">
            <a:norm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保管好各公司的空白支票，不得随意乱放。</a:t>
            </a: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MH_Text_1"/>
          <p:cNvSpPr txBox="1"/>
          <p:nvPr>
            <p:custDataLst>
              <p:tags r:id="rId12"/>
            </p:custDataLst>
          </p:nvPr>
        </p:nvSpPr>
        <p:spPr>
          <a:xfrm>
            <a:off x="7104115" y="1695983"/>
            <a:ext cx="2954285" cy="1133268"/>
          </a:xfrm>
          <a:prstGeom prst="rect">
            <a:avLst/>
          </a:prstGeom>
          <a:noFill/>
        </p:spPr>
        <p:txBody>
          <a:bodyPr wrap="square" lIns="0" tIns="0" rIns="0" bIns="0" rtlCol="0" anchor="ctr" anchorCtr="0">
            <a:norm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登记银行日记账时先分清账户，避免张冠李戴</a:t>
            </a: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报销审核</a:t>
            </a:r>
            <a:br>
              <a:rPr lang="zh-CN" altLang="en-US" dirty="0">
                <a:solidFill>
                  <a:srgbClr val="3D7488"/>
                </a:solidFill>
              </a:rPr>
            </a:br>
            <a:endParaRPr lang="zh-CN" altLang="en-US" dirty="0">
              <a:solidFill>
                <a:srgbClr val="3D7488"/>
              </a:solidFill>
            </a:endParaRPr>
          </a:p>
        </p:txBody>
      </p:sp>
      <p:cxnSp>
        <p:nvCxnSpPr>
          <p:cNvPr id="15" name="直接连接符 14"/>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Title_1"/>
          <p:cNvSpPr/>
          <p:nvPr>
            <p:custDataLst>
              <p:tags r:id="rId1"/>
            </p:custDataLst>
          </p:nvPr>
        </p:nvSpPr>
        <p:spPr>
          <a:xfrm>
            <a:off x="4748071" y="2394579"/>
            <a:ext cx="2695858" cy="2695858"/>
          </a:xfrm>
          <a:prstGeom prst="donut">
            <a:avLst>
              <a:gd name="adj" fmla="val 8835"/>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b="1" dirty="0">
                <a:gradFill>
                  <a:gsLst>
                    <a:gs pos="0">
                      <a:schemeClr val="accent1"/>
                    </a:gs>
                    <a:gs pos="100000">
                      <a:schemeClr val="accent2"/>
                    </a:gs>
                  </a:gsLst>
                  <a:lin ang="5400000" scaled="0"/>
                </a:gradFill>
              </a:rPr>
              <a:t>报销审核</a:t>
            </a:r>
            <a:endParaRPr lang="zh-CN" altLang="en-US" sz="2800" b="1" dirty="0">
              <a:gradFill>
                <a:gsLst>
                  <a:gs pos="0">
                    <a:schemeClr val="accent1"/>
                  </a:gs>
                  <a:gs pos="100000">
                    <a:schemeClr val="accent2"/>
                  </a:gs>
                </a:gsLst>
                <a:lin ang="5400000" scaled="0"/>
              </a:gradFill>
            </a:endParaRPr>
          </a:p>
        </p:txBody>
      </p:sp>
      <p:sp>
        <p:nvSpPr>
          <p:cNvPr id="3" name="MH_Other_1"/>
          <p:cNvSpPr/>
          <p:nvPr>
            <p:custDataLst>
              <p:tags r:id="rId2"/>
            </p:custDataLst>
          </p:nvPr>
        </p:nvSpPr>
        <p:spPr>
          <a:xfrm rot="16200000">
            <a:off x="46537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4" name="MH_Other_2"/>
          <p:cNvSpPr/>
          <p:nvPr>
            <p:custDataLst>
              <p:tags r:id="rId3"/>
            </p:custDataLst>
          </p:nvPr>
        </p:nvSpPr>
        <p:spPr>
          <a:xfrm rot="19800000">
            <a:off x="52689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5" name="MH_Other_3"/>
          <p:cNvSpPr/>
          <p:nvPr>
            <p:custDataLst>
              <p:tags r:id="rId4"/>
            </p:custDataLst>
          </p:nvPr>
        </p:nvSpPr>
        <p:spPr>
          <a:xfrm rot="1800000">
            <a:off x="65008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6" name="MH_Other_4"/>
          <p:cNvSpPr/>
          <p:nvPr>
            <p:custDataLst>
              <p:tags r:id="rId5"/>
            </p:custDataLst>
          </p:nvPr>
        </p:nvSpPr>
        <p:spPr>
          <a:xfrm rot="5400000">
            <a:off x="71175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7" name="MH_Other_5"/>
          <p:cNvSpPr/>
          <p:nvPr>
            <p:custDataLst>
              <p:tags r:id="rId6"/>
            </p:custDataLst>
          </p:nvPr>
        </p:nvSpPr>
        <p:spPr>
          <a:xfrm rot="9000000">
            <a:off x="65008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8" name="MH_Other_6"/>
          <p:cNvSpPr/>
          <p:nvPr>
            <p:custDataLst>
              <p:tags r:id="rId7"/>
            </p:custDataLst>
          </p:nvPr>
        </p:nvSpPr>
        <p:spPr>
          <a:xfrm rot="12600000">
            <a:off x="52689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9" name="MH_SubTitle_2"/>
          <p:cNvSpPr/>
          <p:nvPr>
            <p:custDataLst>
              <p:tags r:id="rId8"/>
            </p:custDataLst>
          </p:nvPr>
        </p:nvSpPr>
        <p:spPr>
          <a:xfrm>
            <a:off x="7116764" y="1768475"/>
            <a:ext cx="2187575" cy="1062038"/>
          </a:xfrm>
          <a:prstGeom prst="rect">
            <a:avLst/>
          </a:prstGeom>
        </p:spPr>
        <p:txBody>
          <a:bodyPr anchor="ctr">
            <a:normAutofit/>
          </a:bodyPr>
          <a:lstStyle/>
          <a:p>
            <a:pPr>
              <a:lnSpc>
                <a:spcPct val="120000"/>
              </a:lnSpc>
              <a:defRPr/>
            </a:pPr>
            <a:endParaRPr lang="zh-CN" altLang="en-US" dirty="0">
              <a:solidFill>
                <a:schemeClr val="tx1">
                  <a:lumMod val="75000"/>
                  <a:lumOff val="25000"/>
                </a:schemeClr>
              </a:solidFill>
            </a:endParaRPr>
          </a:p>
        </p:txBody>
      </p:sp>
      <p:sp>
        <p:nvSpPr>
          <p:cNvPr id="10" name="MH_SubTitle_1"/>
          <p:cNvSpPr/>
          <p:nvPr>
            <p:custDataLst>
              <p:tags r:id="rId9"/>
            </p:custDataLst>
          </p:nvPr>
        </p:nvSpPr>
        <p:spPr>
          <a:xfrm>
            <a:off x="2830514" y="1768475"/>
            <a:ext cx="2193925" cy="1062038"/>
          </a:xfrm>
          <a:prstGeom prst="rect">
            <a:avLst/>
          </a:prstGeom>
        </p:spPr>
        <p:txBody>
          <a:bodyPr anchor="ctr">
            <a:normAutofit/>
          </a:bodyPr>
          <a:lstStyle/>
          <a:p>
            <a:pPr algn="r">
              <a:lnSpc>
                <a:spcPct val="120000"/>
              </a:lnSpc>
              <a:defRPr/>
            </a:pPr>
            <a:endParaRPr lang="zh-CN" altLang="en-US" dirty="0">
              <a:solidFill>
                <a:schemeClr val="tx1">
                  <a:lumMod val="75000"/>
                  <a:lumOff val="25000"/>
                </a:schemeClr>
              </a:solidFill>
            </a:endParaRPr>
          </a:p>
        </p:txBody>
      </p:sp>
      <p:sp>
        <p:nvSpPr>
          <p:cNvPr id="11" name="MH_SubTitle_6"/>
          <p:cNvSpPr/>
          <p:nvPr>
            <p:custDataLst>
              <p:tags r:id="rId10"/>
            </p:custDataLst>
          </p:nvPr>
        </p:nvSpPr>
        <p:spPr>
          <a:xfrm>
            <a:off x="2190751" y="3211514"/>
            <a:ext cx="2193925" cy="1062037"/>
          </a:xfrm>
          <a:prstGeom prst="rect">
            <a:avLst/>
          </a:prstGeom>
        </p:spPr>
        <p:txBody>
          <a:bodyPr anchor="ctr">
            <a:normAutofit/>
          </a:bodyPr>
          <a:lstStyle/>
          <a:p>
            <a:pPr algn="r">
              <a:lnSpc>
                <a:spcPct val="120000"/>
              </a:lnSpc>
              <a:defRPr/>
            </a:pPr>
            <a:endParaRPr lang="zh-CN" altLang="en-US" dirty="0">
              <a:solidFill>
                <a:schemeClr val="tx1">
                  <a:lumMod val="75000"/>
                  <a:lumOff val="25000"/>
                </a:schemeClr>
              </a:solidFill>
            </a:endParaRPr>
          </a:p>
        </p:txBody>
      </p:sp>
      <p:sp>
        <p:nvSpPr>
          <p:cNvPr id="12" name="MH_SubTitle_3"/>
          <p:cNvSpPr/>
          <p:nvPr>
            <p:custDataLst>
              <p:tags r:id="rId11"/>
            </p:custDataLst>
          </p:nvPr>
        </p:nvSpPr>
        <p:spPr>
          <a:xfrm>
            <a:off x="7748589" y="3211514"/>
            <a:ext cx="2185987" cy="1062037"/>
          </a:xfrm>
          <a:prstGeom prst="rect">
            <a:avLst/>
          </a:prstGeom>
        </p:spPr>
        <p:txBody>
          <a:bodyPr anchor="ctr">
            <a:normAutofit/>
          </a:bodyPr>
          <a:lstStyle/>
          <a:p>
            <a:pPr>
              <a:lnSpc>
                <a:spcPct val="120000"/>
              </a:lnSpc>
              <a:defRPr/>
            </a:pPr>
            <a:endParaRPr lang="zh-CN" altLang="en-US" dirty="0">
              <a:solidFill>
                <a:schemeClr val="tx1">
                  <a:lumMod val="75000"/>
                  <a:lumOff val="25000"/>
                </a:schemeClr>
              </a:solidFill>
            </a:endParaRPr>
          </a:p>
        </p:txBody>
      </p:sp>
      <p:sp>
        <p:nvSpPr>
          <p:cNvPr id="13" name="MH_SubTitle_4"/>
          <p:cNvSpPr/>
          <p:nvPr>
            <p:custDataLst>
              <p:tags r:id="rId12"/>
            </p:custDataLst>
          </p:nvPr>
        </p:nvSpPr>
        <p:spPr>
          <a:xfrm>
            <a:off x="7116764" y="4770439"/>
            <a:ext cx="2187575" cy="1062037"/>
          </a:xfrm>
          <a:prstGeom prst="rect">
            <a:avLst/>
          </a:prstGeom>
        </p:spPr>
        <p:txBody>
          <a:bodyPr anchor="ctr">
            <a:normAutofit/>
          </a:bodyPr>
          <a:lstStyle/>
          <a:p>
            <a:pPr>
              <a:lnSpc>
                <a:spcPct val="120000"/>
              </a:lnSpc>
              <a:defRPr/>
            </a:pPr>
            <a:endParaRPr lang="zh-CN" altLang="en-US" dirty="0">
              <a:solidFill>
                <a:schemeClr val="tx1">
                  <a:lumMod val="75000"/>
                  <a:lumOff val="25000"/>
                </a:schemeClr>
              </a:solidFill>
            </a:endParaRPr>
          </a:p>
        </p:txBody>
      </p:sp>
      <p:sp>
        <p:nvSpPr>
          <p:cNvPr id="14" name="MH_SubTitle_5"/>
          <p:cNvSpPr/>
          <p:nvPr>
            <p:custDataLst>
              <p:tags r:id="rId13"/>
            </p:custDataLst>
          </p:nvPr>
        </p:nvSpPr>
        <p:spPr>
          <a:xfrm>
            <a:off x="2830514" y="4770439"/>
            <a:ext cx="2193925" cy="1062037"/>
          </a:xfrm>
          <a:prstGeom prst="rect">
            <a:avLst/>
          </a:prstGeom>
        </p:spPr>
        <p:txBody>
          <a:bodyPr anchor="ctr">
            <a:normAutofit/>
          </a:bodyPr>
          <a:lstStyle/>
          <a:p>
            <a:pPr algn="r">
              <a:lnSpc>
                <a:spcPct val="120000"/>
              </a:lnSpc>
              <a:defRPr/>
            </a:pPr>
            <a:endParaRPr lang="zh-CN" altLang="en-US" dirty="0">
              <a:solidFill>
                <a:schemeClr val="tx1">
                  <a:lumMod val="75000"/>
                  <a:lumOff val="25000"/>
                </a:schemeClr>
              </a:solidFill>
            </a:endParaRPr>
          </a:p>
        </p:txBody>
      </p:sp>
      <p:sp>
        <p:nvSpPr>
          <p:cNvPr id="15" name="矩形 14"/>
          <p:cNvSpPr/>
          <p:nvPr/>
        </p:nvSpPr>
        <p:spPr>
          <a:xfrm>
            <a:off x="2347974" y="2100380"/>
            <a:ext cx="2604965" cy="738664"/>
          </a:xfrm>
          <a:prstGeom prst="rect">
            <a:avLst/>
          </a:prstGeom>
        </p:spPr>
        <p:txBody>
          <a:bodyPr wrap="squar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支付证明单上填写的大小写金额是否相符；</a:t>
            </a:r>
            <a:endParaRPr lang="zh-CN" altLang="en-US" sz="1400" dirty="0">
              <a:solidFill>
                <a:srgbClr val="000000"/>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若有不符，应更正重填。</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6" name="矩形 15"/>
          <p:cNvSpPr/>
          <p:nvPr/>
        </p:nvSpPr>
        <p:spPr>
          <a:xfrm>
            <a:off x="7333001" y="1899843"/>
            <a:ext cx="3027324" cy="738664"/>
          </a:xfrm>
          <a:prstGeom prst="rect">
            <a:avLst/>
          </a:prstGeom>
        </p:spPr>
        <p:txBody>
          <a:bodyPr wrap="squar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在支付凭证单上经办人是否签字，领款人是否签字；</a:t>
            </a:r>
            <a:endParaRPr lang="zh-CN" altLang="en-US" sz="1400" dirty="0">
              <a:solidFill>
                <a:srgbClr val="000000"/>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若无，应补。</a:t>
            </a:r>
            <a:endParaRPr lang="en-US" altLang="zh-CN" sz="1400" dirty="0">
              <a:solidFill>
                <a:srgbClr val="47494B"/>
              </a:solidFill>
              <a:latin typeface="微软雅黑" panose="020B0503020204020204" pitchFamily="34" charset="-122"/>
              <a:ea typeface="微软雅黑" panose="020B0503020204020204" pitchFamily="34" charset="-122"/>
            </a:endParaRPr>
          </a:p>
        </p:txBody>
      </p:sp>
      <p:sp>
        <p:nvSpPr>
          <p:cNvPr id="17" name="矩形 16"/>
          <p:cNvSpPr/>
          <p:nvPr/>
        </p:nvSpPr>
        <p:spPr>
          <a:xfrm>
            <a:off x="1678000" y="3392161"/>
            <a:ext cx="2339102" cy="738664"/>
          </a:xfrm>
          <a:prstGeom prst="rect">
            <a:avLst/>
          </a:prstGeom>
        </p:spPr>
        <p:txBody>
          <a:bodyPr wrap="non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报销内容是否有重复报销；</a:t>
            </a:r>
            <a:endParaRPr lang="zh-CN" altLang="en-US" sz="1400" dirty="0">
              <a:solidFill>
                <a:srgbClr val="000000"/>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如若报过，不予报销。</a:t>
            </a:r>
            <a:endParaRPr lang="zh-CN" altLang="en-US" sz="1400" dirty="0">
              <a:solidFill>
                <a:srgbClr val="000000"/>
              </a:solidFill>
              <a:latin typeface="微软雅黑" panose="020B0503020204020204" pitchFamily="34" charset="-122"/>
              <a:ea typeface="微软雅黑" panose="020B0503020204020204" pitchFamily="34" charset="-122"/>
            </a:endParaRPr>
          </a:p>
          <a:p>
            <a:pPr lvl="0">
              <a:defRPr/>
            </a:pPr>
            <a:endParaRPr lang="zh-CN" altLang="en-US" sz="1400" dirty="0">
              <a:solidFill>
                <a:srgbClr val="47494B"/>
              </a:solidFill>
              <a:latin typeface="微软雅黑" panose="020B0503020204020204" pitchFamily="34" charset="-122"/>
              <a:ea typeface="微软雅黑" panose="020B0503020204020204" pitchFamily="34" charset="-122"/>
            </a:endParaRPr>
          </a:p>
        </p:txBody>
      </p:sp>
      <p:sp>
        <p:nvSpPr>
          <p:cNvPr id="18" name="矩形 17"/>
          <p:cNvSpPr/>
          <p:nvPr/>
        </p:nvSpPr>
        <p:spPr>
          <a:xfrm>
            <a:off x="7606576" y="3363737"/>
            <a:ext cx="3629106" cy="954107"/>
          </a:xfrm>
          <a:prstGeom prst="rect">
            <a:avLst/>
          </a:prstGeom>
        </p:spPr>
        <p:txBody>
          <a:bodyPr wrap="squar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附在支付证明单后的原始票据是否有涂改；</a:t>
            </a:r>
            <a:endParaRPr lang="zh-CN" altLang="en-US" sz="1400" dirty="0">
              <a:solidFill>
                <a:srgbClr val="000000"/>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若有，问明原因或不予报销。</a:t>
            </a:r>
            <a:br>
              <a:rPr lang="zh-CN" altLang="en-US" sz="1400" dirty="0">
                <a:solidFill>
                  <a:srgbClr val="000000"/>
                </a:solidFill>
                <a:latin typeface="微软雅黑" panose="020B0503020204020204" pitchFamily="34" charset="-122"/>
                <a:ea typeface="微软雅黑" panose="020B0503020204020204" pitchFamily="34" charset="-122"/>
              </a:rPr>
            </a:br>
            <a:endParaRPr lang="zh-CN" altLang="en-US" sz="1400" dirty="0">
              <a:solidFill>
                <a:srgbClr val="000000"/>
              </a:solidFill>
              <a:latin typeface="微软雅黑" panose="020B0503020204020204" pitchFamily="34" charset="-122"/>
              <a:ea typeface="微软雅黑" panose="020B0503020204020204" pitchFamily="34" charset="-122"/>
            </a:endParaRPr>
          </a:p>
          <a:p>
            <a:pPr lvl="0">
              <a:defRPr/>
            </a:pPr>
            <a:endParaRPr lang="zh-CN" altLang="en-US" sz="1400" dirty="0">
              <a:solidFill>
                <a:srgbClr val="47494B"/>
              </a:solidFill>
              <a:latin typeface="微软雅黑" panose="020B0503020204020204" pitchFamily="34" charset="-122"/>
              <a:ea typeface="微软雅黑" panose="020B0503020204020204" pitchFamily="34" charset="-122"/>
            </a:endParaRPr>
          </a:p>
        </p:txBody>
      </p:sp>
      <p:sp>
        <p:nvSpPr>
          <p:cNvPr id="19" name="矩形 18"/>
          <p:cNvSpPr/>
          <p:nvPr/>
        </p:nvSpPr>
        <p:spPr>
          <a:xfrm>
            <a:off x="2605273" y="5090245"/>
            <a:ext cx="3088142" cy="738664"/>
          </a:xfrm>
          <a:prstGeom prst="rect">
            <a:avLst/>
          </a:prstGeom>
        </p:spPr>
        <p:txBody>
          <a:bodyPr wrap="square">
            <a:spAutoFit/>
          </a:bodyPr>
          <a:lstStyle/>
          <a:p>
            <a:pPr lvl="0">
              <a:defRPr/>
            </a:pPr>
            <a:r>
              <a:rPr lang="zh-CN" altLang="en-US" sz="1400" dirty="0">
                <a:solidFill>
                  <a:srgbClr val="000000"/>
                </a:solidFill>
                <a:latin typeface="微软雅黑" panose="020B0503020204020204" pitchFamily="34" charset="-122"/>
                <a:ea typeface="微软雅黑" panose="020B0503020204020204" pitchFamily="34" charset="-122"/>
              </a:rPr>
              <a:t>报销内容是否属合理的报销；</a:t>
            </a:r>
            <a:br>
              <a:rPr lang="zh-CN" altLang="en-US" sz="1400" dirty="0">
                <a:solidFill>
                  <a:srgbClr val="000000"/>
                </a:solidFill>
                <a:latin typeface="微软雅黑" panose="020B0503020204020204" pitchFamily="34" charset="-122"/>
                <a:ea typeface="微软雅黑" panose="020B0503020204020204" pitchFamily="34" charset="-122"/>
              </a:rPr>
            </a:br>
            <a:r>
              <a:rPr lang="zh-CN" altLang="en-US" sz="1400" dirty="0">
                <a:solidFill>
                  <a:srgbClr val="000000"/>
                </a:solidFill>
                <a:latin typeface="微软雅黑" panose="020B0503020204020204" pitchFamily="34" charset="-122"/>
                <a:ea typeface="微软雅黑" panose="020B0503020204020204" pitchFamily="34" charset="-122"/>
              </a:rPr>
              <a:t>  若不属，应拒绝报销，有特殊原因，应经审批</a:t>
            </a:r>
            <a:endParaRPr lang="en-US" altLang="zh-CN" sz="1400" dirty="0">
              <a:solidFill>
                <a:srgbClr val="47494B"/>
              </a:solidFill>
              <a:latin typeface="微软雅黑" panose="020B0503020204020204" pitchFamily="34" charset="-122"/>
              <a:ea typeface="微软雅黑" panose="020B0503020204020204" pitchFamily="34" charset="-122"/>
            </a:endParaRPr>
          </a:p>
        </p:txBody>
      </p:sp>
      <p:sp>
        <p:nvSpPr>
          <p:cNvPr id="20" name="矩形 19"/>
          <p:cNvSpPr/>
          <p:nvPr/>
        </p:nvSpPr>
        <p:spPr>
          <a:xfrm>
            <a:off x="7212611" y="5016152"/>
            <a:ext cx="2339102" cy="738664"/>
          </a:xfrm>
          <a:prstGeom prst="rect">
            <a:avLst/>
          </a:prstGeom>
        </p:spPr>
        <p:txBody>
          <a:bodyPr wrap="non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正规发票是否与收据混贴。</a:t>
            </a:r>
            <a:endParaRPr lang="zh-CN" altLang="en-US" sz="1400" dirty="0">
              <a:solidFill>
                <a:srgbClr val="000000"/>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若有，应分开贴。</a:t>
            </a:r>
            <a:endParaRPr lang="zh-CN" altLang="en-US" sz="1400" dirty="0">
              <a:solidFill>
                <a:srgbClr val="000000"/>
              </a:solidFill>
              <a:latin typeface="微软雅黑" panose="020B0503020204020204" pitchFamily="34" charset="-122"/>
              <a:ea typeface="微软雅黑" panose="020B0503020204020204" pitchFamily="34" charset="-122"/>
            </a:endParaRPr>
          </a:p>
          <a:p>
            <a:pPr>
              <a:buFont typeface="Wingdings" panose="05000000000000000000" pitchFamily="2" charset="2"/>
              <a:buNone/>
            </a:pP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1"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报销审核</a:t>
            </a:r>
            <a:endParaRPr lang="zh-CN" altLang="en-US" dirty="0">
              <a:solidFill>
                <a:srgbClr val="3D7488"/>
              </a:solidFill>
            </a:endParaRPr>
          </a:p>
        </p:txBody>
      </p:sp>
      <p:cxnSp>
        <p:nvCxnSpPr>
          <p:cNvPr id="22" name="直接连接符 21"/>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转账支付</a:t>
            </a:r>
            <a:endParaRPr lang="zh-CN" altLang="en-US" dirty="0">
              <a:solidFill>
                <a:srgbClr val="3D7488"/>
              </a:solidFill>
            </a:endParaRPr>
          </a:p>
        </p:txBody>
      </p:sp>
      <p:cxnSp>
        <p:nvCxnSpPr>
          <p:cNvPr id="22" name="直接连接符 21"/>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6383957" y="1814355"/>
            <a:ext cx="1796232" cy="1976063"/>
            <a:chOff x="5987173" y="3044094"/>
            <a:chExt cx="1796700" cy="1976578"/>
          </a:xfrm>
        </p:grpSpPr>
        <p:sp>
          <p:nvSpPr>
            <p:cNvPr id="25" name="任意多边形 30"/>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文本框 62"/>
            <p:cNvSpPr txBox="1"/>
            <p:nvPr/>
          </p:nvSpPr>
          <p:spPr>
            <a:xfrm>
              <a:off x="6329723" y="3989043"/>
              <a:ext cx="1237550"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网上银行</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cxnSp>
        <p:nvCxnSpPr>
          <p:cNvPr id="28" name="直接连接符 27"/>
          <p:cNvCxnSpPr/>
          <p:nvPr/>
        </p:nvCxnSpPr>
        <p:spPr>
          <a:xfrm>
            <a:off x="1804740" y="3920701"/>
            <a:ext cx="8837900"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1704656"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0" name="椭圆 29"/>
          <p:cNvSpPr/>
          <p:nvPr/>
        </p:nvSpPr>
        <p:spPr>
          <a:xfrm>
            <a:off x="10569459"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1" name="椭圆 30"/>
          <p:cNvSpPr/>
          <p:nvPr/>
        </p:nvSpPr>
        <p:spPr>
          <a:xfrm>
            <a:off x="3050922"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2" name="椭圆 31"/>
          <p:cNvSpPr/>
          <p:nvPr/>
        </p:nvSpPr>
        <p:spPr>
          <a:xfrm>
            <a:off x="5119703"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3" name="椭圆 32"/>
          <p:cNvSpPr/>
          <p:nvPr/>
        </p:nvSpPr>
        <p:spPr>
          <a:xfrm>
            <a:off x="7223786"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4" name="椭圆 33"/>
          <p:cNvSpPr/>
          <p:nvPr/>
        </p:nvSpPr>
        <p:spPr>
          <a:xfrm>
            <a:off x="9074787"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2352559" y="2042486"/>
            <a:ext cx="1575330" cy="1759394"/>
            <a:chOff x="2940476" y="3272285"/>
            <a:chExt cx="1575740" cy="1759852"/>
          </a:xfrm>
        </p:grpSpPr>
        <p:sp>
          <p:nvSpPr>
            <p:cNvPr id="36" name="任意多边形 43"/>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7"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8" name="文本框 59"/>
            <p:cNvSpPr txBox="1"/>
            <p:nvPr/>
          </p:nvSpPr>
          <p:spPr>
            <a:xfrm>
              <a:off x="3102008" y="4128107"/>
              <a:ext cx="1357226" cy="400214"/>
            </a:xfrm>
            <a:prstGeom prst="rect">
              <a:avLst/>
            </a:prstGeom>
            <a:noFill/>
          </p:spPr>
          <p:txBody>
            <a:bodyPr wrap="square" rtlCol="0">
              <a:spAutoFit/>
            </a:bodyPr>
            <a:lstStyle/>
            <a:p>
              <a:r>
                <a:rPr kumimoji="1" lang="zh-CN" altLang="en-US" sz="2000" dirty="0">
                  <a:solidFill>
                    <a:schemeClr val="bg1"/>
                  </a:solidFill>
                  <a:latin typeface="微软雅黑" panose="020B0503020204020204" pitchFamily="34" charset="-122"/>
                  <a:ea typeface="微软雅黑" panose="020B0503020204020204" pitchFamily="34" charset="-122"/>
                </a:rPr>
                <a:t>网上银行</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965487" y="1249063"/>
            <a:ext cx="2368741" cy="2552817"/>
            <a:chOff x="4078604" y="2478655"/>
            <a:chExt cx="2369358" cy="2553482"/>
          </a:xfrm>
        </p:grpSpPr>
        <p:sp>
          <p:nvSpPr>
            <p:cNvPr id="40" name="任意多边形 47"/>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614176" y="3268683"/>
              <a:ext cx="1562853" cy="1004204"/>
              <a:chOff x="4716874" y="2621791"/>
              <a:chExt cx="1562853" cy="1004204"/>
            </a:xfrm>
          </p:grpSpPr>
          <p:sp>
            <p:nvSpPr>
              <p:cNvPr id="42" name="KSO_Shape"/>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3" name="文本框 60"/>
              <p:cNvSpPr txBox="1"/>
              <p:nvPr/>
            </p:nvSpPr>
            <p:spPr>
              <a:xfrm>
                <a:off x="4716874" y="3225885"/>
                <a:ext cx="1562853"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转账支票</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8220961" y="1797774"/>
            <a:ext cx="1834448" cy="1997157"/>
            <a:chOff x="7567273" y="3027509"/>
            <a:chExt cx="1834926" cy="1997677"/>
          </a:xfrm>
        </p:grpSpPr>
        <p:sp>
          <p:nvSpPr>
            <p:cNvPr id="45" name="任意多边形 52"/>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6"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7" name="文本框 63"/>
            <p:cNvSpPr txBox="1"/>
            <p:nvPr/>
          </p:nvSpPr>
          <p:spPr>
            <a:xfrm>
              <a:off x="7925165" y="3989043"/>
              <a:ext cx="1477034"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转账支票</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48" name="矩形 47"/>
          <p:cNvSpPr/>
          <p:nvPr/>
        </p:nvSpPr>
        <p:spPr>
          <a:xfrm>
            <a:off x="2280570" y="4089440"/>
            <a:ext cx="1849480" cy="2031325"/>
          </a:xfrm>
          <a:prstGeom prst="rect">
            <a:avLst/>
          </a:prstGeom>
        </p:spPr>
        <p:txBody>
          <a:bodyPr wrap="square">
            <a:spAutoFit/>
          </a:bodyPr>
          <a:lstStyle/>
          <a:p>
            <a:pPr eaLnBrk="0" hangingPunct="0">
              <a:lnSpc>
                <a:spcPct val="100000"/>
              </a:lnSpc>
              <a:spcBef>
                <a:spcPct val="0"/>
              </a:spcBef>
              <a:buClr>
                <a:srgbClr val="CC0099"/>
              </a:buClr>
              <a:buSzTx/>
            </a:pPr>
            <a:r>
              <a:rPr kumimoji="1" lang="zh-CN" altLang="en-US" sz="1400" dirty="0"/>
              <a:t>网上银行</a:t>
            </a:r>
            <a:r>
              <a:rPr kumimoji="1" lang="en-US" altLang="zh-CN" sz="1400" dirty="0"/>
              <a:t>:</a:t>
            </a:r>
            <a:r>
              <a:rPr kumimoji="1" lang="zh-CN" altLang="en-US" sz="1400" dirty="0"/>
              <a:t>根据填写无误且手续完备的转款申请单，配合各部门在网上填写对方单位户名、开户行、账号等信息，然后通知复核人员进行复核办理转帐事宜。</a:t>
            </a:r>
            <a:endParaRPr kumimoji="1" lang="zh-CN" altLang="en-US" sz="1400" dirty="0"/>
          </a:p>
          <a:p>
            <a:pPr eaLnBrk="0" hangingPunct="0">
              <a:lnSpc>
                <a:spcPct val="100000"/>
              </a:lnSpc>
              <a:spcBef>
                <a:spcPct val="0"/>
              </a:spcBef>
              <a:buClr>
                <a:srgbClr val="CC0099"/>
              </a:buClr>
              <a:buSzTx/>
            </a:pPr>
            <a:endParaRPr kumimoji="1" lang="zh-CN" altLang="en-US" sz="1400" dirty="0"/>
          </a:p>
        </p:txBody>
      </p:sp>
      <p:sp>
        <p:nvSpPr>
          <p:cNvPr id="49" name="矩形 48"/>
          <p:cNvSpPr/>
          <p:nvPr/>
        </p:nvSpPr>
        <p:spPr>
          <a:xfrm>
            <a:off x="4318509" y="4048455"/>
            <a:ext cx="1849480" cy="2031325"/>
          </a:xfrm>
          <a:prstGeom prst="rect">
            <a:avLst/>
          </a:prstGeom>
        </p:spPr>
        <p:txBody>
          <a:bodyPr wrap="square">
            <a:spAutoFit/>
          </a:bodyPr>
          <a:lstStyle/>
          <a:p>
            <a:pPr eaLnBrk="0" hangingPunct="0">
              <a:lnSpc>
                <a:spcPct val="100000"/>
              </a:lnSpc>
              <a:spcBef>
                <a:spcPct val="0"/>
              </a:spcBef>
              <a:buClrTx/>
              <a:buSzTx/>
              <a:buFontTx/>
              <a:buNone/>
            </a:pPr>
            <a:r>
              <a:rPr kumimoji="1" lang="zh-CN" altLang="en-US" sz="1400" dirty="0"/>
              <a:t>转帐支票：根据填写无误且手续完备的转款申请单，配合各部门在支票上填写日期、对方单位户名、金额、用款明细、加盖公司财务章、个人私章再到银行办理转帐事宜</a:t>
            </a:r>
            <a:r>
              <a:rPr kumimoji="1" lang="zh-CN" altLang="en-US" sz="1400" b="1" dirty="0"/>
              <a:t>。</a:t>
            </a:r>
            <a:endParaRPr kumimoji="1" lang="zh-CN" altLang="en-US" sz="1400" b="1" u="sng" dirty="0"/>
          </a:p>
        </p:txBody>
      </p:sp>
      <p:sp>
        <p:nvSpPr>
          <p:cNvPr id="50" name="矩形 49"/>
          <p:cNvSpPr/>
          <p:nvPr/>
        </p:nvSpPr>
        <p:spPr>
          <a:xfrm>
            <a:off x="6383957" y="4048455"/>
            <a:ext cx="1849480" cy="1815882"/>
          </a:xfrm>
          <a:prstGeom prst="rect">
            <a:avLst/>
          </a:prstGeom>
        </p:spPr>
        <p:txBody>
          <a:bodyPr wrap="square">
            <a:spAutoFit/>
          </a:bodyPr>
          <a:lstStyle/>
          <a:p>
            <a:pPr eaLnBrk="0" hangingPunct="0">
              <a:lnSpc>
                <a:spcPct val="100000"/>
              </a:lnSpc>
              <a:spcBef>
                <a:spcPct val="0"/>
              </a:spcBef>
              <a:buClr>
                <a:srgbClr val="CC0099"/>
              </a:buClr>
              <a:buSzTx/>
            </a:pPr>
            <a:r>
              <a:rPr kumimoji="1" lang="zh-CN" altLang="en-US" sz="1400" dirty="0"/>
              <a:t>网上银行</a:t>
            </a:r>
            <a:r>
              <a:rPr kumimoji="1" lang="en-US" altLang="zh-CN" sz="1400" dirty="0"/>
              <a:t>:</a:t>
            </a:r>
            <a:r>
              <a:rPr kumimoji="1" lang="zh-CN" altLang="en-US" sz="1400" dirty="0"/>
              <a:t>根据填写无误且手续完备的转款申请单，配合各部门在网上填写对方单位户名、开户行、账号等信息，然后通知复核人员进行复核办理转帐事宜。</a:t>
            </a:r>
            <a:endParaRPr kumimoji="1" lang="zh-CN" altLang="en-US" sz="1400" dirty="0"/>
          </a:p>
        </p:txBody>
      </p:sp>
      <p:sp>
        <p:nvSpPr>
          <p:cNvPr id="51" name="矩形 50"/>
          <p:cNvSpPr/>
          <p:nvPr/>
        </p:nvSpPr>
        <p:spPr>
          <a:xfrm>
            <a:off x="8277918" y="4048455"/>
            <a:ext cx="1849480" cy="2031325"/>
          </a:xfrm>
          <a:prstGeom prst="rect">
            <a:avLst/>
          </a:prstGeom>
        </p:spPr>
        <p:txBody>
          <a:bodyPr wrap="square">
            <a:spAutoFit/>
          </a:bodyPr>
          <a:lstStyle/>
          <a:p>
            <a:pPr eaLnBrk="0" hangingPunct="0">
              <a:lnSpc>
                <a:spcPct val="100000"/>
              </a:lnSpc>
              <a:spcBef>
                <a:spcPct val="0"/>
              </a:spcBef>
              <a:buClrTx/>
              <a:buSzTx/>
              <a:buFontTx/>
              <a:buNone/>
            </a:pPr>
            <a:r>
              <a:rPr kumimoji="1" lang="zh-CN" altLang="en-US" sz="1400" dirty="0"/>
              <a:t>转帐支票：根据填写无误且手续完备的转款申请单，配合各部门在支票上填写日期、对方单位户名、金额、用款明细、加盖公司财务章、个人私章再到银行办理转帐事宜</a:t>
            </a:r>
            <a:r>
              <a:rPr kumimoji="1" lang="zh-CN" altLang="en-US" sz="1400" b="1" dirty="0"/>
              <a:t>。</a:t>
            </a:r>
            <a:endParaRPr kumimoji="1" lang="zh-CN" altLang="en-US" sz="1400" b="1" u="sng" dirty="0"/>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 calcmode="lin" valueType="num">
                                      <p:cBhvr>
                                        <p:cTn id="9" dur="500" fill="hold"/>
                                        <p:tgtEl>
                                          <p:spTgt spid="29"/>
                                        </p:tgtEl>
                                        <p:attrNameLst>
                                          <p:attrName>style.rotation</p:attrName>
                                        </p:attrNameLst>
                                      </p:cBhvr>
                                      <p:tavLst>
                                        <p:tav tm="0">
                                          <p:val>
                                            <p:fltVal val="360"/>
                                          </p:val>
                                        </p:tav>
                                        <p:tav tm="100000">
                                          <p:val>
                                            <p:fltVal val="0"/>
                                          </p:val>
                                        </p:tav>
                                      </p:tavLst>
                                    </p:anim>
                                    <p:animEffect transition="in" filter="fade">
                                      <p:cBhvr>
                                        <p:cTn id="10" dur="500"/>
                                        <p:tgtEl>
                                          <p:spTgt spid="2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3000"/>
                                        <p:tgtEl>
                                          <p:spTgt spid="28"/>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 calcmode="lin" valueType="num">
                                      <p:cBhvr>
                                        <p:cTn id="19" dur="500" fill="hold"/>
                                        <p:tgtEl>
                                          <p:spTgt spid="31"/>
                                        </p:tgtEl>
                                        <p:attrNameLst>
                                          <p:attrName>style.rotation</p:attrName>
                                        </p:attrNameLst>
                                      </p:cBhvr>
                                      <p:tavLst>
                                        <p:tav tm="0">
                                          <p:val>
                                            <p:fltVal val="360"/>
                                          </p:val>
                                        </p:tav>
                                        <p:tav tm="100000">
                                          <p:val>
                                            <p:fltVal val="0"/>
                                          </p:val>
                                        </p:tav>
                                      </p:tavLst>
                                    </p:anim>
                                    <p:animEffect transition="in" filter="fade">
                                      <p:cBhvr>
                                        <p:cTn id="20" dur="500"/>
                                        <p:tgtEl>
                                          <p:spTgt spid="31"/>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 calcmode="lin" valueType="num">
                                      <p:cBhvr>
                                        <p:cTn id="25" dur="500" fill="hold"/>
                                        <p:tgtEl>
                                          <p:spTgt spid="32"/>
                                        </p:tgtEl>
                                        <p:attrNameLst>
                                          <p:attrName>style.rotation</p:attrName>
                                        </p:attrNameLst>
                                      </p:cBhvr>
                                      <p:tavLst>
                                        <p:tav tm="0">
                                          <p:val>
                                            <p:fltVal val="360"/>
                                          </p:val>
                                        </p:tav>
                                        <p:tav tm="100000">
                                          <p:val>
                                            <p:fltVal val="0"/>
                                          </p:val>
                                        </p:tav>
                                      </p:tavLst>
                                    </p:anim>
                                    <p:animEffect transition="in" filter="fade">
                                      <p:cBhvr>
                                        <p:cTn id="26" dur="500"/>
                                        <p:tgtEl>
                                          <p:spTgt spid="32"/>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 calcmode="lin" valueType="num">
                                      <p:cBhvr>
                                        <p:cTn id="31" dur="500" fill="hold"/>
                                        <p:tgtEl>
                                          <p:spTgt spid="33"/>
                                        </p:tgtEl>
                                        <p:attrNameLst>
                                          <p:attrName>style.rotation</p:attrName>
                                        </p:attrNameLst>
                                      </p:cBhvr>
                                      <p:tavLst>
                                        <p:tav tm="0">
                                          <p:val>
                                            <p:fltVal val="360"/>
                                          </p:val>
                                        </p:tav>
                                        <p:tav tm="100000">
                                          <p:val>
                                            <p:fltVal val="0"/>
                                          </p:val>
                                        </p:tav>
                                      </p:tavLst>
                                    </p:anim>
                                    <p:animEffect transition="in" filter="fade">
                                      <p:cBhvr>
                                        <p:cTn id="32" dur="500"/>
                                        <p:tgtEl>
                                          <p:spTgt spid="33"/>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 calcmode="lin" valueType="num">
                                      <p:cBhvr>
                                        <p:cTn id="37" dur="500" fill="hold"/>
                                        <p:tgtEl>
                                          <p:spTgt spid="34"/>
                                        </p:tgtEl>
                                        <p:attrNameLst>
                                          <p:attrName>style.rotation</p:attrName>
                                        </p:attrNameLst>
                                      </p:cBhvr>
                                      <p:tavLst>
                                        <p:tav tm="0">
                                          <p:val>
                                            <p:fltVal val="360"/>
                                          </p:val>
                                        </p:tav>
                                        <p:tav tm="100000">
                                          <p:val>
                                            <p:fltVal val="0"/>
                                          </p:val>
                                        </p:tav>
                                      </p:tavLst>
                                    </p:anim>
                                    <p:animEffect transition="in" filter="fade">
                                      <p:cBhvr>
                                        <p:cTn id="38" dur="500"/>
                                        <p:tgtEl>
                                          <p:spTgt spid="34"/>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 calcmode="lin" valueType="num">
                                      <p:cBhvr>
                                        <p:cTn id="43" dur="500" fill="hold"/>
                                        <p:tgtEl>
                                          <p:spTgt spid="30"/>
                                        </p:tgtEl>
                                        <p:attrNameLst>
                                          <p:attrName>style.rotation</p:attrName>
                                        </p:attrNameLst>
                                      </p:cBhvr>
                                      <p:tavLst>
                                        <p:tav tm="0">
                                          <p:val>
                                            <p:fltVal val="360"/>
                                          </p:val>
                                        </p:tav>
                                        <p:tav tm="100000">
                                          <p:val>
                                            <p:fltVal val="0"/>
                                          </p:val>
                                        </p:tav>
                                      </p:tavLst>
                                    </p:anim>
                                    <p:animEffect transition="in" filter="fade">
                                      <p:cBhvr>
                                        <p:cTn id="44" dur="500"/>
                                        <p:tgtEl>
                                          <p:spTgt spid="30"/>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1000"/>
                                        <p:tgtEl>
                                          <p:spTgt spid="44"/>
                                        </p:tgtEl>
                                      </p:cBhvr>
                                    </p:animEffect>
                                    <p:anim calcmode="lin" valueType="num">
                                      <p:cBhvr>
                                        <p:cTn id="67" dur="1000" fill="hold"/>
                                        <p:tgtEl>
                                          <p:spTgt spid="44"/>
                                        </p:tgtEl>
                                        <p:attrNameLst>
                                          <p:attrName>ppt_x</p:attrName>
                                        </p:attrNameLst>
                                      </p:cBhvr>
                                      <p:tavLst>
                                        <p:tav tm="0">
                                          <p:val>
                                            <p:strVal val="#ppt_x"/>
                                          </p:val>
                                        </p:tav>
                                        <p:tav tm="100000">
                                          <p:val>
                                            <p:strVal val="#ppt_x"/>
                                          </p:val>
                                        </p:tav>
                                      </p:tavLst>
                                    </p:anim>
                                    <p:anim calcmode="lin" valueType="num">
                                      <p:cBhvr>
                                        <p:cTn id="68" dur="1000" fill="hold"/>
                                        <p:tgtEl>
                                          <p:spTgt spid="44"/>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49"/>
                                        </p:tgtEl>
                                        <p:attrNameLst>
                                          <p:attrName>style.visibility</p:attrName>
                                        </p:attrNameLst>
                                      </p:cBhvr>
                                      <p:to>
                                        <p:strVal val="visible"/>
                                      </p:to>
                                    </p:set>
                                    <p:anim calcmode="lin" valueType="num">
                                      <p:cBhvr>
                                        <p:cTn id="76" dur="500" fill="hold"/>
                                        <p:tgtEl>
                                          <p:spTgt spid="49"/>
                                        </p:tgtEl>
                                        <p:attrNameLst>
                                          <p:attrName>ppt_w</p:attrName>
                                        </p:attrNameLst>
                                      </p:cBhvr>
                                      <p:tavLst>
                                        <p:tav tm="0">
                                          <p:val>
                                            <p:fltVal val="0"/>
                                          </p:val>
                                        </p:tav>
                                        <p:tav tm="100000">
                                          <p:val>
                                            <p:strVal val="#ppt_w"/>
                                          </p:val>
                                        </p:tav>
                                      </p:tavLst>
                                    </p:anim>
                                    <p:anim calcmode="lin" valueType="num">
                                      <p:cBhvr>
                                        <p:cTn id="77" dur="500" fill="hold"/>
                                        <p:tgtEl>
                                          <p:spTgt spid="49"/>
                                        </p:tgtEl>
                                        <p:attrNameLst>
                                          <p:attrName>ppt_h</p:attrName>
                                        </p:attrNameLst>
                                      </p:cBhvr>
                                      <p:tavLst>
                                        <p:tav tm="0">
                                          <p:val>
                                            <p:fltVal val="0"/>
                                          </p:val>
                                        </p:tav>
                                        <p:tav tm="100000">
                                          <p:val>
                                            <p:strVal val="#ppt_h"/>
                                          </p:val>
                                        </p:tav>
                                      </p:tavLst>
                                    </p:anim>
                                    <p:animEffect transition="in" filter="fade">
                                      <p:cBhvr>
                                        <p:cTn id="78" dur="500"/>
                                        <p:tgtEl>
                                          <p:spTgt spid="49"/>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animEffect transition="in" filter="fade">
                                      <p:cBhvr>
                                        <p:cTn id="83" dur="500"/>
                                        <p:tgtEl>
                                          <p:spTgt spid="50"/>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51"/>
                                        </p:tgtEl>
                                        <p:attrNameLst>
                                          <p:attrName>style.visibility</p:attrName>
                                        </p:attrNameLst>
                                      </p:cBhvr>
                                      <p:to>
                                        <p:strVal val="visible"/>
                                      </p:to>
                                    </p:set>
                                    <p:anim calcmode="lin" valueType="num">
                                      <p:cBhvr>
                                        <p:cTn id="86" dur="500" fill="hold"/>
                                        <p:tgtEl>
                                          <p:spTgt spid="51"/>
                                        </p:tgtEl>
                                        <p:attrNameLst>
                                          <p:attrName>ppt_w</p:attrName>
                                        </p:attrNameLst>
                                      </p:cBhvr>
                                      <p:tavLst>
                                        <p:tav tm="0">
                                          <p:val>
                                            <p:fltVal val="0"/>
                                          </p:val>
                                        </p:tav>
                                        <p:tav tm="100000">
                                          <p:val>
                                            <p:strVal val="#ppt_w"/>
                                          </p:val>
                                        </p:tav>
                                      </p:tavLst>
                                    </p:anim>
                                    <p:anim calcmode="lin" valueType="num">
                                      <p:cBhvr>
                                        <p:cTn id="87" dur="500" fill="hold"/>
                                        <p:tgtEl>
                                          <p:spTgt spid="51"/>
                                        </p:tgtEl>
                                        <p:attrNameLst>
                                          <p:attrName>ppt_h</p:attrName>
                                        </p:attrNameLst>
                                      </p:cBhvr>
                                      <p:tavLst>
                                        <p:tav tm="0">
                                          <p:val>
                                            <p:fltVal val="0"/>
                                          </p:val>
                                        </p:tav>
                                        <p:tav tm="100000">
                                          <p:val>
                                            <p:strVal val="#ppt_h"/>
                                          </p:val>
                                        </p:tav>
                                      </p:tavLst>
                                    </p:anim>
                                    <p:animEffect transition="in" filter="fade">
                                      <p:cBhvr>
                                        <p:cTn id="8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48"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3293587" y="3269149"/>
            <a:ext cx="5668707" cy="989964"/>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1" fmla="*/ 0 w 3254309"/>
              <a:gd name="connsiteY0-2" fmla="*/ 2004 h 698726"/>
              <a:gd name="connsiteX1-3" fmla="*/ 206017 w 3254309"/>
              <a:gd name="connsiteY1-4" fmla="*/ 0 h 698726"/>
              <a:gd name="connsiteX2-5" fmla="*/ 3254309 w 3254309"/>
              <a:gd name="connsiteY2-6" fmla="*/ 2004 h 698726"/>
              <a:gd name="connsiteX3-7" fmla="*/ 3254309 w 3254309"/>
              <a:gd name="connsiteY3-8" fmla="*/ 698726 h 698726"/>
              <a:gd name="connsiteX4-9" fmla="*/ 0 w 3254309"/>
              <a:gd name="connsiteY4-10" fmla="*/ 698726 h 698726"/>
              <a:gd name="connsiteX5" fmla="*/ 0 w 3254309"/>
              <a:gd name="connsiteY5" fmla="*/ 2004 h 698726"/>
              <a:gd name="connsiteX0-11" fmla="*/ 11697 w 3266006"/>
              <a:gd name="connsiteY0-12" fmla="*/ 2004 h 698726"/>
              <a:gd name="connsiteX1-13" fmla="*/ 217714 w 3266006"/>
              <a:gd name="connsiteY1-14" fmla="*/ 0 h 698726"/>
              <a:gd name="connsiteX2-15" fmla="*/ 3266006 w 3266006"/>
              <a:gd name="connsiteY2-16" fmla="*/ 2004 h 698726"/>
              <a:gd name="connsiteX3-17" fmla="*/ 3266006 w 3266006"/>
              <a:gd name="connsiteY3-18" fmla="*/ 698726 h 698726"/>
              <a:gd name="connsiteX4-19" fmla="*/ 11697 w 3266006"/>
              <a:gd name="connsiteY4-20" fmla="*/ 698726 h 698726"/>
              <a:gd name="connsiteX5-21" fmla="*/ 0 w 3266006"/>
              <a:gd name="connsiteY5-22" fmla="*/ 203200 h 698726"/>
              <a:gd name="connsiteX6" fmla="*/ 11697 w 3266006"/>
              <a:gd name="connsiteY6" fmla="*/ 2004 h 698726"/>
              <a:gd name="connsiteX0-23" fmla="*/ 0 w 3266006"/>
              <a:gd name="connsiteY0-24" fmla="*/ 203200 h 698726"/>
              <a:gd name="connsiteX1-25" fmla="*/ 217714 w 3266006"/>
              <a:gd name="connsiteY1-26" fmla="*/ 0 h 698726"/>
              <a:gd name="connsiteX2-27" fmla="*/ 3266006 w 3266006"/>
              <a:gd name="connsiteY2-28" fmla="*/ 2004 h 698726"/>
              <a:gd name="connsiteX3-29" fmla="*/ 3266006 w 3266006"/>
              <a:gd name="connsiteY3-30" fmla="*/ 698726 h 698726"/>
              <a:gd name="connsiteX4-31" fmla="*/ 11697 w 3266006"/>
              <a:gd name="connsiteY4-32" fmla="*/ 698726 h 698726"/>
              <a:gd name="connsiteX5-33" fmla="*/ 0 w 3266006"/>
              <a:gd name="connsiteY5-34" fmla="*/ 203200 h 698726"/>
              <a:gd name="connsiteX0-35" fmla="*/ 217714 w 3266006"/>
              <a:gd name="connsiteY0-36" fmla="*/ 0 h 698726"/>
              <a:gd name="connsiteX1-37" fmla="*/ 3266006 w 3266006"/>
              <a:gd name="connsiteY1-38" fmla="*/ 2004 h 698726"/>
              <a:gd name="connsiteX2-39" fmla="*/ 3266006 w 3266006"/>
              <a:gd name="connsiteY2-40" fmla="*/ 698726 h 698726"/>
              <a:gd name="connsiteX3-41" fmla="*/ 11697 w 3266006"/>
              <a:gd name="connsiteY3-42" fmla="*/ 698726 h 698726"/>
              <a:gd name="connsiteX4-43" fmla="*/ 0 w 3266006"/>
              <a:gd name="connsiteY4-44" fmla="*/ 203200 h 698726"/>
              <a:gd name="connsiteX5-45" fmla="*/ 309154 w 3266006"/>
              <a:gd name="connsiteY5-46" fmla="*/ 91440 h 698726"/>
              <a:gd name="connsiteX0-47" fmla="*/ 217714 w 3266006"/>
              <a:gd name="connsiteY0-48" fmla="*/ 0 h 698726"/>
              <a:gd name="connsiteX1-49" fmla="*/ 3266006 w 3266006"/>
              <a:gd name="connsiteY1-50" fmla="*/ 2004 h 698726"/>
              <a:gd name="connsiteX2-51" fmla="*/ 3266006 w 3266006"/>
              <a:gd name="connsiteY2-52" fmla="*/ 698726 h 698726"/>
              <a:gd name="connsiteX3-53" fmla="*/ 11697 w 3266006"/>
              <a:gd name="connsiteY3-54" fmla="*/ 698726 h 698726"/>
              <a:gd name="connsiteX4-55" fmla="*/ 0 w 3266006"/>
              <a:gd name="connsiteY4-56" fmla="*/ 203200 h 698726"/>
              <a:gd name="connsiteX0-57" fmla="*/ 206017 w 3254309"/>
              <a:gd name="connsiteY0-58" fmla="*/ 0 h 698726"/>
              <a:gd name="connsiteX1-59" fmla="*/ 3254309 w 3254309"/>
              <a:gd name="connsiteY1-60" fmla="*/ 2004 h 698726"/>
              <a:gd name="connsiteX2-61" fmla="*/ 3254309 w 3254309"/>
              <a:gd name="connsiteY2-62" fmla="*/ 698726 h 698726"/>
              <a:gd name="connsiteX3-63" fmla="*/ 0 w 3254309"/>
              <a:gd name="connsiteY3-64" fmla="*/ 698726 h 698726"/>
              <a:gd name="connsiteX4-65" fmla="*/ 209 w 3254309"/>
              <a:gd name="connsiteY4-66" fmla="*/ 203200 h 6987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32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发票</a:t>
            </a:r>
            <a:endParaRPr lang="en-US" altLang="zh-CN" sz="32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rPr>
              <a:t>Industry Analysis</a:t>
            </a:r>
            <a:endParaRPr lang="zh-CN" altLang="en-US"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3252204" y="3009954"/>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3267232" y="3242330"/>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877178" y="2043723"/>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3</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6"/>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txBox="1">
            <a:spLocks noChangeArrowheads="1"/>
          </p:cNvSpPr>
          <p:nvPr>
            <p:custDataLst>
              <p:tags r:id="rId1"/>
            </p:custDataLst>
          </p:nvPr>
        </p:nvSpPr>
        <p:spPr bwMode="auto">
          <a:xfrm>
            <a:off x="5148264" y="3021014"/>
            <a:ext cx="6683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04</a:t>
            </a:r>
            <a:endParaRPr lang="zh-CN" altLang="en-US" sz="2800">
              <a:solidFill>
                <a:schemeClr val="tx2"/>
              </a:solidFill>
            </a:endParaRPr>
          </a:p>
        </p:txBody>
      </p:sp>
      <p:sp>
        <p:nvSpPr>
          <p:cNvPr id="3" name="MH_Text_4"/>
          <p:cNvSpPr/>
          <p:nvPr>
            <p:custDataLst>
              <p:tags r:id="rId2"/>
            </p:custDataLst>
          </p:nvPr>
        </p:nvSpPr>
        <p:spPr>
          <a:xfrm>
            <a:off x="2700339" y="2917000"/>
            <a:ext cx="2054225" cy="968375"/>
          </a:xfrm>
          <a:prstGeom prst="rect">
            <a:avLst/>
          </a:prstGeom>
        </p:spPr>
        <p:txBody>
          <a:bodyPr>
            <a:noAutofit/>
          </a:bodyPr>
          <a:lstStyle/>
          <a:p>
            <a:pPr algn="just">
              <a:lnSpc>
                <a:spcPct val="120000"/>
              </a:lnSpc>
              <a:defRPr/>
            </a:pPr>
            <a:r>
              <a:rPr lang="zh-CN" altLang="en-US" sz="1000" dirty="0">
                <a:solidFill>
                  <a:srgbClr val="000000"/>
                </a:solidFill>
                <a:latin typeface="微软雅黑" panose="020B0503020204020204" pitchFamily="34" charset="-122"/>
                <a:ea typeface="微软雅黑" panose="020B0503020204020204" pitchFamily="34" charset="-122"/>
              </a:rPr>
              <a:t>税务登记证副本复印件、公章、填写代开发票申请表、营业税纳税申报表、服务纳税申报表。（备注：代开发票申请表要盖付款人公章和代开发票公司的公章）</a:t>
            </a: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 name="MH_SubTitle_4"/>
          <p:cNvSpPr/>
          <p:nvPr>
            <p:custDataLst>
              <p:tags r:id="rId3"/>
            </p:custDataLst>
          </p:nvPr>
        </p:nvSpPr>
        <p:spPr>
          <a:xfrm>
            <a:off x="2506664" y="2581001"/>
            <a:ext cx="2447924" cy="369332"/>
          </a:xfrm>
          <a:prstGeom prst="rect">
            <a:avLst/>
          </a:prstGeom>
        </p:spPr>
        <p:txBody>
          <a:bodyPr wrap="square" anchor="ctr">
            <a:spAutoFit/>
          </a:bodyPr>
          <a:lstStyle/>
          <a:p>
            <a:pPr>
              <a:lnSpc>
                <a:spcPct val="90000"/>
              </a:lnSpc>
              <a:buFont typeface="Wingdings" panose="05000000000000000000" pitchFamily="2" charset="2"/>
              <a:buNone/>
            </a:pPr>
            <a:r>
              <a:rPr lang="zh-CN" altLang="en-US" sz="2000" dirty="0">
                <a:solidFill>
                  <a:schemeClr val="tx2"/>
                </a:solidFill>
                <a:latin typeface="微软雅黑" panose="020B0503020204020204" pitchFamily="34" charset="-122"/>
                <a:ea typeface="微软雅黑" panose="020B0503020204020204" pitchFamily="34" charset="-122"/>
              </a:rPr>
              <a:t>到地税代开发票：</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5" name="MH_Other_2"/>
          <p:cNvSpPr txBox="1">
            <a:spLocks noChangeArrowheads="1"/>
          </p:cNvSpPr>
          <p:nvPr>
            <p:custDataLst>
              <p:tags r:id="rId4"/>
            </p:custDataLst>
          </p:nvPr>
        </p:nvSpPr>
        <p:spPr bwMode="auto">
          <a:xfrm>
            <a:off x="5148264" y="4383089"/>
            <a:ext cx="6683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02</a:t>
            </a:r>
            <a:endParaRPr lang="zh-CN" altLang="en-US" sz="2800">
              <a:solidFill>
                <a:schemeClr val="tx2"/>
              </a:solidFill>
            </a:endParaRPr>
          </a:p>
        </p:txBody>
      </p:sp>
      <p:sp>
        <p:nvSpPr>
          <p:cNvPr id="6" name="MH_Text_2"/>
          <p:cNvSpPr/>
          <p:nvPr>
            <p:custDataLst>
              <p:tags r:id="rId5"/>
            </p:custDataLst>
          </p:nvPr>
        </p:nvSpPr>
        <p:spPr>
          <a:xfrm>
            <a:off x="2700339" y="4279075"/>
            <a:ext cx="2054225" cy="968375"/>
          </a:xfrm>
          <a:prstGeom prst="rect">
            <a:avLst/>
          </a:prstGeom>
        </p:spPr>
        <p:txBody>
          <a:bodyPr>
            <a:normAutofit/>
          </a:bodyPr>
          <a:lstStyle/>
          <a:p>
            <a:pPr algn="just">
              <a:lnSpc>
                <a:spcPct val="120000"/>
              </a:lnSpc>
              <a:defRPr/>
            </a:pPr>
            <a:r>
              <a:rPr lang="zh-CN" altLang="en-US" sz="1000" dirty="0">
                <a:solidFill>
                  <a:srgbClr val="000000"/>
                </a:solidFill>
                <a:latin typeface="微软雅黑" panose="020B0503020204020204" pitchFamily="34" charset="-122"/>
                <a:ea typeface="微软雅黑" panose="020B0503020204020204" pitchFamily="34" charset="-122"/>
              </a:rPr>
              <a:t>购买方的拒收证明加盖公章、填写红字申请单加盖财务章、国税局的开票通知单。</a:t>
            </a: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MH_SubTitle_2"/>
          <p:cNvSpPr/>
          <p:nvPr>
            <p:custDataLst>
              <p:tags r:id="rId6"/>
            </p:custDataLst>
          </p:nvPr>
        </p:nvSpPr>
        <p:spPr>
          <a:xfrm>
            <a:off x="2467711" y="3936971"/>
            <a:ext cx="2680553" cy="400110"/>
          </a:xfrm>
          <a:prstGeom prst="rect">
            <a:avLst/>
          </a:prstGeom>
        </p:spPr>
        <p:txBody>
          <a:bodyPr wrap="square" anchor="ctr">
            <a:spAutoFit/>
          </a:bodyPr>
          <a:lstStyle/>
          <a:p>
            <a:pPr>
              <a:buFont typeface="Wingdings" panose="05000000000000000000" pitchFamily="2" charset="2"/>
              <a:buNone/>
            </a:pPr>
            <a:r>
              <a:rPr lang="zh-CN" altLang="en-US" sz="2000" dirty="0">
                <a:solidFill>
                  <a:schemeClr val="tx2"/>
                </a:solidFill>
                <a:latin typeface="微软雅黑" panose="020B0503020204020204" pitchFamily="34" charset="-122"/>
                <a:ea typeface="微软雅黑" panose="020B0503020204020204" pitchFamily="34" charset="-122"/>
              </a:rPr>
              <a:t>开红字发票：</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8" name="MH_Other_3"/>
          <p:cNvSpPr txBox="1">
            <a:spLocks noChangeArrowheads="1"/>
          </p:cNvSpPr>
          <p:nvPr>
            <p:custDataLst>
              <p:tags r:id="rId7"/>
            </p:custDataLst>
          </p:nvPr>
        </p:nvSpPr>
        <p:spPr bwMode="auto">
          <a:xfrm>
            <a:off x="6375400" y="2335214"/>
            <a:ext cx="668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05</a:t>
            </a:r>
            <a:endParaRPr lang="zh-CN" altLang="en-US" sz="2800">
              <a:solidFill>
                <a:schemeClr val="tx2"/>
              </a:solidFill>
            </a:endParaRPr>
          </a:p>
        </p:txBody>
      </p:sp>
      <p:sp>
        <p:nvSpPr>
          <p:cNvPr id="9" name="MH_Text_5"/>
          <p:cNvSpPr/>
          <p:nvPr>
            <p:custDataLst>
              <p:tags r:id="rId8"/>
            </p:custDataLst>
          </p:nvPr>
        </p:nvSpPr>
        <p:spPr>
          <a:xfrm>
            <a:off x="7437439" y="2286000"/>
            <a:ext cx="2054225" cy="966788"/>
          </a:xfrm>
          <a:prstGeom prst="rect">
            <a:avLst/>
          </a:prstGeom>
        </p:spPr>
        <p:txBody>
          <a:bodyPr>
            <a:noAutofit/>
          </a:bodyPr>
          <a:lstStyle/>
          <a:p>
            <a:pPr>
              <a:lnSpc>
                <a:spcPct val="90000"/>
              </a:lnSpc>
              <a:buFont typeface="Wingdings" panose="05000000000000000000" pitchFamily="2" charset="2"/>
              <a:buNone/>
            </a:pPr>
            <a:r>
              <a:rPr lang="en-US" altLang="zh-CN" sz="1000" dirty="0">
                <a:solidFill>
                  <a:srgbClr val="000000"/>
                </a:solidFill>
                <a:latin typeface="微软雅黑" panose="020B0503020204020204" pitchFamily="34" charset="-122"/>
                <a:ea typeface="微软雅黑" panose="020B0503020204020204" pitchFamily="34" charset="-122"/>
              </a:rPr>
              <a:t>1</a:t>
            </a:r>
            <a:r>
              <a:rPr lang="zh-CN" altLang="en-US" sz="1000" dirty="0">
                <a:solidFill>
                  <a:srgbClr val="000000"/>
                </a:solidFill>
                <a:latin typeface="微软雅黑" panose="020B0503020204020204" pitchFamily="34" charset="-122"/>
                <a:ea typeface="微软雅黑" panose="020B0503020204020204" pitchFamily="34" charset="-122"/>
              </a:rPr>
              <a:t>）个人发票：开票申请书、身份证，居住证、合格证原件。                 </a:t>
            </a:r>
            <a:endParaRPr lang="zh-CN" altLang="en-US" sz="1000" dirty="0">
              <a:solidFill>
                <a:srgbClr val="000000"/>
              </a:solidFill>
              <a:latin typeface="微软雅黑" panose="020B0503020204020204" pitchFamily="34" charset="-122"/>
              <a:ea typeface="微软雅黑" panose="020B0503020204020204" pitchFamily="34" charset="-122"/>
            </a:endParaRPr>
          </a:p>
          <a:p>
            <a:pPr>
              <a:lnSpc>
                <a:spcPct val="90000"/>
              </a:lnSpc>
              <a:buFont typeface="Wingdings" panose="05000000000000000000" pitchFamily="2" charset="2"/>
              <a:buNone/>
            </a:pPr>
            <a:r>
              <a:rPr lang="en-US" altLang="zh-CN" sz="1000" dirty="0">
                <a:solidFill>
                  <a:srgbClr val="000000"/>
                </a:solidFill>
                <a:latin typeface="微软雅黑" panose="020B0503020204020204" pitchFamily="34" charset="-122"/>
                <a:ea typeface="微软雅黑" panose="020B0503020204020204" pitchFamily="34" charset="-122"/>
              </a:rPr>
              <a:t>       2</a:t>
            </a:r>
            <a:r>
              <a:rPr lang="zh-CN" altLang="en-US" sz="1000" dirty="0">
                <a:solidFill>
                  <a:srgbClr val="000000"/>
                </a:solidFill>
                <a:latin typeface="微软雅黑" panose="020B0503020204020204" pitchFamily="34" charset="-122"/>
                <a:ea typeface="微软雅黑" panose="020B0503020204020204" pitchFamily="34" charset="-122"/>
              </a:rPr>
              <a:t>）、公司发票：开票申请书、组织机构代码、合格证原件。</a:t>
            </a:r>
            <a:endParaRPr lang="zh-CN" altLang="en-US" sz="1000" dirty="0">
              <a:solidFill>
                <a:srgbClr val="000000"/>
              </a:solidFill>
              <a:latin typeface="微软雅黑" panose="020B0503020204020204" pitchFamily="34" charset="-122"/>
              <a:ea typeface="微软雅黑" panose="020B0503020204020204" pitchFamily="34" charset="-122"/>
            </a:endParaRPr>
          </a:p>
          <a:p>
            <a:pPr>
              <a:lnSpc>
                <a:spcPct val="90000"/>
              </a:lnSpc>
              <a:buFont typeface="Wingdings" panose="05000000000000000000" pitchFamily="2" charset="2"/>
              <a:buNone/>
            </a:pPr>
            <a:r>
              <a:rPr lang="zh-CN" altLang="en-US" sz="1000" dirty="0">
                <a:solidFill>
                  <a:srgbClr val="000000"/>
                </a:solidFill>
                <a:latin typeface="微软雅黑" panose="020B0503020204020204" pitchFamily="34" charset="-122"/>
                <a:ea typeface="微软雅黑" panose="020B0503020204020204" pitchFamily="34" charset="-122"/>
              </a:rPr>
              <a:t>       </a:t>
            </a:r>
            <a:endParaRPr lang="zh-CN" altLang="en-US" sz="1000" dirty="0">
              <a:solidFill>
                <a:srgbClr val="000000"/>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MH_SubTitle_5"/>
          <p:cNvSpPr/>
          <p:nvPr>
            <p:custDataLst>
              <p:tags r:id="rId9"/>
            </p:custDataLst>
          </p:nvPr>
        </p:nvSpPr>
        <p:spPr>
          <a:xfrm>
            <a:off x="7437439" y="1903385"/>
            <a:ext cx="2738192" cy="400110"/>
          </a:xfrm>
          <a:prstGeom prst="rect">
            <a:avLst/>
          </a:prstGeom>
        </p:spPr>
        <p:txBody>
          <a:bodyPr wrap="square" anchor="ctr">
            <a:spAutoFit/>
          </a:bodyPr>
          <a:lstStyle/>
          <a:p>
            <a:pPr lvl="0" algn="just">
              <a:defRPr/>
            </a:pPr>
            <a:r>
              <a:rPr lang="zh-CN" altLang="en-US" sz="2000" dirty="0">
                <a:solidFill>
                  <a:schemeClr val="tx2"/>
                </a:solidFill>
                <a:latin typeface="微软雅黑" panose="020B0503020204020204" pitchFamily="34" charset="-122"/>
                <a:ea typeface="微软雅黑" panose="020B0503020204020204" pitchFamily="34" charset="-122"/>
              </a:rPr>
              <a:t>机动车销售发票</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11" name="MH_Other_4"/>
          <p:cNvSpPr txBox="1">
            <a:spLocks noChangeArrowheads="1"/>
          </p:cNvSpPr>
          <p:nvPr>
            <p:custDataLst>
              <p:tags r:id="rId10"/>
            </p:custDataLst>
          </p:nvPr>
        </p:nvSpPr>
        <p:spPr bwMode="auto">
          <a:xfrm>
            <a:off x="6375400" y="3698875"/>
            <a:ext cx="6683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03</a:t>
            </a:r>
            <a:endParaRPr lang="zh-CN" altLang="en-US" sz="2800">
              <a:solidFill>
                <a:schemeClr val="tx2"/>
              </a:solidFill>
            </a:endParaRPr>
          </a:p>
        </p:txBody>
      </p:sp>
      <p:sp>
        <p:nvSpPr>
          <p:cNvPr id="12" name="MH_Text_3"/>
          <p:cNvSpPr/>
          <p:nvPr>
            <p:custDataLst>
              <p:tags r:id="rId11"/>
            </p:custDataLst>
          </p:nvPr>
        </p:nvSpPr>
        <p:spPr>
          <a:xfrm>
            <a:off x="7437439" y="3563938"/>
            <a:ext cx="2054225" cy="966787"/>
          </a:xfrm>
          <a:prstGeom prst="rect">
            <a:avLst/>
          </a:prstGeom>
        </p:spPr>
        <p:txBody>
          <a:bodyPr>
            <a:normAutofit/>
          </a:bodyPr>
          <a:lstStyle/>
          <a:p>
            <a:pPr algn="just">
              <a:lnSpc>
                <a:spcPct val="120000"/>
              </a:lnSpc>
              <a:defRPr/>
            </a:pPr>
            <a:r>
              <a:rPr lang="zh-CN" altLang="en-US" sz="1000" dirty="0">
                <a:latin typeface="微软雅黑" panose="020B0503020204020204" pitchFamily="34" charset="-122"/>
                <a:ea typeface="微软雅黑" panose="020B0503020204020204" pitchFamily="34" charset="-122"/>
              </a:rPr>
              <a:t>普通发票：公司名或车牌号码、维修类型（普通维修、事故车、三包、首保、新车装饰）、金额</a:t>
            </a: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MH_SubTitle_3"/>
          <p:cNvSpPr/>
          <p:nvPr>
            <p:custDataLst>
              <p:tags r:id="rId12"/>
            </p:custDataLst>
          </p:nvPr>
        </p:nvSpPr>
        <p:spPr>
          <a:xfrm>
            <a:off x="7437439" y="3267047"/>
            <a:ext cx="2738192" cy="400110"/>
          </a:xfrm>
          <a:prstGeom prst="rect">
            <a:avLst/>
          </a:prstGeom>
        </p:spPr>
        <p:txBody>
          <a:bodyPr wrap="square" anchor="ctr">
            <a:spAutoFit/>
          </a:bodyPr>
          <a:lstStyle/>
          <a:p>
            <a:pPr lvl="0" algn="just">
              <a:defRPr/>
            </a:pPr>
            <a:r>
              <a:rPr lang="zh-CN" altLang="en-US" sz="2000" dirty="0">
                <a:solidFill>
                  <a:schemeClr val="tx2"/>
                </a:solidFill>
                <a:latin typeface="微软雅黑" panose="020B0503020204020204" pitchFamily="34" charset="-122"/>
                <a:ea typeface="微软雅黑" panose="020B0503020204020204" pitchFamily="34" charset="-122"/>
              </a:rPr>
              <a:t>开具发票所需资料</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14" name="MH_Other_5"/>
          <p:cNvSpPr txBox="1">
            <a:spLocks noChangeArrowheads="1"/>
          </p:cNvSpPr>
          <p:nvPr>
            <p:custDataLst>
              <p:tags r:id="rId13"/>
            </p:custDataLst>
          </p:nvPr>
        </p:nvSpPr>
        <p:spPr bwMode="auto">
          <a:xfrm>
            <a:off x="6375400" y="5073651"/>
            <a:ext cx="668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01</a:t>
            </a:r>
            <a:endParaRPr lang="zh-CN" altLang="en-US" sz="2800">
              <a:solidFill>
                <a:schemeClr val="tx2"/>
              </a:solidFill>
            </a:endParaRPr>
          </a:p>
        </p:txBody>
      </p:sp>
      <p:sp>
        <p:nvSpPr>
          <p:cNvPr id="15" name="MH_Text_1"/>
          <p:cNvSpPr/>
          <p:nvPr>
            <p:custDataLst>
              <p:tags r:id="rId14"/>
            </p:custDataLst>
          </p:nvPr>
        </p:nvSpPr>
        <p:spPr>
          <a:xfrm>
            <a:off x="7437439" y="4938713"/>
            <a:ext cx="2054225" cy="968375"/>
          </a:xfrm>
          <a:prstGeom prst="rect">
            <a:avLst/>
          </a:prstGeom>
        </p:spPr>
        <p:txBody>
          <a:bodyPr>
            <a:normAutofit/>
          </a:bodyPr>
          <a:lstStyle/>
          <a:p>
            <a:pPr eaLnBrk="0" hangingPunct="0">
              <a:lnSpc>
                <a:spcPct val="100000"/>
              </a:lnSpc>
              <a:spcBef>
                <a:spcPct val="50000"/>
              </a:spcBef>
              <a:buSzPct val="75000"/>
            </a:pPr>
            <a:r>
              <a:rPr lang="zh-CN" altLang="en-US" sz="1000" dirty="0">
                <a:latin typeface="微软雅黑" panose="020B0503020204020204" pitchFamily="34" charset="-122"/>
                <a:ea typeface="微软雅黑" panose="020B0503020204020204" pitchFamily="34" charset="-122"/>
              </a:rPr>
              <a:t>购票人身份证、税控</a:t>
            </a:r>
            <a:r>
              <a:rPr lang="en-US" altLang="zh-CN" sz="1000" dirty="0">
                <a:latin typeface="微软雅黑" panose="020B0503020204020204" pitchFamily="34" charset="-122"/>
                <a:ea typeface="微软雅黑" panose="020B0503020204020204" pitchFamily="34" charset="-122"/>
              </a:rPr>
              <a:t>IC</a:t>
            </a:r>
            <a:r>
              <a:rPr lang="zh-CN" altLang="en-US" sz="1000" dirty="0">
                <a:latin typeface="微软雅黑" panose="020B0503020204020204" pitchFamily="34" charset="-122"/>
                <a:ea typeface="微软雅黑" panose="020B0503020204020204" pitchFamily="34" charset="-122"/>
              </a:rPr>
              <a:t>卡或税控盘、税务登记证、发票购领簿、发票专用章。（购发票验旧更新表在国税局可拿到）</a:t>
            </a:r>
            <a:endParaRPr lang="zh-CN" altLang="en-US" sz="1000" dirty="0">
              <a:latin typeface="微软雅黑" panose="020B0503020204020204" pitchFamily="34" charset="-122"/>
              <a:ea typeface="微软雅黑" panose="020B0503020204020204" pitchFamily="34" charset="-122"/>
            </a:endParaRPr>
          </a:p>
          <a:p>
            <a:pPr algn="just">
              <a:lnSpc>
                <a:spcPct val="120000"/>
              </a:lnSpc>
              <a:defRPr/>
            </a:pP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MH_SubTitle_1"/>
          <p:cNvSpPr/>
          <p:nvPr>
            <p:custDataLst>
              <p:tags r:id="rId15"/>
            </p:custDataLst>
          </p:nvPr>
        </p:nvSpPr>
        <p:spPr>
          <a:xfrm>
            <a:off x="7437439" y="4562444"/>
            <a:ext cx="2738192" cy="400110"/>
          </a:xfrm>
          <a:prstGeom prst="rect">
            <a:avLst/>
          </a:prstGeom>
        </p:spPr>
        <p:txBody>
          <a:bodyPr wrap="square" anchor="ctr">
            <a:spAutoFit/>
          </a:bodyPr>
          <a:lstStyle/>
          <a:p>
            <a:pPr lvl="0" algn="just">
              <a:defRPr/>
            </a:pPr>
            <a:r>
              <a:rPr lang="zh-CN" altLang="en-US" sz="2000" dirty="0">
                <a:solidFill>
                  <a:schemeClr val="tx2"/>
                </a:solidFill>
                <a:latin typeface="微软雅黑" panose="020B0503020204020204" pitchFamily="34" charset="-122"/>
                <a:ea typeface="微软雅黑" panose="020B0503020204020204" pitchFamily="34" charset="-122"/>
              </a:rPr>
              <a:t>购买发票时需带</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17" name="MH_Other_6"/>
          <p:cNvSpPr/>
          <p:nvPr>
            <p:custDataLst>
              <p:tags r:id="rId16"/>
            </p:custDataLst>
          </p:nvPr>
        </p:nvSpPr>
        <p:spPr>
          <a:xfrm>
            <a:off x="5981700" y="1801813"/>
            <a:ext cx="1455738"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18" name="MH_Other_7"/>
          <p:cNvSpPr/>
          <p:nvPr>
            <p:custDataLst>
              <p:tags r:id="rId17"/>
            </p:custDataLst>
          </p:nvPr>
        </p:nvSpPr>
        <p:spPr>
          <a:xfrm flipH="1">
            <a:off x="4754564" y="2484438"/>
            <a:ext cx="1455737"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19" name="MH_Other_8"/>
          <p:cNvSpPr/>
          <p:nvPr>
            <p:custDataLst>
              <p:tags r:id="rId18"/>
            </p:custDataLst>
          </p:nvPr>
        </p:nvSpPr>
        <p:spPr>
          <a:xfrm>
            <a:off x="5981700" y="3167063"/>
            <a:ext cx="1455738" cy="1217612"/>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20" name="MH_Other_9"/>
          <p:cNvSpPr/>
          <p:nvPr>
            <p:custDataLst>
              <p:tags r:id="rId19"/>
            </p:custDataLst>
          </p:nvPr>
        </p:nvSpPr>
        <p:spPr>
          <a:xfrm flipH="1">
            <a:off x="4754564" y="3848100"/>
            <a:ext cx="1455737"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21" name="MH_Other_10"/>
          <p:cNvSpPr/>
          <p:nvPr>
            <p:custDataLst>
              <p:tags r:id="rId20"/>
            </p:custDataLst>
          </p:nvPr>
        </p:nvSpPr>
        <p:spPr>
          <a:xfrm>
            <a:off x="5981700" y="4530725"/>
            <a:ext cx="1455738"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22"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发票</a:t>
            </a:r>
            <a:endParaRPr lang="zh-CN" altLang="en-US" dirty="0">
              <a:solidFill>
                <a:srgbClr val="3D7488"/>
              </a:solidFill>
            </a:endParaRPr>
          </a:p>
        </p:txBody>
      </p:sp>
      <p:cxnSp>
        <p:nvCxnSpPr>
          <p:cNvPr id="23" name="直接连接符 22"/>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2"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Text_1"/>
          <p:cNvSpPr/>
          <p:nvPr>
            <p:custDataLst>
              <p:tags r:id="rId1"/>
            </p:custDataLst>
          </p:nvPr>
        </p:nvSpPr>
        <p:spPr>
          <a:xfrm>
            <a:off x="6516688" y="1851027"/>
            <a:ext cx="2921000" cy="485775"/>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endParaRPr lang="zh-CN" altLang="en-US" sz="1600" dirty="0">
              <a:solidFill>
                <a:schemeClr val="bg1"/>
              </a:solidFill>
            </a:endParaRPr>
          </a:p>
        </p:txBody>
      </p:sp>
      <p:sp>
        <p:nvSpPr>
          <p:cNvPr id="3" name="MH_Other_1"/>
          <p:cNvSpPr/>
          <p:nvPr>
            <p:custDataLst>
              <p:tags r:id="rId2"/>
            </p:custDataLst>
          </p:nvPr>
        </p:nvSpPr>
        <p:spPr>
          <a:xfrm>
            <a:off x="2976563" y="1665289"/>
            <a:ext cx="855662" cy="857250"/>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01</a:t>
            </a:r>
            <a:endParaRPr lang="zh-CN" altLang="en-US" sz="2800" b="1" kern="0" dirty="0">
              <a:solidFill>
                <a:srgbClr val="FFFFFF"/>
              </a:solidFill>
              <a:latin typeface="Arial Rounded MT Bold" panose="020F0704030504030204" pitchFamily="34" charset="0"/>
            </a:endParaRPr>
          </a:p>
        </p:txBody>
      </p:sp>
      <p:sp>
        <p:nvSpPr>
          <p:cNvPr id="4" name="MH_Other_2"/>
          <p:cNvSpPr/>
          <p:nvPr>
            <p:custDataLst>
              <p:tags r:id="rId3"/>
            </p:custDataLst>
          </p:nvPr>
        </p:nvSpPr>
        <p:spPr bwMode="auto">
          <a:xfrm rot="16200000">
            <a:off x="3259138" y="1524002"/>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p:spPr>
        <p:txBody>
          <a:bodyPr anchor="ctr"/>
          <a:lstStyle/>
          <a:p>
            <a:endParaRPr lang="zh-CN" altLang="en-US"/>
          </a:p>
        </p:txBody>
      </p:sp>
      <p:sp>
        <p:nvSpPr>
          <p:cNvPr id="5" name="MH_SubTitle_1"/>
          <p:cNvSpPr/>
          <p:nvPr>
            <p:custDataLst>
              <p:tags r:id="rId4"/>
            </p:custDataLst>
          </p:nvPr>
        </p:nvSpPr>
        <p:spPr>
          <a:xfrm>
            <a:off x="3800476" y="1835151"/>
            <a:ext cx="3108325" cy="515938"/>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认证发票</a:t>
            </a:r>
            <a:endParaRPr lang="zh-CN" altLang="en-US" dirty="0">
              <a:solidFill>
                <a:schemeClr val="bg1"/>
              </a:solidFill>
            </a:endParaRPr>
          </a:p>
        </p:txBody>
      </p:sp>
      <p:sp>
        <p:nvSpPr>
          <p:cNvPr id="6" name="MH_Text_2"/>
          <p:cNvSpPr/>
          <p:nvPr>
            <p:custDataLst>
              <p:tags r:id="rId5"/>
            </p:custDataLst>
          </p:nvPr>
        </p:nvSpPr>
        <p:spPr>
          <a:xfrm>
            <a:off x="6516688" y="2787651"/>
            <a:ext cx="2921000" cy="484188"/>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endParaRPr lang="zh-CN" altLang="en-US" sz="1600" dirty="0">
              <a:solidFill>
                <a:schemeClr val="bg1"/>
              </a:solidFill>
            </a:endParaRPr>
          </a:p>
        </p:txBody>
      </p:sp>
      <p:sp>
        <p:nvSpPr>
          <p:cNvPr id="7" name="MH_Other_3"/>
          <p:cNvSpPr/>
          <p:nvPr>
            <p:custDataLst>
              <p:tags r:id="rId6"/>
            </p:custDataLst>
          </p:nvPr>
        </p:nvSpPr>
        <p:spPr>
          <a:xfrm>
            <a:off x="2976563" y="2601914"/>
            <a:ext cx="855662" cy="855662"/>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02</a:t>
            </a:r>
            <a:endParaRPr lang="zh-CN" altLang="en-US" sz="2800" b="1" kern="0" dirty="0">
              <a:solidFill>
                <a:srgbClr val="FFFFFF"/>
              </a:solidFill>
              <a:latin typeface="Arial Rounded MT Bold" panose="020F0704030504030204" pitchFamily="34" charset="0"/>
            </a:endParaRPr>
          </a:p>
        </p:txBody>
      </p:sp>
      <p:sp>
        <p:nvSpPr>
          <p:cNvPr id="8" name="MH_Other_4"/>
          <p:cNvSpPr/>
          <p:nvPr>
            <p:custDataLst>
              <p:tags r:id="rId7"/>
            </p:custDataLst>
          </p:nvPr>
        </p:nvSpPr>
        <p:spPr bwMode="auto">
          <a:xfrm rot="16200000">
            <a:off x="3259138" y="2460627"/>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p:spPr>
        <p:txBody>
          <a:bodyPr anchor="ctr"/>
          <a:lstStyle/>
          <a:p>
            <a:endParaRPr lang="zh-CN" altLang="en-US"/>
          </a:p>
        </p:txBody>
      </p:sp>
      <p:sp>
        <p:nvSpPr>
          <p:cNvPr id="9" name="MH_SubTitle_2"/>
          <p:cNvSpPr/>
          <p:nvPr>
            <p:custDataLst>
              <p:tags r:id="rId8"/>
            </p:custDataLst>
          </p:nvPr>
        </p:nvSpPr>
        <p:spPr>
          <a:xfrm>
            <a:off x="3800476" y="2771776"/>
            <a:ext cx="3108325" cy="515938"/>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抄税</a:t>
            </a:r>
            <a:endParaRPr lang="en-US" altLang="zh-CN" dirty="0">
              <a:solidFill>
                <a:schemeClr val="bg1"/>
              </a:solidFill>
            </a:endParaRPr>
          </a:p>
        </p:txBody>
      </p:sp>
      <p:sp>
        <p:nvSpPr>
          <p:cNvPr id="10" name="MH_Text_3"/>
          <p:cNvSpPr/>
          <p:nvPr>
            <p:custDataLst>
              <p:tags r:id="rId9"/>
            </p:custDataLst>
          </p:nvPr>
        </p:nvSpPr>
        <p:spPr>
          <a:xfrm>
            <a:off x="6516688" y="3722690"/>
            <a:ext cx="2921000" cy="485775"/>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endParaRPr lang="zh-CN" altLang="en-US" sz="1600" dirty="0">
              <a:solidFill>
                <a:schemeClr val="bg1"/>
              </a:solidFill>
            </a:endParaRPr>
          </a:p>
        </p:txBody>
      </p:sp>
      <p:sp>
        <p:nvSpPr>
          <p:cNvPr id="11" name="MH_Other_5"/>
          <p:cNvSpPr/>
          <p:nvPr>
            <p:custDataLst>
              <p:tags r:id="rId10"/>
            </p:custDataLst>
          </p:nvPr>
        </p:nvSpPr>
        <p:spPr>
          <a:xfrm>
            <a:off x="2976563" y="3536951"/>
            <a:ext cx="855662" cy="857250"/>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03</a:t>
            </a:r>
            <a:endParaRPr lang="zh-CN" altLang="en-US" sz="2800" b="1" kern="0" dirty="0">
              <a:solidFill>
                <a:srgbClr val="FFFFFF"/>
              </a:solidFill>
              <a:latin typeface="Arial Rounded MT Bold" panose="020F0704030504030204" pitchFamily="34" charset="0"/>
            </a:endParaRPr>
          </a:p>
        </p:txBody>
      </p:sp>
      <p:sp>
        <p:nvSpPr>
          <p:cNvPr id="12" name="MH_Other_6"/>
          <p:cNvSpPr/>
          <p:nvPr>
            <p:custDataLst>
              <p:tags r:id="rId11"/>
            </p:custDataLst>
          </p:nvPr>
        </p:nvSpPr>
        <p:spPr bwMode="auto">
          <a:xfrm rot="16200000">
            <a:off x="3259138" y="3395664"/>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p:spPr>
        <p:txBody>
          <a:bodyPr anchor="ctr"/>
          <a:lstStyle/>
          <a:p>
            <a:endParaRPr lang="zh-CN" altLang="en-US"/>
          </a:p>
        </p:txBody>
      </p:sp>
      <p:sp>
        <p:nvSpPr>
          <p:cNvPr id="13" name="MH_SubTitle_3"/>
          <p:cNvSpPr/>
          <p:nvPr>
            <p:custDataLst>
              <p:tags r:id="rId12"/>
            </p:custDataLst>
          </p:nvPr>
        </p:nvSpPr>
        <p:spPr>
          <a:xfrm>
            <a:off x="3800476" y="3706815"/>
            <a:ext cx="3108325" cy="515937"/>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报税</a:t>
            </a:r>
            <a:endParaRPr lang="en-US" altLang="zh-CN" dirty="0">
              <a:solidFill>
                <a:schemeClr val="bg1"/>
              </a:solidFill>
            </a:endParaRPr>
          </a:p>
        </p:txBody>
      </p:sp>
      <p:sp>
        <p:nvSpPr>
          <p:cNvPr id="14" name="MH_Text_4"/>
          <p:cNvSpPr/>
          <p:nvPr>
            <p:custDataLst>
              <p:tags r:id="rId13"/>
            </p:custDataLst>
          </p:nvPr>
        </p:nvSpPr>
        <p:spPr>
          <a:xfrm>
            <a:off x="6516688" y="4659315"/>
            <a:ext cx="2921000" cy="484187"/>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endParaRPr lang="zh-CN" altLang="en-US" sz="1600" dirty="0">
              <a:solidFill>
                <a:schemeClr val="bg1"/>
              </a:solidFill>
            </a:endParaRPr>
          </a:p>
        </p:txBody>
      </p:sp>
      <p:sp>
        <p:nvSpPr>
          <p:cNvPr id="15" name="MH_Other_7"/>
          <p:cNvSpPr/>
          <p:nvPr>
            <p:custDataLst>
              <p:tags r:id="rId14"/>
            </p:custDataLst>
          </p:nvPr>
        </p:nvSpPr>
        <p:spPr>
          <a:xfrm>
            <a:off x="2976563" y="4473577"/>
            <a:ext cx="855662" cy="855663"/>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04</a:t>
            </a:r>
            <a:endParaRPr lang="zh-CN" altLang="en-US" sz="2800" b="1" kern="0" dirty="0">
              <a:solidFill>
                <a:srgbClr val="FFFFFF"/>
              </a:solidFill>
              <a:latin typeface="Arial Rounded MT Bold" panose="020F0704030504030204" pitchFamily="34" charset="0"/>
            </a:endParaRPr>
          </a:p>
        </p:txBody>
      </p:sp>
      <p:sp>
        <p:nvSpPr>
          <p:cNvPr id="16" name="MH_Other_8"/>
          <p:cNvSpPr/>
          <p:nvPr>
            <p:custDataLst>
              <p:tags r:id="rId15"/>
            </p:custDataLst>
          </p:nvPr>
        </p:nvSpPr>
        <p:spPr bwMode="auto">
          <a:xfrm rot="16200000">
            <a:off x="3259138" y="4332289"/>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p:spPr>
        <p:txBody>
          <a:bodyPr anchor="ctr"/>
          <a:lstStyle/>
          <a:p>
            <a:endParaRPr lang="zh-CN" altLang="en-US"/>
          </a:p>
        </p:txBody>
      </p:sp>
      <p:sp>
        <p:nvSpPr>
          <p:cNvPr id="17" name="MH_SubTitle_4"/>
          <p:cNvSpPr/>
          <p:nvPr>
            <p:custDataLst>
              <p:tags r:id="rId16"/>
            </p:custDataLst>
          </p:nvPr>
        </p:nvSpPr>
        <p:spPr>
          <a:xfrm>
            <a:off x="3800476" y="4643440"/>
            <a:ext cx="3108325" cy="515937"/>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机动车销售发票</a:t>
            </a:r>
            <a:endParaRPr lang="en-US" altLang="zh-CN" dirty="0">
              <a:solidFill>
                <a:schemeClr val="bg1"/>
              </a:solidFill>
            </a:endParaRPr>
          </a:p>
        </p:txBody>
      </p:sp>
      <p:sp>
        <p:nvSpPr>
          <p:cNvPr id="18" name="MH_Text_5"/>
          <p:cNvSpPr/>
          <p:nvPr>
            <p:custDataLst>
              <p:tags r:id="rId17"/>
            </p:custDataLst>
          </p:nvPr>
        </p:nvSpPr>
        <p:spPr>
          <a:xfrm>
            <a:off x="6516688" y="5594352"/>
            <a:ext cx="2921000" cy="485775"/>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endParaRPr lang="zh-CN" altLang="en-US" sz="1600" dirty="0">
              <a:solidFill>
                <a:schemeClr val="bg1"/>
              </a:solidFill>
            </a:endParaRPr>
          </a:p>
        </p:txBody>
      </p:sp>
      <p:sp>
        <p:nvSpPr>
          <p:cNvPr id="19" name="MH_Other_9"/>
          <p:cNvSpPr/>
          <p:nvPr>
            <p:custDataLst>
              <p:tags r:id="rId18"/>
            </p:custDataLst>
          </p:nvPr>
        </p:nvSpPr>
        <p:spPr>
          <a:xfrm>
            <a:off x="2976563" y="5408614"/>
            <a:ext cx="855662" cy="857250"/>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05</a:t>
            </a:r>
            <a:endParaRPr lang="zh-CN" altLang="en-US" sz="2800" b="1" kern="0" dirty="0">
              <a:solidFill>
                <a:srgbClr val="FFFFFF"/>
              </a:solidFill>
              <a:latin typeface="Arial Rounded MT Bold" panose="020F0704030504030204" pitchFamily="34" charset="0"/>
            </a:endParaRPr>
          </a:p>
        </p:txBody>
      </p:sp>
      <p:sp>
        <p:nvSpPr>
          <p:cNvPr id="20" name="MH_Other_10"/>
          <p:cNvSpPr/>
          <p:nvPr>
            <p:custDataLst>
              <p:tags r:id="rId19"/>
            </p:custDataLst>
          </p:nvPr>
        </p:nvSpPr>
        <p:spPr bwMode="auto">
          <a:xfrm rot="16200000">
            <a:off x="3259138" y="5267327"/>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p:spPr>
        <p:txBody>
          <a:bodyPr anchor="ctr"/>
          <a:lstStyle/>
          <a:p>
            <a:endParaRPr lang="zh-CN" altLang="en-US"/>
          </a:p>
        </p:txBody>
      </p:sp>
      <p:sp>
        <p:nvSpPr>
          <p:cNvPr id="21" name="MH_SubTitle_5"/>
          <p:cNvSpPr/>
          <p:nvPr>
            <p:custDataLst>
              <p:tags r:id="rId20"/>
            </p:custDataLst>
          </p:nvPr>
        </p:nvSpPr>
        <p:spPr>
          <a:xfrm>
            <a:off x="3800476" y="5578476"/>
            <a:ext cx="3108325" cy="515938"/>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到地税代开发票</a:t>
            </a:r>
            <a:endParaRPr lang="en-US" altLang="zh-CN" dirty="0">
              <a:solidFill>
                <a:schemeClr val="bg1"/>
              </a:solidFill>
            </a:endParaRPr>
          </a:p>
        </p:txBody>
      </p:sp>
      <p:sp>
        <p:nvSpPr>
          <p:cNvPr id="22"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发票</a:t>
            </a:r>
            <a:endParaRPr lang="zh-CN" altLang="en-US" dirty="0">
              <a:solidFill>
                <a:srgbClr val="3D7488"/>
              </a:solidFill>
            </a:endParaRPr>
          </a:p>
        </p:txBody>
      </p:sp>
      <p:cxnSp>
        <p:nvCxnSpPr>
          <p:cNvPr id="23" name="直接连接符 22"/>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1000"/>
                                        <p:tgtEl>
                                          <p:spTgt spid="9">
                                            <p:txEl>
                                              <p:pRg st="0" end="0"/>
                                            </p:txEl>
                                          </p:spTgt>
                                        </p:tgtEl>
                                      </p:cBhvr>
                                    </p:animEffect>
                                    <p:anim calcmode="lin" valueType="num">
                                      <p:cBhvr>
                                        <p:cTn id="2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fade">
                                      <p:cBhvr>
                                        <p:cTn id="31" dur="1000"/>
                                        <p:tgtEl>
                                          <p:spTgt spid="13">
                                            <p:txEl>
                                              <p:pRg st="0" end="0"/>
                                            </p:txEl>
                                          </p:spTgt>
                                        </p:tgtEl>
                                      </p:cBhvr>
                                    </p:animEffect>
                                    <p:anim calcmode="lin" valueType="num">
                                      <p:cBhvr>
                                        <p:cTn id="3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animEffect transition="in" filter="fade">
                                      <p:cBhvr>
                                        <p:cTn id="43" dur="1000"/>
                                        <p:tgtEl>
                                          <p:spTgt spid="17">
                                            <p:txEl>
                                              <p:pRg st="0" end="0"/>
                                            </p:txEl>
                                          </p:spTgt>
                                        </p:tgtEl>
                                      </p:cBhvr>
                                    </p:animEffect>
                                    <p:anim calcmode="lin" valueType="num">
                                      <p:cBhvr>
                                        <p:cTn id="44"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fade">
                                      <p:cBhvr>
                                        <p:cTn id="55" dur="1000"/>
                                        <p:tgtEl>
                                          <p:spTgt spid="21">
                                            <p:txEl>
                                              <p:pRg st="0" end="0"/>
                                            </p:txEl>
                                          </p:spTgt>
                                        </p:tgtEl>
                                      </p:cBhvr>
                                    </p:animEffect>
                                    <p:anim calcmode="lin" valueType="num">
                                      <p:cBhvr>
                                        <p:cTn id="56"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2859836" y="3290273"/>
            <a:ext cx="6799982" cy="853833"/>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1" fmla="*/ 0 w 3254309"/>
              <a:gd name="connsiteY0-2" fmla="*/ 2004 h 698726"/>
              <a:gd name="connsiteX1-3" fmla="*/ 206017 w 3254309"/>
              <a:gd name="connsiteY1-4" fmla="*/ 0 h 698726"/>
              <a:gd name="connsiteX2-5" fmla="*/ 3254309 w 3254309"/>
              <a:gd name="connsiteY2-6" fmla="*/ 2004 h 698726"/>
              <a:gd name="connsiteX3-7" fmla="*/ 3254309 w 3254309"/>
              <a:gd name="connsiteY3-8" fmla="*/ 698726 h 698726"/>
              <a:gd name="connsiteX4-9" fmla="*/ 0 w 3254309"/>
              <a:gd name="connsiteY4-10" fmla="*/ 698726 h 698726"/>
              <a:gd name="connsiteX5" fmla="*/ 0 w 3254309"/>
              <a:gd name="connsiteY5" fmla="*/ 2004 h 698726"/>
              <a:gd name="connsiteX0-11" fmla="*/ 11697 w 3266006"/>
              <a:gd name="connsiteY0-12" fmla="*/ 2004 h 698726"/>
              <a:gd name="connsiteX1-13" fmla="*/ 217714 w 3266006"/>
              <a:gd name="connsiteY1-14" fmla="*/ 0 h 698726"/>
              <a:gd name="connsiteX2-15" fmla="*/ 3266006 w 3266006"/>
              <a:gd name="connsiteY2-16" fmla="*/ 2004 h 698726"/>
              <a:gd name="connsiteX3-17" fmla="*/ 3266006 w 3266006"/>
              <a:gd name="connsiteY3-18" fmla="*/ 698726 h 698726"/>
              <a:gd name="connsiteX4-19" fmla="*/ 11697 w 3266006"/>
              <a:gd name="connsiteY4-20" fmla="*/ 698726 h 698726"/>
              <a:gd name="connsiteX5-21" fmla="*/ 0 w 3266006"/>
              <a:gd name="connsiteY5-22" fmla="*/ 203200 h 698726"/>
              <a:gd name="connsiteX6" fmla="*/ 11697 w 3266006"/>
              <a:gd name="connsiteY6" fmla="*/ 2004 h 698726"/>
              <a:gd name="connsiteX0-23" fmla="*/ 0 w 3266006"/>
              <a:gd name="connsiteY0-24" fmla="*/ 203200 h 698726"/>
              <a:gd name="connsiteX1-25" fmla="*/ 217714 w 3266006"/>
              <a:gd name="connsiteY1-26" fmla="*/ 0 h 698726"/>
              <a:gd name="connsiteX2-27" fmla="*/ 3266006 w 3266006"/>
              <a:gd name="connsiteY2-28" fmla="*/ 2004 h 698726"/>
              <a:gd name="connsiteX3-29" fmla="*/ 3266006 w 3266006"/>
              <a:gd name="connsiteY3-30" fmla="*/ 698726 h 698726"/>
              <a:gd name="connsiteX4-31" fmla="*/ 11697 w 3266006"/>
              <a:gd name="connsiteY4-32" fmla="*/ 698726 h 698726"/>
              <a:gd name="connsiteX5-33" fmla="*/ 0 w 3266006"/>
              <a:gd name="connsiteY5-34" fmla="*/ 203200 h 698726"/>
              <a:gd name="connsiteX0-35" fmla="*/ 217714 w 3266006"/>
              <a:gd name="connsiteY0-36" fmla="*/ 0 h 698726"/>
              <a:gd name="connsiteX1-37" fmla="*/ 3266006 w 3266006"/>
              <a:gd name="connsiteY1-38" fmla="*/ 2004 h 698726"/>
              <a:gd name="connsiteX2-39" fmla="*/ 3266006 w 3266006"/>
              <a:gd name="connsiteY2-40" fmla="*/ 698726 h 698726"/>
              <a:gd name="connsiteX3-41" fmla="*/ 11697 w 3266006"/>
              <a:gd name="connsiteY3-42" fmla="*/ 698726 h 698726"/>
              <a:gd name="connsiteX4-43" fmla="*/ 0 w 3266006"/>
              <a:gd name="connsiteY4-44" fmla="*/ 203200 h 698726"/>
              <a:gd name="connsiteX5-45" fmla="*/ 309154 w 3266006"/>
              <a:gd name="connsiteY5-46" fmla="*/ 91440 h 698726"/>
              <a:gd name="connsiteX0-47" fmla="*/ 217714 w 3266006"/>
              <a:gd name="connsiteY0-48" fmla="*/ 0 h 698726"/>
              <a:gd name="connsiteX1-49" fmla="*/ 3266006 w 3266006"/>
              <a:gd name="connsiteY1-50" fmla="*/ 2004 h 698726"/>
              <a:gd name="connsiteX2-51" fmla="*/ 3266006 w 3266006"/>
              <a:gd name="connsiteY2-52" fmla="*/ 698726 h 698726"/>
              <a:gd name="connsiteX3-53" fmla="*/ 11697 w 3266006"/>
              <a:gd name="connsiteY3-54" fmla="*/ 698726 h 698726"/>
              <a:gd name="connsiteX4-55" fmla="*/ 0 w 3266006"/>
              <a:gd name="connsiteY4-56" fmla="*/ 203200 h 698726"/>
              <a:gd name="connsiteX0-57" fmla="*/ 206017 w 3254309"/>
              <a:gd name="connsiteY0-58" fmla="*/ 0 h 698726"/>
              <a:gd name="connsiteX1-59" fmla="*/ 3254309 w 3254309"/>
              <a:gd name="connsiteY1-60" fmla="*/ 2004 h 698726"/>
              <a:gd name="connsiteX2-61" fmla="*/ 3254309 w 3254309"/>
              <a:gd name="connsiteY2-62" fmla="*/ 698726 h 698726"/>
              <a:gd name="connsiteX3-63" fmla="*/ 0 w 3254309"/>
              <a:gd name="connsiteY3-64" fmla="*/ 698726 h 698726"/>
              <a:gd name="connsiteX4-65" fmla="*/ 209 w 3254309"/>
              <a:gd name="connsiteY4-66" fmla="*/ 203200 h 6987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10000"/>
          </a:bodyPr>
          <a:lstStyle/>
          <a:p>
            <a:pPr algn="ctr"/>
            <a:r>
              <a:rPr lang="zh-CN" altLang="en-US" sz="32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网上申报</a:t>
            </a:r>
            <a:endParaRPr lang="en-US" altLang="zh-CN" sz="32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endParaRPr>
          </a:p>
          <a:p>
            <a:pPr algn="ctr"/>
            <a:r>
              <a:rPr lang="en-US" altLang="zh-CN"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rPr>
              <a:t>Management Team Profile</a:t>
            </a:r>
            <a:endParaRPr lang="zh-CN" altLang="en-US"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2818453" y="3068569"/>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2833481" y="3300945"/>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979520" y="2102338"/>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4</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6"/>
    </p:custData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MH_Other_1"/>
          <p:cNvCxnSpPr/>
          <p:nvPr>
            <p:custDataLst>
              <p:tags r:id="rId1"/>
            </p:custDataLst>
          </p:nvPr>
        </p:nvCxnSpPr>
        <p:spPr>
          <a:xfrm>
            <a:off x="2119314" y="1871663"/>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3" name="MH_Other_2"/>
          <p:cNvCxnSpPr/>
          <p:nvPr>
            <p:custDataLst>
              <p:tags r:id="rId2"/>
            </p:custDataLst>
          </p:nvPr>
        </p:nvCxnSpPr>
        <p:spPr>
          <a:xfrm>
            <a:off x="2119314" y="3875088"/>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4" name="MH_SubTitle_1"/>
          <p:cNvSpPr/>
          <p:nvPr>
            <p:custDataLst>
              <p:tags r:id="rId3"/>
            </p:custDataLst>
          </p:nvPr>
        </p:nvSpPr>
        <p:spPr>
          <a:xfrm>
            <a:off x="2174875" y="2349500"/>
            <a:ext cx="1049338"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r>
              <a:rPr lang="en-US" altLang="zh-CN" sz="2000" dirty="0">
                <a:solidFill>
                  <a:srgbClr val="FFFFFF"/>
                </a:solidFill>
                <a:ea typeface="黑体" panose="02010609060101010101" pitchFamily="49" charset="-122"/>
              </a:rPr>
              <a:t> </a:t>
            </a:r>
            <a:endParaRPr lang="zh-CN" altLang="en-US" sz="2000" dirty="0">
              <a:solidFill>
                <a:srgbClr val="FFFFFF"/>
              </a:solidFill>
              <a:ea typeface="黑体" panose="02010609060101010101" pitchFamily="49" charset="-122"/>
            </a:endParaRPr>
          </a:p>
        </p:txBody>
      </p:sp>
      <p:sp>
        <p:nvSpPr>
          <p:cNvPr id="5" name="MH_SubTitle_2"/>
          <p:cNvSpPr/>
          <p:nvPr>
            <p:custDataLst>
              <p:tags r:id="rId4"/>
            </p:custDataLst>
          </p:nvPr>
        </p:nvSpPr>
        <p:spPr>
          <a:xfrm>
            <a:off x="3844925" y="2349500"/>
            <a:ext cx="1047750"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endParaRPr lang="zh-CN" altLang="en-US" sz="2000" dirty="0">
              <a:solidFill>
                <a:srgbClr val="FFFFFF"/>
              </a:solidFill>
              <a:ea typeface="黑体" panose="02010609060101010101" pitchFamily="49" charset="-122"/>
            </a:endParaRPr>
          </a:p>
        </p:txBody>
      </p:sp>
      <p:sp>
        <p:nvSpPr>
          <p:cNvPr id="6" name="MH_SubTitle_3"/>
          <p:cNvSpPr/>
          <p:nvPr>
            <p:custDataLst>
              <p:tags r:id="rId5"/>
            </p:custDataLst>
          </p:nvPr>
        </p:nvSpPr>
        <p:spPr>
          <a:xfrm>
            <a:off x="5513389" y="2349500"/>
            <a:ext cx="1049337"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endParaRPr lang="zh-CN" altLang="en-US" sz="2000" dirty="0">
              <a:solidFill>
                <a:srgbClr val="FFFFFF"/>
              </a:solidFill>
              <a:ea typeface="黑体" panose="02010609060101010101" pitchFamily="49" charset="-122"/>
            </a:endParaRPr>
          </a:p>
        </p:txBody>
      </p:sp>
      <p:sp>
        <p:nvSpPr>
          <p:cNvPr id="7" name="MH_SubTitle_4"/>
          <p:cNvSpPr/>
          <p:nvPr>
            <p:custDataLst>
              <p:tags r:id="rId6"/>
            </p:custDataLst>
          </p:nvPr>
        </p:nvSpPr>
        <p:spPr>
          <a:xfrm>
            <a:off x="7183438" y="2349500"/>
            <a:ext cx="1047750"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endParaRPr lang="zh-CN" altLang="en-US" sz="2000" dirty="0">
              <a:solidFill>
                <a:srgbClr val="FFFFFF"/>
              </a:solidFill>
              <a:ea typeface="黑体" panose="02010609060101010101" pitchFamily="49" charset="-122"/>
            </a:endParaRPr>
          </a:p>
        </p:txBody>
      </p:sp>
      <p:sp>
        <p:nvSpPr>
          <p:cNvPr id="8" name="MH_SubTitle_5"/>
          <p:cNvSpPr/>
          <p:nvPr>
            <p:custDataLst>
              <p:tags r:id="rId7"/>
            </p:custDataLst>
          </p:nvPr>
        </p:nvSpPr>
        <p:spPr>
          <a:xfrm>
            <a:off x="8851900" y="2349500"/>
            <a:ext cx="1049338"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endParaRPr lang="zh-CN" altLang="en-US" sz="2000" dirty="0">
              <a:solidFill>
                <a:srgbClr val="FFFFFF"/>
              </a:solidFill>
              <a:ea typeface="黑体" panose="02010609060101010101" pitchFamily="49" charset="-122"/>
            </a:endParaRPr>
          </a:p>
        </p:txBody>
      </p:sp>
      <p:sp>
        <p:nvSpPr>
          <p:cNvPr id="9" name="MH_Other_3"/>
          <p:cNvSpPr/>
          <p:nvPr>
            <p:custDataLst>
              <p:tags r:id="rId8"/>
            </p:custDataLst>
          </p:nvPr>
        </p:nvSpPr>
        <p:spPr>
          <a:xfrm>
            <a:off x="3446464" y="2786064"/>
            <a:ext cx="174625"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0" name="MH_Other_4"/>
          <p:cNvSpPr/>
          <p:nvPr>
            <p:custDataLst>
              <p:tags r:id="rId9"/>
            </p:custDataLst>
          </p:nvPr>
        </p:nvSpPr>
        <p:spPr>
          <a:xfrm>
            <a:off x="5116514" y="2786064"/>
            <a:ext cx="174625"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1" name="MH_Other_5"/>
          <p:cNvSpPr/>
          <p:nvPr>
            <p:custDataLst>
              <p:tags r:id="rId10"/>
            </p:custDataLst>
          </p:nvPr>
        </p:nvSpPr>
        <p:spPr>
          <a:xfrm>
            <a:off x="6784976" y="2786064"/>
            <a:ext cx="174625"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2" name="MH_Other_6"/>
          <p:cNvSpPr/>
          <p:nvPr>
            <p:custDataLst>
              <p:tags r:id="rId11"/>
            </p:custDataLst>
          </p:nvPr>
        </p:nvSpPr>
        <p:spPr>
          <a:xfrm>
            <a:off x="8455025" y="2786064"/>
            <a:ext cx="173038"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3" name="MH_Desc_1"/>
          <p:cNvSpPr txBox="1">
            <a:spLocks noChangeArrowheads="1"/>
          </p:cNvSpPr>
          <p:nvPr>
            <p:custDataLst>
              <p:tags r:id="rId12"/>
            </p:custDataLst>
          </p:nvPr>
        </p:nvSpPr>
        <p:spPr bwMode="auto">
          <a:xfrm>
            <a:off x="3446464" y="4087923"/>
            <a:ext cx="5537994"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严格按照财务规章制度办理与出纳有关日常事务，加强财务风险控制</a:t>
            </a:r>
            <a:endParaRPr lang="zh-CN" altLang="en-US" sz="1200" dirty="0">
              <a:solidFill>
                <a:srgbClr val="000000"/>
              </a:solidFill>
              <a:latin typeface="微软雅黑" panose="020B0503020204020204" pitchFamily="34" charset="-122"/>
              <a:ea typeface="微软雅黑" panose="020B0503020204020204" pitchFamily="34" charset="-122"/>
            </a:endParaRPr>
          </a:p>
          <a:p>
            <a:pPr marL="812800" indent="-812800">
              <a:buFont typeface="Wingdings" panose="05000000000000000000" pitchFamily="2" charset="2"/>
              <a:buNone/>
            </a:pPr>
            <a:r>
              <a:rPr lang="en-US" altLang="zh-CN" sz="1200" dirty="0">
                <a:solidFill>
                  <a:srgbClr val="000000"/>
                </a:solidFill>
                <a:latin typeface="微软雅黑" panose="020B0503020204020204" pitchFamily="34" charset="-122"/>
                <a:ea typeface="微软雅黑" panose="020B0503020204020204" pitchFamily="34" charset="-122"/>
              </a:rPr>
              <a:t>       1.</a:t>
            </a:r>
            <a:r>
              <a:rPr lang="zh-CN" altLang="en-US" sz="1200" dirty="0">
                <a:solidFill>
                  <a:srgbClr val="000000"/>
                </a:solidFill>
                <a:latin typeface="微软雅黑" panose="020B0503020204020204" pitchFamily="34" charset="-122"/>
                <a:ea typeface="微软雅黑" panose="020B0503020204020204" pitchFamily="34" charset="-122"/>
              </a:rPr>
              <a:t>现金管理：</a:t>
            </a:r>
            <a:endParaRPr lang="zh-CN" altLang="en-US" sz="1200" dirty="0">
              <a:solidFill>
                <a:srgbClr val="000000"/>
              </a:solidFill>
              <a:latin typeface="微软雅黑" panose="020B0503020204020204" pitchFamily="34" charset="-122"/>
              <a:ea typeface="微软雅黑" panose="020B0503020204020204" pitchFamily="34" charset="-122"/>
            </a:endParaRP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 </a:t>
            </a:r>
            <a:r>
              <a:rPr lang="en-US" altLang="zh-CN" sz="1200" dirty="0">
                <a:solidFill>
                  <a:srgbClr val="000000"/>
                </a:solidFill>
                <a:latin typeface="微软雅黑" panose="020B0503020204020204" pitchFamily="34" charset="-122"/>
                <a:ea typeface="微软雅黑" panose="020B0503020204020204" pitchFamily="34" charset="-122"/>
              </a:rPr>
              <a:t>1</a:t>
            </a:r>
            <a:r>
              <a:rPr lang="zh-CN" altLang="en-US" sz="1200" dirty="0">
                <a:solidFill>
                  <a:srgbClr val="000000"/>
                </a:solidFill>
                <a:latin typeface="微软雅黑" panose="020B0503020204020204" pitchFamily="34" charset="-122"/>
                <a:ea typeface="微软雅黑" panose="020B0503020204020204" pitchFamily="34" charset="-122"/>
              </a:rPr>
              <a:t>）收取汽贸车款时：先与财务日报表核对客户交款明细，再与相关业务人员核对车款金额，确定金额无误时，准确收取车款。</a:t>
            </a:r>
            <a:endParaRPr lang="zh-CN" altLang="en-US" sz="1200" dirty="0">
              <a:solidFill>
                <a:srgbClr val="000000"/>
              </a:solidFill>
              <a:latin typeface="微软雅黑" panose="020B0503020204020204" pitchFamily="34" charset="-122"/>
              <a:ea typeface="微软雅黑" panose="020B0503020204020204" pitchFamily="34" charset="-122"/>
            </a:endParaRP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a:t>
            </a:r>
            <a:r>
              <a:rPr lang="en-US" altLang="zh-CN" sz="1200" dirty="0">
                <a:solidFill>
                  <a:srgbClr val="000000"/>
                </a:solidFill>
                <a:latin typeface="微软雅黑" panose="020B0503020204020204" pitchFamily="34" charset="-122"/>
                <a:ea typeface="微软雅黑" panose="020B0503020204020204" pitchFamily="34" charset="-122"/>
              </a:rPr>
              <a:t>2</a:t>
            </a:r>
            <a:r>
              <a:rPr lang="zh-CN" altLang="en-US" sz="1200" dirty="0">
                <a:solidFill>
                  <a:srgbClr val="000000"/>
                </a:solidFill>
                <a:latin typeface="微软雅黑" panose="020B0503020204020204" pitchFamily="34" charset="-122"/>
                <a:ea typeface="微软雅黑" panose="020B0503020204020204" pitchFamily="34" charset="-122"/>
              </a:rPr>
              <a:t>）收取月结款时：先与维修前台核对月结款金额，核查每张维修工单的打折项目是否有误，确定无误，准确收款该款项。</a:t>
            </a:r>
            <a:endParaRPr lang="zh-CN" altLang="en-US" sz="1200" dirty="0">
              <a:solidFill>
                <a:srgbClr val="000000"/>
              </a:solidFill>
              <a:latin typeface="微软雅黑" panose="020B0503020204020204" pitchFamily="34" charset="-122"/>
              <a:ea typeface="微软雅黑" panose="020B0503020204020204" pitchFamily="34" charset="-122"/>
            </a:endParaRP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 </a:t>
            </a:r>
            <a:r>
              <a:rPr lang="en-US" altLang="zh-CN" sz="1200" dirty="0">
                <a:solidFill>
                  <a:srgbClr val="000000"/>
                </a:solidFill>
                <a:latin typeface="微软雅黑" panose="020B0503020204020204" pitchFamily="34" charset="-122"/>
                <a:ea typeface="微软雅黑" panose="020B0503020204020204" pitchFamily="34" charset="-122"/>
              </a:rPr>
              <a:t>3</a:t>
            </a:r>
            <a:r>
              <a:rPr lang="zh-CN" altLang="en-US" sz="1200" dirty="0">
                <a:solidFill>
                  <a:srgbClr val="000000"/>
                </a:solidFill>
                <a:latin typeface="微软雅黑" panose="020B0503020204020204" pitchFamily="34" charset="-122"/>
                <a:ea typeface="微软雅黑" panose="020B0503020204020204" pitchFamily="34" charset="-122"/>
              </a:rPr>
              <a:t>）现金支出：在收到各部门报销单时，先检查凭证信息的正确性，是否有重复报销，和各领导是否签字等，确定凭证完整时，方给于付款，当面与收款人点清金额。做到准确无误支付</a:t>
            </a:r>
            <a:endParaRPr lang="zh-CN" altLang="en-US" sz="1200" dirty="0">
              <a:solidFill>
                <a:srgbClr val="000000"/>
              </a:solidFill>
              <a:latin typeface="微软雅黑" panose="020B0503020204020204" pitchFamily="34" charset="-122"/>
              <a:ea typeface="微软雅黑" panose="020B0503020204020204" pitchFamily="34" charset="-122"/>
            </a:endParaRP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a:t>
            </a:r>
            <a:r>
              <a:rPr lang="en-US" altLang="zh-CN" sz="1200" dirty="0">
                <a:solidFill>
                  <a:srgbClr val="000000"/>
                </a:solidFill>
                <a:latin typeface="微软雅黑" panose="020B0503020204020204" pitchFamily="34" charset="-122"/>
                <a:ea typeface="微软雅黑" panose="020B0503020204020204" pitchFamily="34" charset="-122"/>
              </a:rPr>
              <a:t>4</a:t>
            </a:r>
            <a:r>
              <a:rPr lang="zh-CN" altLang="en-US" sz="1200" dirty="0">
                <a:solidFill>
                  <a:srgbClr val="000000"/>
                </a:solidFill>
                <a:latin typeface="微软雅黑" panose="020B0503020204020204" pitchFamily="34" charset="-122"/>
                <a:ea typeface="微软雅黑" panose="020B0503020204020204" pitchFamily="34" charset="-122"/>
              </a:rPr>
              <a:t>）大额现金及时存入银行，坚持每日盘点现金，做到日清日结，帐实相符。</a:t>
            </a:r>
            <a:endParaRPr lang="zh-CN" altLang="en-US" sz="1200" dirty="0">
              <a:solidFill>
                <a:srgbClr val="000000"/>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p:txBody>
      </p:sp>
      <p:sp>
        <p:nvSpPr>
          <p:cNvPr id="14"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网上申报</a:t>
            </a:r>
            <a:endParaRPr lang="zh-CN" altLang="en-US" dirty="0">
              <a:solidFill>
                <a:srgbClr val="3D7488"/>
              </a:solidFill>
            </a:endParaRPr>
          </a:p>
        </p:txBody>
      </p:sp>
      <p:cxnSp>
        <p:nvCxnSpPr>
          <p:cNvPr id="15" name="直接连接符 14"/>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MH_Other_1"/>
          <p:cNvCxnSpPr/>
          <p:nvPr>
            <p:custDataLst>
              <p:tags r:id="rId1"/>
            </p:custDataLst>
          </p:nvPr>
        </p:nvCxnSpPr>
        <p:spPr>
          <a:xfrm>
            <a:off x="2830648"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3" name="MH_Other_2"/>
          <p:cNvCxnSpPr/>
          <p:nvPr>
            <p:custDataLst>
              <p:tags r:id="rId2"/>
            </p:custDataLst>
          </p:nvPr>
        </p:nvCxnSpPr>
        <p:spPr>
          <a:xfrm>
            <a:off x="4457035"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4" name="MH_Other_3"/>
          <p:cNvCxnSpPr/>
          <p:nvPr>
            <p:custDataLst>
              <p:tags r:id="rId3"/>
            </p:custDataLst>
          </p:nvPr>
        </p:nvCxnSpPr>
        <p:spPr>
          <a:xfrm>
            <a:off x="6083422"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5" name="MH_Other_4"/>
          <p:cNvCxnSpPr/>
          <p:nvPr>
            <p:custDataLst>
              <p:tags r:id="rId4"/>
            </p:custDataLst>
          </p:nvPr>
        </p:nvCxnSpPr>
        <p:spPr>
          <a:xfrm>
            <a:off x="7709809"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6" name="MH_Other_5"/>
          <p:cNvCxnSpPr/>
          <p:nvPr>
            <p:custDataLst>
              <p:tags r:id="rId5"/>
            </p:custDataLst>
          </p:nvPr>
        </p:nvCxnSpPr>
        <p:spPr>
          <a:xfrm>
            <a:off x="9336196"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sp>
        <p:nvSpPr>
          <p:cNvPr id="7" name="MH_SubTitle_1"/>
          <p:cNvSpPr/>
          <p:nvPr>
            <p:custDataLst>
              <p:tags r:id="rId6"/>
            </p:custDataLst>
          </p:nvPr>
        </p:nvSpPr>
        <p:spPr>
          <a:xfrm>
            <a:off x="2278100"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8" name="MH_Text_1"/>
          <p:cNvSpPr/>
          <p:nvPr>
            <p:custDataLst>
              <p:tags r:id="rId7"/>
            </p:custDataLst>
          </p:nvPr>
        </p:nvSpPr>
        <p:spPr>
          <a:xfrm>
            <a:off x="2266376"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rgbClr val="4D4D4D"/>
                </a:solidFill>
              </a:rPr>
              <a:t>75%</a:t>
            </a:r>
            <a:endParaRPr lang="zh-CN" altLang="en-US" sz="2000" dirty="0">
              <a:solidFill>
                <a:srgbClr val="4D4D4D"/>
              </a:solidFill>
            </a:endParaRPr>
          </a:p>
        </p:txBody>
      </p:sp>
      <p:sp>
        <p:nvSpPr>
          <p:cNvPr id="9" name="MH_Other_6"/>
          <p:cNvSpPr/>
          <p:nvPr>
            <p:custDataLst>
              <p:tags r:id="rId8"/>
            </p:custDataLst>
          </p:nvPr>
        </p:nvSpPr>
        <p:spPr>
          <a:xfrm>
            <a:off x="2409927"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0" name="MH_Other_7"/>
          <p:cNvSpPr/>
          <p:nvPr>
            <p:custDataLst>
              <p:tags r:id="rId9"/>
            </p:custDataLst>
          </p:nvPr>
        </p:nvSpPr>
        <p:spPr>
          <a:xfrm>
            <a:off x="2409926" y="2709464"/>
            <a:ext cx="836967" cy="836967"/>
          </a:xfrm>
          <a:prstGeom prst="blockArc">
            <a:avLst>
              <a:gd name="adj1" fmla="val 5189459"/>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1" name="MH_Other_8"/>
          <p:cNvSpPr/>
          <p:nvPr>
            <p:custDataLst>
              <p:tags r:id="rId10"/>
            </p:custDataLst>
          </p:nvPr>
        </p:nvSpPr>
        <p:spPr>
          <a:xfrm>
            <a:off x="2792151"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MH_SubTitle_2"/>
          <p:cNvSpPr/>
          <p:nvPr>
            <p:custDataLst>
              <p:tags r:id="rId11"/>
            </p:custDataLst>
          </p:nvPr>
        </p:nvSpPr>
        <p:spPr>
          <a:xfrm>
            <a:off x="3904488"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13" name="MH_Text_2"/>
          <p:cNvSpPr/>
          <p:nvPr>
            <p:custDataLst>
              <p:tags r:id="rId12"/>
            </p:custDataLst>
          </p:nvPr>
        </p:nvSpPr>
        <p:spPr>
          <a:xfrm>
            <a:off x="3892763"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85%</a:t>
            </a:r>
            <a:endParaRPr lang="zh-CN" altLang="en-US" sz="2000" dirty="0">
              <a:solidFill>
                <a:srgbClr val="4D4D4D"/>
              </a:solidFill>
            </a:endParaRPr>
          </a:p>
        </p:txBody>
      </p:sp>
      <p:sp>
        <p:nvSpPr>
          <p:cNvPr id="14" name="MH_Other_9"/>
          <p:cNvSpPr/>
          <p:nvPr>
            <p:custDataLst>
              <p:tags r:id="rId13"/>
            </p:custDataLst>
          </p:nvPr>
        </p:nvSpPr>
        <p:spPr>
          <a:xfrm>
            <a:off x="4036314"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5" name="MH_Other_10"/>
          <p:cNvSpPr/>
          <p:nvPr>
            <p:custDataLst>
              <p:tags r:id="rId14"/>
            </p:custDataLst>
          </p:nvPr>
        </p:nvSpPr>
        <p:spPr>
          <a:xfrm>
            <a:off x="4036314" y="2709464"/>
            <a:ext cx="836967" cy="836967"/>
          </a:xfrm>
          <a:prstGeom prst="blockArc">
            <a:avLst>
              <a:gd name="adj1" fmla="val 2842692"/>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6" name="MH_Other_11"/>
          <p:cNvSpPr/>
          <p:nvPr>
            <p:custDataLst>
              <p:tags r:id="rId15"/>
            </p:custDataLst>
          </p:nvPr>
        </p:nvSpPr>
        <p:spPr>
          <a:xfrm>
            <a:off x="4418538"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 name="MH_SubTitle_3"/>
          <p:cNvSpPr/>
          <p:nvPr>
            <p:custDataLst>
              <p:tags r:id="rId16"/>
            </p:custDataLst>
          </p:nvPr>
        </p:nvSpPr>
        <p:spPr>
          <a:xfrm>
            <a:off x="5530875"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18" name="MH_Text_3"/>
          <p:cNvSpPr/>
          <p:nvPr>
            <p:custDataLst>
              <p:tags r:id="rId17"/>
            </p:custDataLst>
          </p:nvPr>
        </p:nvSpPr>
        <p:spPr>
          <a:xfrm>
            <a:off x="5519150"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19" name="MH_Other_12"/>
          <p:cNvSpPr/>
          <p:nvPr>
            <p:custDataLst>
              <p:tags r:id="rId18"/>
            </p:custDataLst>
          </p:nvPr>
        </p:nvSpPr>
        <p:spPr>
          <a:xfrm>
            <a:off x="5662702"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0" name="MH_Other_13"/>
          <p:cNvSpPr/>
          <p:nvPr>
            <p:custDataLst>
              <p:tags r:id="rId19"/>
            </p:custDataLst>
          </p:nvPr>
        </p:nvSpPr>
        <p:spPr>
          <a:xfrm>
            <a:off x="5662701"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1" name="MH_Other_14"/>
          <p:cNvSpPr/>
          <p:nvPr>
            <p:custDataLst>
              <p:tags r:id="rId20"/>
            </p:custDataLst>
          </p:nvPr>
        </p:nvSpPr>
        <p:spPr>
          <a:xfrm>
            <a:off x="6044925"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2" name="MH_SubTitle_4"/>
          <p:cNvSpPr/>
          <p:nvPr>
            <p:custDataLst>
              <p:tags r:id="rId21"/>
            </p:custDataLst>
          </p:nvPr>
        </p:nvSpPr>
        <p:spPr>
          <a:xfrm>
            <a:off x="7157262"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23" name="MH_Text_4"/>
          <p:cNvSpPr/>
          <p:nvPr>
            <p:custDataLst>
              <p:tags r:id="rId22"/>
            </p:custDataLst>
          </p:nvPr>
        </p:nvSpPr>
        <p:spPr>
          <a:xfrm>
            <a:off x="7145538"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wrap="square" rtlCol="0" anchor="ctr">
            <a:normAutofit/>
          </a:bodyPr>
          <a:lstStyle/>
          <a:p>
            <a:pPr lvl="0" algn="ctr"/>
            <a:r>
              <a:rPr lang="en-US" altLang="zh-CN" sz="2000" dirty="0">
                <a:solidFill>
                  <a:srgbClr val="4D4D4D"/>
                </a:solidFill>
              </a:rPr>
              <a:t>50%</a:t>
            </a:r>
            <a:endParaRPr lang="zh-CN" altLang="en-US" sz="2000" dirty="0">
              <a:solidFill>
                <a:srgbClr val="4D4D4D"/>
              </a:solidFill>
            </a:endParaRPr>
          </a:p>
        </p:txBody>
      </p:sp>
      <p:sp>
        <p:nvSpPr>
          <p:cNvPr id="24" name="MH_Other_15"/>
          <p:cNvSpPr/>
          <p:nvPr>
            <p:custDataLst>
              <p:tags r:id="rId23"/>
            </p:custDataLst>
          </p:nvPr>
        </p:nvSpPr>
        <p:spPr>
          <a:xfrm>
            <a:off x="7289089"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5" name="MH_Other_16"/>
          <p:cNvSpPr/>
          <p:nvPr>
            <p:custDataLst>
              <p:tags r:id="rId24"/>
            </p:custDataLst>
          </p:nvPr>
        </p:nvSpPr>
        <p:spPr>
          <a:xfrm>
            <a:off x="7289088" y="2709464"/>
            <a:ext cx="836967" cy="836967"/>
          </a:xfrm>
          <a:prstGeom prst="blockArc">
            <a:avLst>
              <a:gd name="adj1" fmla="val 10968157"/>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6" name="MH_Other_17"/>
          <p:cNvSpPr/>
          <p:nvPr>
            <p:custDataLst>
              <p:tags r:id="rId25"/>
            </p:custDataLst>
          </p:nvPr>
        </p:nvSpPr>
        <p:spPr>
          <a:xfrm>
            <a:off x="7671312"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MH_SubTitle_5"/>
          <p:cNvSpPr/>
          <p:nvPr>
            <p:custDataLst>
              <p:tags r:id="rId26"/>
            </p:custDataLst>
          </p:nvPr>
        </p:nvSpPr>
        <p:spPr>
          <a:xfrm>
            <a:off x="8783649"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28" name="MH_Text_5"/>
          <p:cNvSpPr/>
          <p:nvPr>
            <p:custDataLst>
              <p:tags r:id="rId27"/>
            </p:custDataLst>
          </p:nvPr>
        </p:nvSpPr>
        <p:spPr>
          <a:xfrm>
            <a:off x="8771924"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29" name="MH_Other_18"/>
          <p:cNvSpPr/>
          <p:nvPr>
            <p:custDataLst>
              <p:tags r:id="rId28"/>
            </p:custDataLst>
          </p:nvPr>
        </p:nvSpPr>
        <p:spPr>
          <a:xfrm>
            <a:off x="8915476"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0" name="MH_Other_19"/>
          <p:cNvSpPr/>
          <p:nvPr>
            <p:custDataLst>
              <p:tags r:id="rId29"/>
            </p:custDataLst>
          </p:nvPr>
        </p:nvSpPr>
        <p:spPr>
          <a:xfrm>
            <a:off x="8915475"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1" name="MH_Other_20"/>
          <p:cNvSpPr/>
          <p:nvPr>
            <p:custDataLst>
              <p:tags r:id="rId30"/>
            </p:custDataLst>
          </p:nvPr>
        </p:nvSpPr>
        <p:spPr>
          <a:xfrm>
            <a:off x="9297699"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2"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网上申报</a:t>
            </a:r>
            <a:endParaRPr lang="zh-CN" altLang="en-US" dirty="0">
              <a:solidFill>
                <a:srgbClr val="3D7488"/>
              </a:solidFill>
            </a:endParaRPr>
          </a:p>
        </p:txBody>
      </p:sp>
      <p:cxnSp>
        <p:nvCxnSpPr>
          <p:cNvPr id="33" name="MH_Other_2"/>
          <p:cNvCxnSpPr/>
          <p:nvPr>
            <p:custDataLst>
              <p:tags r:id="rId31"/>
            </p:custDataLst>
          </p:nvPr>
        </p:nvCxnSpPr>
        <p:spPr>
          <a:xfrm>
            <a:off x="2119314" y="3875088"/>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34" name="MH_Desc_1"/>
          <p:cNvSpPr txBox="1">
            <a:spLocks noChangeArrowheads="1"/>
          </p:cNvSpPr>
          <p:nvPr>
            <p:custDataLst>
              <p:tags r:id="rId32"/>
            </p:custDataLst>
          </p:nvPr>
        </p:nvSpPr>
        <p:spPr bwMode="auto">
          <a:xfrm>
            <a:off x="3446464" y="4060193"/>
            <a:ext cx="5537994"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一、吸取上一年的遗憾不足，积累相关的工作经验，及时总结，及时补救，进一步完善自己的工作！</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二、严格遵守并执行公司下发的各项规章流程和管理制度，以饱满的热情投入到工作中去。</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三、进一步提高在财务方面的综合素质，不断学习提高自己的业务水平和知识技能</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为领导经营决策提供真实可靠的依据！</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四、加强应收账款的管理，协助公司领导做好公司的资金回笼。</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zh-CN" altLang="en-US" sz="1200" b="1" dirty="0">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五、严格遵守财务制度，热情解答各领导的问题。</a:t>
            </a:r>
            <a:endParaRPr lang="zh-CN" altLang="en-US" sz="1200" dirty="0">
              <a:solidFill>
                <a:srgbClr val="000000"/>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7" grpId="0" animBg="1"/>
      <p:bldP spid="22" grpId="0" animBg="1"/>
      <p:bldP spid="27" grpId="0" animBg="1"/>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bwMode="auto">
          <a:xfrm>
            <a:off x="2436814" y="2008188"/>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MH_Other_2"/>
          <p:cNvSpPr/>
          <p:nvPr>
            <p:custDataLst>
              <p:tags r:id="rId2"/>
            </p:custDataLst>
          </p:nvPr>
        </p:nvSpPr>
        <p:spPr bwMode="auto">
          <a:xfrm>
            <a:off x="2478088" y="2219326"/>
            <a:ext cx="1930400" cy="1439863"/>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MH_SubTitle_1"/>
          <p:cNvSpPr txBox="1">
            <a:spLocks noChangeArrowheads="1"/>
          </p:cNvSpPr>
          <p:nvPr>
            <p:custDataLst>
              <p:tags r:id="rId3"/>
            </p:custDataLst>
          </p:nvPr>
        </p:nvSpPr>
        <p:spPr bwMode="auto">
          <a:xfrm>
            <a:off x="2452689" y="2755900"/>
            <a:ext cx="191452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latin typeface="宋体" panose="02010600030101010101" pitchFamily="2" charset="-122"/>
              </a:rPr>
              <a:t>收现</a:t>
            </a:r>
            <a:endParaRPr lang="zh-CN" altLang="en-US" sz="1600" dirty="0">
              <a:solidFill>
                <a:schemeClr val="accent2"/>
              </a:solidFill>
              <a:ea typeface="微软雅黑" panose="020B0503020204020204" pitchFamily="34" charset="-122"/>
            </a:endParaRPr>
          </a:p>
        </p:txBody>
      </p:sp>
      <p:sp>
        <p:nvSpPr>
          <p:cNvPr id="5" name="MH_Other_3"/>
          <p:cNvSpPr/>
          <p:nvPr>
            <p:custDataLst>
              <p:tags r:id="rId4"/>
            </p:custDataLst>
          </p:nvPr>
        </p:nvSpPr>
        <p:spPr bwMode="auto">
          <a:xfrm>
            <a:off x="5110164" y="2371725"/>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Other_4"/>
          <p:cNvSpPr/>
          <p:nvPr>
            <p:custDataLst>
              <p:tags r:id="rId5"/>
            </p:custDataLst>
          </p:nvPr>
        </p:nvSpPr>
        <p:spPr bwMode="auto">
          <a:xfrm>
            <a:off x="5151438" y="2582863"/>
            <a:ext cx="1930400" cy="1439862"/>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MH_SubTitle_3"/>
          <p:cNvSpPr txBox="1">
            <a:spLocks noChangeArrowheads="1"/>
          </p:cNvSpPr>
          <p:nvPr>
            <p:custDataLst>
              <p:tags r:id="rId6"/>
            </p:custDataLst>
          </p:nvPr>
        </p:nvSpPr>
        <p:spPr bwMode="auto">
          <a:xfrm>
            <a:off x="5126039" y="3117851"/>
            <a:ext cx="19145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latin typeface="宋体" panose="02010600030101010101" pitchFamily="2" charset="-122"/>
              </a:rPr>
              <a:t>付现</a:t>
            </a:r>
            <a:endParaRPr lang="zh-CN" altLang="en-US" sz="1600" dirty="0">
              <a:solidFill>
                <a:schemeClr val="accent2"/>
              </a:solidFill>
              <a:ea typeface="微软雅黑" panose="020B0503020204020204" pitchFamily="34" charset="-122"/>
            </a:endParaRPr>
          </a:p>
        </p:txBody>
      </p:sp>
      <p:sp>
        <p:nvSpPr>
          <p:cNvPr id="8" name="MH_Other_5"/>
          <p:cNvSpPr/>
          <p:nvPr>
            <p:custDataLst>
              <p:tags r:id="rId7"/>
            </p:custDataLst>
          </p:nvPr>
        </p:nvSpPr>
        <p:spPr bwMode="auto">
          <a:xfrm>
            <a:off x="7783514" y="2008188"/>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Other_6"/>
          <p:cNvSpPr/>
          <p:nvPr>
            <p:custDataLst>
              <p:tags r:id="rId8"/>
            </p:custDataLst>
          </p:nvPr>
        </p:nvSpPr>
        <p:spPr bwMode="auto">
          <a:xfrm>
            <a:off x="7824788" y="2219326"/>
            <a:ext cx="1930400" cy="1439863"/>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MH_SubTitle_5"/>
          <p:cNvSpPr txBox="1">
            <a:spLocks noChangeArrowheads="1"/>
          </p:cNvSpPr>
          <p:nvPr>
            <p:custDataLst>
              <p:tags r:id="rId9"/>
            </p:custDataLst>
          </p:nvPr>
        </p:nvSpPr>
        <p:spPr bwMode="auto">
          <a:xfrm>
            <a:off x="7800975" y="2755900"/>
            <a:ext cx="191293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rPr>
              <a:t>银行收款</a:t>
            </a:r>
            <a:endParaRPr lang="zh-CN" altLang="en-US" sz="1600" dirty="0">
              <a:solidFill>
                <a:schemeClr val="accent2"/>
              </a:solidFill>
              <a:ea typeface="微软雅黑" panose="020B0503020204020204" pitchFamily="34" charset="-122"/>
            </a:endParaRPr>
          </a:p>
        </p:txBody>
      </p:sp>
      <p:sp>
        <p:nvSpPr>
          <p:cNvPr id="11" name="MH_Other_7"/>
          <p:cNvSpPr/>
          <p:nvPr>
            <p:custDataLst>
              <p:tags r:id="rId10"/>
            </p:custDataLst>
          </p:nvPr>
        </p:nvSpPr>
        <p:spPr bwMode="auto">
          <a:xfrm>
            <a:off x="3687764" y="4019550"/>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Other_8"/>
          <p:cNvSpPr/>
          <p:nvPr>
            <p:custDataLst>
              <p:tags r:id="rId11"/>
            </p:custDataLst>
          </p:nvPr>
        </p:nvSpPr>
        <p:spPr bwMode="auto">
          <a:xfrm>
            <a:off x="3729038" y="4230688"/>
            <a:ext cx="1930400" cy="1439862"/>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MH_SubTitle_2"/>
          <p:cNvSpPr txBox="1">
            <a:spLocks noChangeArrowheads="1"/>
          </p:cNvSpPr>
          <p:nvPr>
            <p:custDataLst>
              <p:tags r:id="rId12"/>
            </p:custDataLst>
          </p:nvPr>
        </p:nvSpPr>
        <p:spPr bwMode="auto">
          <a:xfrm>
            <a:off x="3703639" y="4765676"/>
            <a:ext cx="19145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rPr>
              <a:t>银行付款</a:t>
            </a:r>
            <a:endParaRPr lang="zh-CN" altLang="en-US" sz="1600" dirty="0">
              <a:solidFill>
                <a:schemeClr val="accent2"/>
              </a:solidFill>
              <a:ea typeface="微软雅黑" panose="020B0503020204020204" pitchFamily="34" charset="-122"/>
            </a:endParaRPr>
          </a:p>
        </p:txBody>
      </p:sp>
      <p:sp>
        <p:nvSpPr>
          <p:cNvPr id="14" name="MH_Other_9"/>
          <p:cNvSpPr/>
          <p:nvPr>
            <p:custDataLst>
              <p:tags r:id="rId13"/>
            </p:custDataLst>
          </p:nvPr>
        </p:nvSpPr>
        <p:spPr bwMode="auto">
          <a:xfrm>
            <a:off x="6361114" y="4019550"/>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MH_Other_10"/>
          <p:cNvSpPr/>
          <p:nvPr>
            <p:custDataLst>
              <p:tags r:id="rId14"/>
            </p:custDataLst>
          </p:nvPr>
        </p:nvSpPr>
        <p:spPr bwMode="auto">
          <a:xfrm>
            <a:off x="6402388" y="4230688"/>
            <a:ext cx="1930400" cy="1439862"/>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MH_SubTitle_4"/>
          <p:cNvSpPr txBox="1">
            <a:spLocks noChangeArrowheads="1"/>
          </p:cNvSpPr>
          <p:nvPr>
            <p:custDataLst>
              <p:tags r:id="rId15"/>
            </p:custDataLst>
          </p:nvPr>
        </p:nvSpPr>
        <p:spPr bwMode="auto">
          <a:xfrm>
            <a:off x="6378575" y="4765676"/>
            <a:ext cx="191293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zh-CN" altLang="en-US" sz="1600" dirty="0">
                <a:solidFill>
                  <a:schemeClr val="tx2"/>
                </a:solidFill>
                <a:ea typeface="微软雅黑" panose="020B0503020204020204" pitchFamily="34" charset="-122"/>
              </a:rPr>
              <a:t>网上支付</a:t>
            </a:r>
            <a:endParaRPr lang="zh-CN" altLang="en-US" sz="1600" dirty="0">
              <a:solidFill>
                <a:schemeClr val="tx2"/>
              </a:solidFill>
              <a:ea typeface="微软雅黑" panose="020B0503020204020204" pitchFamily="34" charset="-122"/>
            </a:endParaRPr>
          </a:p>
        </p:txBody>
      </p:sp>
      <p:sp>
        <p:nvSpPr>
          <p:cNvPr id="17"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针对出纳流程的输理</a:t>
            </a:r>
            <a:endParaRPr lang="zh-CN" altLang="en-US" dirty="0">
              <a:solidFill>
                <a:srgbClr val="3D7488"/>
              </a:solidFill>
            </a:endParaRPr>
          </a:p>
        </p:txBody>
      </p:sp>
      <p:cxnSp>
        <p:nvCxnSpPr>
          <p:cNvPr id="18" name="直接连接符 17"/>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3"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MH_Other_1"/>
          <p:cNvCxnSpPr/>
          <p:nvPr>
            <p:custDataLst>
              <p:tags r:id="rId1"/>
            </p:custDataLst>
          </p:nvPr>
        </p:nvCxnSpPr>
        <p:spPr>
          <a:xfrm>
            <a:off x="2830648"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3" name="MH_Other_2"/>
          <p:cNvCxnSpPr/>
          <p:nvPr>
            <p:custDataLst>
              <p:tags r:id="rId2"/>
            </p:custDataLst>
          </p:nvPr>
        </p:nvCxnSpPr>
        <p:spPr>
          <a:xfrm>
            <a:off x="4457035"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4" name="MH_Other_3"/>
          <p:cNvCxnSpPr/>
          <p:nvPr>
            <p:custDataLst>
              <p:tags r:id="rId3"/>
            </p:custDataLst>
          </p:nvPr>
        </p:nvCxnSpPr>
        <p:spPr>
          <a:xfrm>
            <a:off x="6083422"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5" name="MH_Other_4"/>
          <p:cNvCxnSpPr/>
          <p:nvPr>
            <p:custDataLst>
              <p:tags r:id="rId4"/>
            </p:custDataLst>
          </p:nvPr>
        </p:nvCxnSpPr>
        <p:spPr>
          <a:xfrm>
            <a:off x="7709809"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6" name="MH_Other_5"/>
          <p:cNvCxnSpPr/>
          <p:nvPr>
            <p:custDataLst>
              <p:tags r:id="rId5"/>
            </p:custDataLst>
          </p:nvPr>
        </p:nvCxnSpPr>
        <p:spPr>
          <a:xfrm>
            <a:off x="9336196"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sp>
        <p:nvSpPr>
          <p:cNvPr id="7" name="MH_SubTitle_1"/>
          <p:cNvSpPr/>
          <p:nvPr>
            <p:custDataLst>
              <p:tags r:id="rId6"/>
            </p:custDataLst>
          </p:nvPr>
        </p:nvSpPr>
        <p:spPr>
          <a:xfrm>
            <a:off x="2278100"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8" name="MH_Text_1"/>
          <p:cNvSpPr/>
          <p:nvPr>
            <p:custDataLst>
              <p:tags r:id="rId7"/>
            </p:custDataLst>
          </p:nvPr>
        </p:nvSpPr>
        <p:spPr>
          <a:xfrm>
            <a:off x="2266376"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rgbClr val="4D4D4D"/>
                </a:solidFill>
              </a:rPr>
              <a:t>75%</a:t>
            </a:r>
            <a:endParaRPr lang="zh-CN" altLang="en-US" sz="2000" dirty="0">
              <a:solidFill>
                <a:srgbClr val="4D4D4D"/>
              </a:solidFill>
            </a:endParaRPr>
          </a:p>
        </p:txBody>
      </p:sp>
      <p:sp>
        <p:nvSpPr>
          <p:cNvPr id="9" name="MH_Other_6"/>
          <p:cNvSpPr/>
          <p:nvPr>
            <p:custDataLst>
              <p:tags r:id="rId8"/>
            </p:custDataLst>
          </p:nvPr>
        </p:nvSpPr>
        <p:spPr>
          <a:xfrm>
            <a:off x="2409927"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0" name="MH_Other_7"/>
          <p:cNvSpPr/>
          <p:nvPr>
            <p:custDataLst>
              <p:tags r:id="rId9"/>
            </p:custDataLst>
          </p:nvPr>
        </p:nvSpPr>
        <p:spPr>
          <a:xfrm>
            <a:off x="2409926" y="2709464"/>
            <a:ext cx="836967" cy="836967"/>
          </a:xfrm>
          <a:prstGeom prst="blockArc">
            <a:avLst>
              <a:gd name="adj1" fmla="val 5189459"/>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1" name="MH_Other_8"/>
          <p:cNvSpPr/>
          <p:nvPr>
            <p:custDataLst>
              <p:tags r:id="rId10"/>
            </p:custDataLst>
          </p:nvPr>
        </p:nvSpPr>
        <p:spPr>
          <a:xfrm>
            <a:off x="2792151"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MH_SubTitle_2"/>
          <p:cNvSpPr/>
          <p:nvPr>
            <p:custDataLst>
              <p:tags r:id="rId11"/>
            </p:custDataLst>
          </p:nvPr>
        </p:nvSpPr>
        <p:spPr>
          <a:xfrm>
            <a:off x="3904488"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13" name="MH_Text_2"/>
          <p:cNvSpPr/>
          <p:nvPr>
            <p:custDataLst>
              <p:tags r:id="rId12"/>
            </p:custDataLst>
          </p:nvPr>
        </p:nvSpPr>
        <p:spPr>
          <a:xfrm>
            <a:off x="3892763"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85%</a:t>
            </a:r>
            <a:endParaRPr lang="zh-CN" altLang="en-US" sz="2000" dirty="0">
              <a:solidFill>
                <a:srgbClr val="4D4D4D"/>
              </a:solidFill>
            </a:endParaRPr>
          </a:p>
        </p:txBody>
      </p:sp>
      <p:sp>
        <p:nvSpPr>
          <p:cNvPr id="14" name="MH_Other_9"/>
          <p:cNvSpPr/>
          <p:nvPr>
            <p:custDataLst>
              <p:tags r:id="rId13"/>
            </p:custDataLst>
          </p:nvPr>
        </p:nvSpPr>
        <p:spPr>
          <a:xfrm>
            <a:off x="4036314"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5" name="MH_Other_10"/>
          <p:cNvSpPr/>
          <p:nvPr>
            <p:custDataLst>
              <p:tags r:id="rId14"/>
            </p:custDataLst>
          </p:nvPr>
        </p:nvSpPr>
        <p:spPr>
          <a:xfrm>
            <a:off x="4036314" y="2709464"/>
            <a:ext cx="836967" cy="836967"/>
          </a:xfrm>
          <a:prstGeom prst="blockArc">
            <a:avLst>
              <a:gd name="adj1" fmla="val 2842692"/>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6" name="MH_Other_11"/>
          <p:cNvSpPr/>
          <p:nvPr>
            <p:custDataLst>
              <p:tags r:id="rId15"/>
            </p:custDataLst>
          </p:nvPr>
        </p:nvSpPr>
        <p:spPr>
          <a:xfrm>
            <a:off x="4418538"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 name="MH_SubTitle_3"/>
          <p:cNvSpPr/>
          <p:nvPr>
            <p:custDataLst>
              <p:tags r:id="rId16"/>
            </p:custDataLst>
          </p:nvPr>
        </p:nvSpPr>
        <p:spPr>
          <a:xfrm>
            <a:off x="5530875"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18" name="MH_Text_3"/>
          <p:cNvSpPr/>
          <p:nvPr>
            <p:custDataLst>
              <p:tags r:id="rId17"/>
            </p:custDataLst>
          </p:nvPr>
        </p:nvSpPr>
        <p:spPr>
          <a:xfrm>
            <a:off x="5519150"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19" name="MH_Other_12"/>
          <p:cNvSpPr/>
          <p:nvPr>
            <p:custDataLst>
              <p:tags r:id="rId18"/>
            </p:custDataLst>
          </p:nvPr>
        </p:nvSpPr>
        <p:spPr>
          <a:xfrm>
            <a:off x="5662702"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0" name="MH_Other_13"/>
          <p:cNvSpPr/>
          <p:nvPr>
            <p:custDataLst>
              <p:tags r:id="rId19"/>
            </p:custDataLst>
          </p:nvPr>
        </p:nvSpPr>
        <p:spPr>
          <a:xfrm>
            <a:off x="5662701"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1" name="MH_Other_14"/>
          <p:cNvSpPr/>
          <p:nvPr>
            <p:custDataLst>
              <p:tags r:id="rId20"/>
            </p:custDataLst>
          </p:nvPr>
        </p:nvSpPr>
        <p:spPr>
          <a:xfrm>
            <a:off x="6044925"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2" name="MH_SubTitle_4"/>
          <p:cNvSpPr/>
          <p:nvPr>
            <p:custDataLst>
              <p:tags r:id="rId21"/>
            </p:custDataLst>
          </p:nvPr>
        </p:nvSpPr>
        <p:spPr>
          <a:xfrm>
            <a:off x="7157262"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23" name="MH_Text_4"/>
          <p:cNvSpPr/>
          <p:nvPr>
            <p:custDataLst>
              <p:tags r:id="rId22"/>
            </p:custDataLst>
          </p:nvPr>
        </p:nvSpPr>
        <p:spPr>
          <a:xfrm>
            <a:off x="7145538"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wrap="square" rtlCol="0" anchor="ctr">
            <a:normAutofit/>
          </a:bodyPr>
          <a:lstStyle/>
          <a:p>
            <a:pPr lvl="0" algn="ctr"/>
            <a:r>
              <a:rPr lang="en-US" altLang="zh-CN" sz="2000" dirty="0">
                <a:solidFill>
                  <a:srgbClr val="4D4D4D"/>
                </a:solidFill>
              </a:rPr>
              <a:t>50%</a:t>
            </a:r>
            <a:endParaRPr lang="zh-CN" altLang="en-US" sz="2000" dirty="0">
              <a:solidFill>
                <a:srgbClr val="4D4D4D"/>
              </a:solidFill>
            </a:endParaRPr>
          </a:p>
        </p:txBody>
      </p:sp>
      <p:sp>
        <p:nvSpPr>
          <p:cNvPr id="24" name="MH_Other_15"/>
          <p:cNvSpPr/>
          <p:nvPr>
            <p:custDataLst>
              <p:tags r:id="rId23"/>
            </p:custDataLst>
          </p:nvPr>
        </p:nvSpPr>
        <p:spPr>
          <a:xfrm>
            <a:off x="7289089"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5" name="MH_Other_16"/>
          <p:cNvSpPr/>
          <p:nvPr>
            <p:custDataLst>
              <p:tags r:id="rId24"/>
            </p:custDataLst>
          </p:nvPr>
        </p:nvSpPr>
        <p:spPr>
          <a:xfrm>
            <a:off x="7289088" y="2709464"/>
            <a:ext cx="836967" cy="836967"/>
          </a:xfrm>
          <a:prstGeom prst="blockArc">
            <a:avLst>
              <a:gd name="adj1" fmla="val 10968157"/>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6" name="MH_Other_17"/>
          <p:cNvSpPr/>
          <p:nvPr>
            <p:custDataLst>
              <p:tags r:id="rId25"/>
            </p:custDataLst>
          </p:nvPr>
        </p:nvSpPr>
        <p:spPr>
          <a:xfrm>
            <a:off x="7671312"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MH_SubTitle_5"/>
          <p:cNvSpPr/>
          <p:nvPr>
            <p:custDataLst>
              <p:tags r:id="rId26"/>
            </p:custDataLst>
          </p:nvPr>
        </p:nvSpPr>
        <p:spPr>
          <a:xfrm>
            <a:off x="8783649"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endParaRPr lang="zh-CN" altLang="en-US" b="1" dirty="0">
              <a:solidFill>
                <a:srgbClr val="FFFFFF"/>
              </a:solidFill>
            </a:endParaRPr>
          </a:p>
        </p:txBody>
      </p:sp>
      <p:sp>
        <p:nvSpPr>
          <p:cNvPr id="28" name="MH_Text_5"/>
          <p:cNvSpPr/>
          <p:nvPr>
            <p:custDataLst>
              <p:tags r:id="rId27"/>
            </p:custDataLst>
          </p:nvPr>
        </p:nvSpPr>
        <p:spPr>
          <a:xfrm>
            <a:off x="8771924"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29" name="MH_Other_18"/>
          <p:cNvSpPr/>
          <p:nvPr>
            <p:custDataLst>
              <p:tags r:id="rId28"/>
            </p:custDataLst>
          </p:nvPr>
        </p:nvSpPr>
        <p:spPr>
          <a:xfrm>
            <a:off x="8915476"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0" name="MH_Other_19"/>
          <p:cNvSpPr/>
          <p:nvPr>
            <p:custDataLst>
              <p:tags r:id="rId29"/>
            </p:custDataLst>
          </p:nvPr>
        </p:nvSpPr>
        <p:spPr>
          <a:xfrm>
            <a:off x="8915475"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1" name="MH_Other_20"/>
          <p:cNvSpPr/>
          <p:nvPr>
            <p:custDataLst>
              <p:tags r:id="rId30"/>
            </p:custDataLst>
          </p:nvPr>
        </p:nvSpPr>
        <p:spPr>
          <a:xfrm>
            <a:off x="9297699"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2"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网上申报</a:t>
            </a:r>
            <a:endParaRPr lang="zh-CN" altLang="en-US" dirty="0">
              <a:solidFill>
                <a:srgbClr val="3D7488"/>
              </a:solidFill>
            </a:endParaRPr>
          </a:p>
        </p:txBody>
      </p:sp>
      <p:cxnSp>
        <p:nvCxnSpPr>
          <p:cNvPr id="33" name="MH_Other_2"/>
          <p:cNvCxnSpPr/>
          <p:nvPr>
            <p:custDataLst>
              <p:tags r:id="rId31"/>
            </p:custDataLst>
          </p:nvPr>
        </p:nvCxnSpPr>
        <p:spPr>
          <a:xfrm>
            <a:off x="2119314" y="3875088"/>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34" name="MH_Desc_1"/>
          <p:cNvSpPr txBox="1">
            <a:spLocks noChangeArrowheads="1"/>
          </p:cNvSpPr>
          <p:nvPr>
            <p:custDataLst>
              <p:tags r:id="rId32"/>
            </p:custDataLst>
          </p:nvPr>
        </p:nvSpPr>
        <p:spPr bwMode="auto">
          <a:xfrm>
            <a:off x="3446464" y="4060193"/>
            <a:ext cx="5537994"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一、吸取上一年的遗憾不足，积累相关的工作经验，及时总结，及时补救，进一步完善自己的工作！</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二、严格遵守并执行公司下发的各项规章流程和管理制度，以饱满的热情投入到工作中去。</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三、进一步提高在财务方面的综合素质，不断学习提高自己的业务水平和知识技能</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为领导经营决策提供真实可靠的依据！</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四、加强应收账款的管理，协助公司领导做好公司的资金回笼。</a:t>
            </a: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endParaRPr lang="zh-CN" altLang="en-US" sz="1200" b="1" dirty="0">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五、严格遵守财务制度，热情解答各领导的问题。</a:t>
            </a:r>
            <a:endParaRPr lang="zh-CN" altLang="en-US" sz="1200" dirty="0">
              <a:solidFill>
                <a:srgbClr val="000000"/>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7" grpId="0" animBg="1"/>
      <p:bldP spid="22" grpId="0" animBg="1"/>
      <p:bldP spid="27" grpId="0"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a:xfrm rot="19354201">
            <a:off x="5124450" y="2432050"/>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3" name="MH_Title_1"/>
          <p:cNvSpPr>
            <a:spLocks noChangeArrowheads="1"/>
          </p:cNvSpPr>
          <p:nvPr>
            <p:custDataLst>
              <p:tags r:id="rId2"/>
            </p:custDataLst>
          </p:nvPr>
        </p:nvSpPr>
        <p:spPr bwMode="auto">
          <a:xfrm>
            <a:off x="5611813" y="3516314"/>
            <a:ext cx="925512" cy="923925"/>
          </a:xfrm>
          <a:prstGeom prst="ellipse">
            <a:avLst/>
          </a:prstGeom>
          <a:solidFill>
            <a:schemeClr val="accent1">
              <a:lumMod val="20000"/>
              <a:lumOff val="80000"/>
            </a:schemeClr>
          </a:solidFill>
          <a:ln>
            <a:noFill/>
          </a:ln>
        </p:spPr>
        <p:txBody>
          <a:bodyPr lIns="0" tIns="0" rIns="0" bIns="0" anchor="ctr">
            <a:normAutofit/>
          </a:bodyPr>
          <a:lstStyle/>
          <a:p>
            <a:pPr algn="ctr">
              <a:defRPr/>
            </a:pPr>
            <a:r>
              <a:rPr lang="zh-CN" altLang="en-US" sz="1600" b="1" dirty="0">
                <a:solidFill>
                  <a:schemeClr val="accent1"/>
                </a:solidFill>
              </a:rPr>
              <a:t>账目</a:t>
            </a:r>
            <a:endParaRPr lang="zh-CN" altLang="en-US" sz="1600" b="1" dirty="0">
              <a:solidFill>
                <a:schemeClr val="accent1"/>
              </a:solidFill>
            </a:endParaRPr>
          </a:p>
        </p:txBody>
      </p:sp>
      <p:sp>
        <p:nvSpPr>
          <p:cNvPr id="4" name="MH_Other_2"/>
          <p:cNvSpPr/>
          <p:nvPr>
            <p:custDataLst>
              <p:tags r:id="rId3"/>
            </p:custDataLst>
          </p:nvPr>
        </p:nvSpPr>
        <p:spPr>
          <a:xfrm rot="19354201">
            <a:off x="5732463" y="3678238"/>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5" name="MH_Other_3"/>
          <p:cNvSpPr/>
          <p:nvPr>
            <p:custDataLst>
              <p:tags r:id="rId4"/>
            </p:custDataLst>
          </p:nvPr>
        </p:nvSpPr>
        <p:spPr>
          <a:xfrm rot="3052925">
            <a:off x="6004720" y="2677320"/>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6" name="MH_Other_4"/>
          <p:cNvSpPr/>
          <p:nvPr>
            <p:custDataLst>
              <p:tags r:id="rId5"/>
            </p:custDataLst>
          </p:nvPr>
        </p:nvSpPr>
        <p:spPr>
          <a:xfrm rot="3052925">
            <a:off x="4761707" y="3442494"/>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9" name="MH_Text_1"/>
          <p:cNvSpPr>
            <a:spLocks noChangeArrowheads="1"/>
          </p:cNvSpPr>
          <p:nvPr>
            <p:custDataLst>
              <p:tags r:id="rId6"/>
            </p:custDataLst>
          </p:nvPr>
        </p:nvSpPr>
        <p:spPr bwMode="auto">
          <a:xfrm>
            <a:off x="2851151" y="2398713"/>
            <a:ext cx="1903413"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defRPr/>
            </a:pPr>
            <a:endParaRPr lang="en-US" altLang="zh-CN" dirty="0">
              <a:latin typeface="+mn-lt"/>
              <a:ea typeface="+mn-ea"/>
            </a:endParaRPr>
          </a:p>
        </p:txBody>
      </p:sp>
      <p:sp>
        <p:nvSpPr>
          <p:cNvPr id="11" name="MH_SubTitle_1"/>
          <p:cNvSpPr txBox="1">
            <a:spLocks noChangeArrowheads="1"/>
          </p:cNvSpPr>
          <p:nvPr>
            <p:custDataLst>
              <p:tags r:id="rId7"/>
            </p:custDataLst>
          </p:nvPr>
        </p:nvSpPr>
        <p:spPr bwMode="auto">
          <a:xfrm rot="19455309">
            <a:off x="4719638" y="2681289"/>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1800" dirty="0">
                <a:solidFill>
                  <a:srgbClr val="FFFFFF"/>
                </a:solidFill>
                <a:latin typeface="+mn-lt"/>
                <a:ea typeface="+mn-ea"/>
              </a:rPr>
              <a:t>账目</a:t>
            </a:r>
            <a:endParaRPr lang="zh-CN" altLang="en-US" sz="1800" dirty="0">
              <a:solidFill>
                <a:srgbClr val="FFFFFF"/>
              </a:solidFill>
              <a:latin typeface="+mn-lt"/>
              <a:ea typeface="+mn-ea"/>
            </a:endParaRPr>
          </a:p>
        </p:txBody>
      </p:sp>
      <p:sp>
        <p:nvSpPr>
          <p:cNvPr id="12" name="MH_SubTitle_3"/>
          <p:cNvSpPr txBox="1">
            <a:spLocks noChangeArrowheads="1"/>
          </p:cNvSpPr>
          <p:nvPr>
            <p:custDataLst>
              <p:tags r:id="rId8"/>
            </p:custDataLst>
          </p:nvPr>
        </p:nvSpPr>
        <p:spPr bwMode="auto">
          <a:xfrm rot="19455309">
            <a:off x="6511926" y="4500563"/>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endParaRPr lang="zh-CN" altLang="en-US" sz="1800" dirty="0">
              <a:solidFill>
                <a:srgbClr val="FFFFFF"/>
              </a:solidFill>
            </a:endParaRPr>
          </a:p>
        </p:txBody>
      </p:sp>
      <p:sp>
        <p:nvSpPr>
          <p:cNvPr id="13" name="MH_SubTitle_2"/>
          <p:cNvSpPr txBox="1">
            <a:spLocks noChangeArrowheads="1"/>
          </p:cNvSpPr>
          <p:nvPr>
            <p:custDataLst>
              <p:tags r:id="rId9"/>
            </p:custDataLst>
          </p:nvPr>
        </p:nvSpPr>
        <p:spPr bwMode="auto">
          <a:xfrm rot="2655997">
            <a:off x="6529388" y="2743200"/>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endParaRPr lang="zh-CN" altLang="en-US" sz="1800" dirty="0">
              <a:solidFill>
                <a:srgbClr val="FFFFFF"/>
              </a:solidFill>
            </a:endParaRPr>
          </a:p>
        </p:txBody>
      </p:sp>
      <p:sp>
        <p:nvSpPr>
          <p:cNvPr id="14" name="MH_SubTitle_4"/>
          <p:cNvSpPr txBox="1">
            <a:spLocks noChangeArrowheads="1"/>
          </p:cNvSpPr>
          <p:nvPr>
            <p:custDataLst>
              <p:tags r:id="rId10"/>
            </p:custDataLst>
          </p:nvPr>
        </p:nvSpPr>
        <p:spPr bwMode="auto">
          <a:xfrm rot="2655997">
            <a:off x="4710113" y="4525963"/>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endParaRPr lang="zh-CN" altLang="en-US" sz="1800" dirty="0">
              <a:solidFill>
                <a:srgbClr val="FFFFFF"/>
              </a:solidFill>
            </a:endParaRPr>
          </a:p>
        </p:txBody>
      </p:sp>
      <p:sp>
        <p:nvSpPr>
          <p:cNvPr id="15" name="矩形 14"/>
          <p:cNvSpPr/>
          <p:nvPr/>
        </p:nvSpPr>
        <p:spPr>
          <a:xfrm>
            <a:off x="1886741" y="2173058"/>
            <a:ext cx="2938049" cy="1277273"/>
          </a:xfrm>
          <a:prstGeom prst="rect">
            <a:avLst/>
          </a:prstGeom>
        </p:spPr>
        <p:txBody>
          <a:bodyPr wrap="square">
            <a:spAutoFit/>
          </a:bodyPr>
          <a:lstStyle/>
          <a:p>
            <a:pPr algn="ctr">
              <a:lnSpc>
                <a:spcPct val="110000"/>
              </a:lnSpc>
            </a:pP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）收到</a:t>
            </a:r>
            <a:r>
              <a:rPr kumimoji="1" lang="zh-CN" altLang="en-US" sz="1400" dirty="0">
                <a:solidFill>
                  <a:srgbClr val="000000"/>
                </a:solidFill>
                <a:latin typeface="微软雅黑" panose="020B0503020204020204" pitchFamily="34" charset="-122"/>
                <a:ea typeface="微软雅黑" panose="020B0503020204020204" pitchFamily="34" charset="-122"/>
              </a:rPr>
              <a:t>填写无误且手续完备的转款申请单，在网上准确填写对方单位户名、开户行、账号、金额等信息，填写完整后，检查各项信息确定无误后方可点确认转帐</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6"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endParaRPr lang="zh-CN" altLang="en-US" dirty="0">
              <a:solidFill>
                <a:srgbClr val="3D7488"/>
              </a:solidFill>
            </a:endParaRPr>
          </a:p>
        </p:txBody>
      </p:sp>
      <p:sp>
        <p:nvSpPr>
          <p:cNvPr id="17" name="矩形 16"/>
          <p:cNvSpPr/>
          <p:nvPr/>
        </p:nvSpPr>
        <p:spPr>
          <a:xfrm>
            <a:off x="7588278" y="2161401"/>
            <a:ext cx="2090560" cy="1061829"/>
          </a:xfrm>
          <a:prstGeom prst="rect">
            <a:avLst/>
          </a:prstGeom>
        </p:spPr>
        <p:txBody>
          <a:bodyPr wrap="square">
            <a:spAutoFit/>
          </a:bodyPr>
          <a:lstStyle/>
          <a:p>
            <a:pPr>
              <a:lnSpc>
                <a:spcPct val="150000"/>
              </a:lnSpc>
              <a:buFont typeface="Wingdings" panose="05000000000000000000" pitchFamily="2" charset="2"/>
              <a:buNone/>
            </a:pPr>
            <a:r>
              <a:rPr lang="en-US" altLang="zh-CN" sz="1400" dirty="0">
                <a:solidFill>
                  <a:srgbClr val="000000"/>
                </a:solidFill>
                <a:latin typeface="微软雅黑" panose="020B0503020204020204" pitchFamily="34" charset="-122"/>
                <a:ea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rPr>
              <a:t>）随时掌握银行金额，不签发空头支票。</a:t>
            </a:r>
            <a:endParaRPr lang="zh-CN" altLang="en-US" sz="1400" dirty="0">
              <a:solidFill>
                <a:srgbClr val="000000"/>
              </a:solidFill>
              <a:latin typeface="微软雅黑" panose="020B0503020204020204" pitchFamily="34" charset="-122"/>
              <a:ea typeface="微软雅黑" panose="020B0503020204020204" pitchFamily="34" charset="-122"/>
            </a:endParaRPr>
          </a:p>
          <a:p>
            <a:pPr algn="ctr">
              <a:lnSpc>
                <a:spcPct val="150000"/>
              </a:lnSpc>
            </a:pP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8" name="矩形 17"/>
          <p:cNvSpPr/>
          <p:nvPr/>
        </p:nvSpPr>
        <p:spPr>
          <a:xfrm>
            <a:off x="2343330" y="4209211"/>
            <a:ext cx="2518121" cy="2031325"/>
          </a:xfrm>
          <a:prstGeom prst="rect">
            <a:avLst/>
          </a:prstGeom>
        </p:spPr>
        <p:txBody>
          <a:bodyPr wrap="square">
            <a:spAutoFit/>
          </a:bodyPr>
          <a:lstStyle/>
          <a:p>
            <a:pPr>
              <a:lnSpc>
                <a:spcPct val="150000"/>
              </a:lnSpc>
              <a:buFont typeface="Wingdings" panose="05000000000000000000" pitchFamily="2" charset="2"/>
              <a:buNone/>
            </a:pPr>
            <a:r>
              <a:rPr lang="en-US" altLang="zh-CN" sz="1400" dirty="0">
                <a:solidFill>
                  <a:srgbClr val="000000"/>
                </a:solidFill>
                <a:latin typeface="微软雅黑" panose="020B0503020204020204" pitchFamily="34" charset="-122"/>
                <a:ea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rPr>
              <a:t>）每晚核查银行进出帐明细，确定各银行账户扣款和进款明细无误，如有问题及时查明原因，及时上报给各领导。</a:t>
            </a:r>
            <a:endParaRPr lang="zh-CN" altLang="en-US" sz="1400" dirty="0">
              <a:solidFill>
                <a:srgbClr val="000000"/>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None/>
            </a:pPr>
            <a:endParaRPr lang="zh-CN" altLang="en-US" sz="1400" dirty="0">
              <a:solidFill>
                <a:srgbClr val="000000"/>
              </a:solidFill>
              <a:latin typeface="微软雅黑" panose="020B0503020204020204" pitchFamily="34" charset="-122"/>
              <a:ea typeface="微软雅黑" panose="020B0503020204020204" pitchFamily="34" charset="-122"/>
            </a:endParaRPr>
          </a:p>
          <a:p>
            <a:pPr algn="ctr">
              <a:lnSpc>
                <a:spcPct val="150000"/>
              </a:lnSpc>
            </a:pPr>
            <a:endParaRPr lang="zh-CN" altLang="en-US" sz="1400" dirty="0">
              <a:solidFill>
                <a:schemeClr val="tx2"/>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579392" y="4532304"/>
            <a:ext cx="2938049" cy="1277273"/>
          </a:xfrm>
          <a:prstGeom prst="rect">
            <a:avLst/>
          </a:prstGeom>
        </p:spPr>
        <p:txBody>
          <a:bodyPr wrap="square">
            <a:spAutoFit/>
          </a:bodyPr>
          <a:lstStyle/>
          <a:p>
            <a:pPr algn="ctr">
              <a:lnSpc>
                <a:spcPct val="110000"/>
              </a:lnSpc>
            </a:pP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）收到</a:t>
            </a:r>
            <a:r>
              <a:rPr kumimoji="1" lang="zh-CN" altLang="en-US" sz="1400" dirty="0">
                <a:solidFill>
                  <a:srgbClr val="000000"/>
                </a:solidFill>
                <a:latin typeface="微软雅黑" panose="020B0503020204020204" pitchFamily="34" charset="-122"/>
                <a:ea typeface="微软雅黑" panose="020B0503020204020204" pitchFamily="34" charset="-122"/>
              </a:rPr>
              <a:t>填写无误且手续完备的转款申请单，在网上准确填写对方单位户名、开户行、账号、金额等信息，填写完整后，检查各项信息确定无误后方可点确认转帐</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a:xfrm rot="19354201">
            <a:off x="5124450" y="2432050"/>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3" name="MH_Title_1"/>
          <p:cNvSpPr>
            <a:spLocks noChangeArrowheads="1"/>
          </p:cNvSpPr>
          <p:nvPr>
            <p:custDataLst>
              <p:tags r:id="rId2"/>
            </p:custDataLst>
          </p:nvPr>
        </p:nvSpPr>
        <p:spPr bwMode="auto">
          <a:xfrm>
            <a:off x="5611813" y="3516314"/>
            <a:ext cx="925512" cy="923925"/>
          </a:xfrm>
          <a:prstGeom prst="ellipse">
            <a:avLst/>
          </a:prstGeom>
          <a:solidFill>
            <a:schemeClr val="accent1">
              <a:lumMod val="20000"/>
              <a:lumOff val="80000"/>
            </a:schemeClr>
          </a:solidFill>
          <a:ln>
            <a:noFill/>
          </a:ln>
        </p:spPr>
        <p:txBody>
          <a:bodyPr lIns="0" tIns="0" rIns="0" bIns="0" anchor="ctr">
            <a:normAutofit/>
          </a:bodyPr>
          <a:lstStyle/>
          <a:p>
            <a:pPr algn="ctr">
              <a:defRPr/>
            </a:pPr>
            <a:r>
              <a:rPr lang="zh-CN" altLang="en-US" sz="1600" b="1" dirty="0">
                <a:solidFill>
                  <a:schemeClr val="accent1"/>
                </a:solidFill>
              </a:rPr>
              <a:t>账目</a:t>
            </a:r>
            <a:endParaRPr lang="zh-CN" altLang="en-US" sz="1600" b="1" dirty="0">
              <a:solidFill>
                <a:schemeClr val="accent1"/>
              </a:solidFill>
            </a:endParaRPr>
          </a:p>
        </p:txBody>
      </p:sp>
      <p:sp>
        <p:nvSpPr>
          <p:cNvPr id="4" name="MH_Other_2"/>
          <p:cNvSpPr/>
          <p:nvPr>
            <p:custDataLst>
              <p:tags r:id="rId3"/>
            </p:custDataLst>
          </p:nvPr>
        </p:nvSpPr>
        <p:spPr>
          <a:xfrm rot="19354201">
            <a:off x="5732463" y="3678238"/>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5" name="MH_Other_3"/>
          <p:cNvSpPr/>
          <p:nvPr>
            <p:custDataLst>
              <p:tags r:id="rId4"/>
            </p:custDataLst>
          </p:nvPr>
        </p:nvSpPr>
        <p:spPr>
          <a:xfrm rot="3052925">
            <a:off x="6004720" y="2677320"/>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6" name="MH_Other_4"/>
          <p:cNvSpPr/>
          <p:nvPr>
            <p:custDataLst>
              <p:tags r:id="rId5"/>
            </p:custDataLst>
          </p:nvPr>
        </p:nvSpPr>
        <p:spPr>
          <a:xfrm rot="3052925">
            <a:off x="4761707" y="3442494"/>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9" name="MH_Text_1"/>
          <p:cNvSpPr>
            <a:spLocks noChangeArrowheads="1"/>
          </p:cNvSpPr>
          <p:nvPr>
            <p:custDataLst>
              <p:tags r:id="rId6"/>
            </p:custDataLst>
          </p:nvPr>
        </p:nvSpPr>
        <p:spPr bwMode="auto">
          <a:xfrm>
            <a:off x="2851151" y="2398713"/>
            <a:ext cx="1903413"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defRPr/>
            </a:pPr>
            <a:endParaRPr lang="en-US" altLang="zh-CN" dirty="0">
              <a:latin typeface="+mn-lt"/>
              <a:ea typeface="+mn-ea"/>
            </a:endParaRPr>
          </a:p>
        </p:txBody>
      </p:sp>
      <p:sp>
        <p:nvSpPr>
          <p:cNvPr id="11" name="MH_SubTitle_1"/>
          <p:cNvSpPr txBox="1">
            <a:spLocks noChangeArrowheads="1"/>
          </p:cNvSpPr>
          <p:nvPr>
            <p:custDataLst>
              <p:tags r:id="rId7"/>
            </p:custDataLst>
          </p:nvPr>
        </p:nvSpPr>
        <p:spPr bwMode="auto">
          <a:xfrm rot="19455309">
            <a:off x="4719638" y="2681289"/>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1800" dirty="0">
                <a:solidFill>
                  <a:srgbClr val="FFFFFF"/>
                </a:solidFill>
                <a:latin typeface="+mn-lt"/>
                <a:ea typeface="+mn-ea"/>
              </a:rPr>
              <a:t>账目</a:t>
            </a:r>
            <a:endParaRPr lang="zh-CN" altLang="en-US" sz="1800" dirty="0">
              <a:solidFill>
                <a:srgbClr val="FFFFFF"/>
              </a:solidFill>
              <a:latin typeface="+mn-lt"/>
              <a:ea typeface="+mn-ea"/>
            </a:endParaRPr>
          </a:p>
        </p:txBody>
      </p:sp>
      <p:sp>
        <p:nvSpPr>
          <p:cNvPr id="12" name="MH_SubTitle_3"/>
          <p:cNvSpPr txBox="1">
            <a:spLocks noChangeArrowheads="1"/>
          </p:cNvSpPr>
          <p:nvPr>
            <p:custDataLst>
              <p:tags r:id="rId8"/>
            </p:custDataLst>
          </p:nvPr>
        </p:nvSpPr>
        <p:spPr bwMode="auto">
          <a:xfrm rot="19455309">
            <a:off x="6511926" y="4500563"/>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endParaRPr lang="zh-CN" altLang="en-US" sz="1800" dirty="0">
              <a:solidFill>
                <a:srgbClr val="FFFFFF"/>
              </a:solidFill>
            </a:endParaRPr>
          </a:p>
        </p:txBody>
      </p:sp>
      <p:sp>
        <p:nvSpPr>
          <p:cNvPr id="13" name="MH_SubTitle_2"/>
          <p:cNvSpPr txBox="1">
            <a:spLocks noChangeArrowheads="1"/>
          </p:cNvSpPr>
          <p:nvPr>
            <p:custDataLst>
              <p:tags r:id="rId9"/>
            </p:custDataLst>
          </p:nvPr>
        </p:nvSpPr>
        <p:spPr bwMode="auto">
          <a:xfrm rot="2655997">
            <a:off x="6529388" y="2743200"/>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endParaRPr lang="zh-CN" altLang="en-US" sz="1800" dirty="0">
              <a:solidFill>
                <a:srgbClr val="FFFFFF"/>
              </a:solidFill>
            </a:endParaRPr>
          </a:p>
        </p:txBody>
      </p:sp>
      <p:sp>
        <p:nvSpPr>
          <p:cNvPr id="14" name="MH_SubTitle_4"/>
          <p:cNvSpPr txBox="1">
            <a:spLocks noChangeArrowheads="1"/>
          </p:cNvSpPr>
          <p:nvPr>
            <p:custDataLst>
              <p:tags r:id="rId10"/>
            </p:custDataLst>
          </p:nvPr>
        </p:nvSpPr>
        <p:spPr bwMode="auto">
          <a:xfrm rot="2655997">
            <a:off x="4710113" y="4525963"/>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endParaRPr lang="zh-CN" altLang="en-US" sz="1800" dirty="0">
              <a:solidFill>
                <a:srgbClr val="FFFFFF"/>
              </a:solidFill>
            </a:endParaRPr>
          </a:p>
        </p:txBody>
      </p:sp>
      <p:sp>
        <p:nvSpPr>
          <p:cNvPr id="15" name="矩形 14"/>
          <p:cNvSpPr/>
          <p:nvPr/>
        </p:nvSpPr>
        <p:spPr>
          <a:xfrm>
            <a:off x="1886741" y="2173058"/>
            <a:ext cx="2938049" cy="1277273"/>
          </a:xfrm>
          <a:prstGeom prst="rect">
            <a:avLst/>
          </a:prstGeom>
        </p:spPr>
        <p:txBody>
          <a:bodyPr wrap="square">
            <a:spAutoFit/>
          </a:bodyPr>
          <a:lstStyle/>
          <a:p>
            <a:pPr algn="ctr">
              <a:lnSpc>
                <a:spcPct val="110000"/>
              </a:lnSpc>
            </a:pP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）收到</a:t>
            </a:r>
            <a:r>
              <a:rPr kumimoji="1" lang="zh-CN" altLang="en-US" sz="1400" dirty="0">
                <a:solidFill>
                  <a:srgbClr val="000000"/>
                </a:solidFill>
                <a:latin typeface="微软雅黑" panose="020B0503020204020204" pitchFamily="34" charset="-122"/>
                <a:ea typeface="微软雅黑" panose="020B0503020204020204" pitchFamily="34" charset="-122"/>
              </a:rPr>
              <a:t>填写无误且手续完备的转款申请单，在网上准确填写对方单位户名、开户行、账号、金额等信息，填写完整后，检查各项信息确定无误后方可点确认转帐</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6"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endParaRPr lang="zh-CN" altLang="en-US" dirty="0">
              <a:solidFill>
                <a:srgbClr val="3D7488"/>
              </a:solidFill>
            </a:endParaRPr>
          </a:p>
        </p:txBody>
      </p:sp>
      <p:sp>
        <p:nvSpPr>
          <p:cNvPr id="17" name="矩形 16"/>
          <p:cNvSpPr/>
          <p:nvPr/>
        </p:nvSpPr>
        <p:spPr>
          <a:xfrm>
            <a:off x="7588278" y="2161401"/>
            <a:ext cx="2090560" cy="1061829"/>
          </a:xfrm>
          <a:prstGeom prst="rect">
            <a:avLst/>
          </a:prstGeom>
        </p:spPr>
        <p:txBody>
          <a:bodyPr wrap="square">
            <a:spAutoFit/>
          </a:bodyPr>
          <a:lstStyle/>
          <a:p>
            <a:pPr>
              <a:lnSpc>
                <a:spcPct val="150000"/>
              </a:lnSpc>
              <a:buFont typeface="Wingdings" panose="05000000000000000000" pitchFamily="2" charset="2"/>
              <a:buNone/>
            </a:pPr>
            <a:r>
              <a:rPr lang="en-US" altLang="zh-CN" sz="1400" dirty="0">
                <a:solidFill>
                  <a:srgbClr val="000000"/>
                </a:solidFill>
                <a:latin typeface="微软雅黑" panose="020B0503020204020204" pitchFamily="34" charset="-122"/>
                <a:ea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rPr>
              <a:t>）随时掌握银行金额，不签发空头支票。</a:t>
            </a:r>
            <a:endParaRPr lang="zh-CN" altLang="en-US" sz="1400" dirty="0">
              <a:solidFill>
                <a:srgbClr val="000000"/>
              </a:solidFill>
              <a:latin typeface="微软雅黑" panose="020B0503020204020204" pitchFamily="34" charset="-122"/>
              <a:ea typeface="微软雅黑" panose="020B0503020204020204" pitchFamily="34" charset="-122"/>
            </a:endParaRPr>
          </a:p>
          <a:p>
            <a:pPr algn="ctr">
              <a:lnSpc>
                <a:spcPct val="150000"/>
              </a:lnSpc>
            </a:pP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8" name="矩形 17"/>
          <p:cNvSpPr/>
          <p:nvPr/>
        </p:nvSpPr>
        <p:spPr>
          <a:xfrm>
            <a:off x="2343330" y="4209211"/>
            <a:ext cx="2518121" cy="2031325"/>
          </a:xfrm>
          <a:prstGeom prst="rect">
            <a:avLst/>
          </a:prstGeom>
        </p:spPr>
        <p:txBody>
          <a:bodyPr wrap="square">
            <a:spAutoFit/>
          </a:bodyPr>
          <a:lstStyle/>
          <a:p>
            <a:pPr>
              <a:lnSpc>
                <a:spcPct val="150000"/>
              </a:lnSpc>
              <a:buFont typeface="Wingdings" panose="05000000000000000000" pitchFamily="2" charset="2"/>
              <a:buNone/>
            </a:pPr>
            <a:r>
              <a:rPr lang="en-US" altLang="zh-CN" sz="1400" dirty="0">
                <a:solidFill>
                  <a:srgbClr val="000000"/>
                </a:solidFill>
                <a:latin typeface="微软雅黑" panose="020B0503020204020204" pitchFamily="34" charset="-122"/>
                <a:ea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rPr>
              <a:t>）每晚核查银行进出帐明细，确定各银行账户扣款和进款明细无误，如有问题及时查明原因，及时上报给各领导。</a:t>
            </a:r>
            <a:endParaRPr lang="zh-CN" altLang="en-US" sz="1400" dirty="0">
              <a:solidFill>
                <a:srgbClr val="000000"/>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None/>
            </a:pPr>
            <a:endParaRPr lang="zh-CN" altLang="en-US" sz="1400" dirty="0">
              <a:solidFill>
                <a:srgbClr val="000000"/>
              </a:solidFill>
              <a:latin typeface="微软雅黑" panose="020B0503020204020204" pitchFamily="34" charset="-122"/>
              <a:ea typeface="微软雅黑" panose="020B0503020204020204" pitchFamily="34" charset="-122"/>
            </a:endParaRPr>
          </a:p>
          <a:p>
            <a:pPr algn="ctr">
              <a:lnSpc>
                <a:spcPct val="150000"/>
              </a:lnSpc>
            </a:pPr>
            <a:endParaRPr lang="zh-CN" altLang="en-US" sz="1400" dirty="0">
              <a:solidFill>
                <a:schemeClr val="tx2"/>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579392" y="4532304"/>
            <a:ext cx="2938049" cy="1277273"/>
          </a:xfrm>
          <a:prstGeom prst="rect">
            <a:avLst/>
          </a:prstGeom>
        </p:spPr>
        <p:txBody>
          <a:bodyPr wrap="square">
            <a:spAutoFit/>
          </a:bodyPr>
          <a:lstStyle/>
          <a:p>
            <a:pPr algn="ctr">
              <a:lnSpc>
                <a:spcPct val="110000"/>
              </a:lnSpc>
            </a:pP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）收到</a:t>
            </a:r>
            <a:r>
              <a:rPr kumimoji="1" lang="zh-CN" altLang="en-US" sz="1400" dirty="0">
                <a:solidFill>
                  <a:srgbClr val="000000"/>
                </a:solidFill>
                <a:latin typeface="微软雅黑" panose="020B0503020204020204" pitchFamily="34" charset="-122"/>
                <a:ea typeface="微软雅黑" panose="020B0503020204020204" pitchFamily="34" charset="-122"/>
              </a:rPr>
              <a:t>填写无误且手续完备的转款申请单，在网上准确填写对方单位户名、开户行、账号、金额等信息，填写完整后，检查各项信息确定无误后方可点确认转帐</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endParaRPr lang="zh-CN" altLang="en-US" dirty="0">
              <a:solidFill>
                <a:srgbClr val="3D7488"/>
              </a:solidFill>
            </a:endParaRPr>
          </a:p>
        </p:txBody>
      </p:sp>
      <p:cxnSp>
        <p:nvCxnSpPr>
          <p:cNvPr id="20" name="直接连接符 19"/>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Group 57"/>
          <p:cNvGrpSpPr/>
          <p:nvPr/>
        </p:nvGrpSpPr>
        <p:grpSpPr>
          <a:xfrm>
            <a:off x="7646859" y="4198592"/>
            <a:ext cx="1578204" cy="455600"/>
            <a:chOff x="7322671" y="4021246"/>
            <a:chExt cx="1496453" cy="432000"/>
          </a:xfrm>
        </p:grpSpPr>
        <p:sp>
          <p:nvSpPr>
            <p:cNvPr id="23" name="AutoShape 5"/>
            <p:cNvSpPr>
              <a:spLocks noChangeArrowheads="1"/>
            </p:cNvSpPr>
            <p:nvPr/>
          </p:nvSpPr>
          <p:spPr bwMode="auto">
            <a:xfrm flipV="1">
              <a:off x="7322671" y="4021246"/>
              <a:ext cx="1496453" cy="432000"/>
            </a:xfrm>
            <a:prstGeom prst="roundRect">
              <a:avLst>
                <a:gd name="adj" fmla="val 50000"/>
              </a:avLst>
            </a:prstGeom>
            <a:solidFill>
              <a:srgbClr val="1C546B"/>
            </a:solidFill>
            <a:ln w="9525" algn="ctr">
              <a:noFill/>
              <a:round/>
            </a:ln>
            <a:effectLst/>
          </p:spPr>
          <p:txBody>
            <a:bodyPr wrap="none" anchor="ctr"/>
            <a:lstStyle/>
            <a:p>
              <a:pPr defTabSz="964565" fontAlgn="auto">
                <a:spcBef>
                  <a:spcPts val="0"/>
                </a:spcBef>
                <a:spcAft>
                  <a:spcPts val="0"/>
                </a:spcAft>
                <a:defRPr/>
              </a:pPr>
              <a:endParaRPr lang="zh-CN" altLang="en-US" sz="1900" kern="0" dirty="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Rektangel 161"/>
            <p:cNvSpPr>
              <a:spLocks noChangeArrowheads="1"/>
            </p:cNvSpPr>
            <p:nvPr/>
          </p:nvSpPr>
          <p:spPr bwMode="auto">
            <a:xfrm>
              <a:off x="7494423" y="4067087"/>
              <a:ext cx="957884" cy="32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zh-CN" altLang="en-US" sz="1600" b="1" dirty="0">
                  <a:solidFill>
                    <a:schemeClr val="bg1"/>
                  </a:solidFill>
                  <a:latin typeface="微软雅黑" panose="020B0503020204020204" pitchFamily="34" charset="-122"/>
                  <a:sym typeface="微软雅黑" panose="020B0503020204020204" pitchFamily="34" charset="-122"/>
                </a:rPr>
                <a:t>回款阶段</a:t>
              </a:r>
              <a:endParaRPr lang="zh-CN" altLang="en-US" sz="1100" dirty="0">
                <a:solidFill>
                  <a:schemeClr val="bg1"/>
                </a:solidFill>
                <a:ea typeface="宋体" panose="02010600030101010101" pitchFamily="2" charset="-122"/>
              </a:endParaRPr>
            </a:p>
          </p:txBody>
        </p:sp>
      </p:grpSp>
      <p:grpSp>
        <p:nvGrpSpPr>
          <p:cNvPr id="25" name="Group 55"/>
          <p:cNvGrpSpPr/>
          <p:nvPr/>
        </p:nvGrpSpPr>
        <p:grpSpPr>
          <a:xfrm>
            <a:off x="3332925" y="4204421"/>
            <a:ext cx="1578204" cy="455600"/>
            <a:chOff x="3232198" y="4026773"/>
            <a:chExt cx="1496453" cy="432000"/>
          </a:xfrm>
        </p:grpSpPr>
        <p:sp>
          <p:nvSpPr>
            <p:cNvPr id="26" name="AutoShape 5"/>
            <p:cNvSpPr>
              <a:spLocks noChangeArrowheads="1"/>
            </p:cNvSpPr>
            <p:nvPr/>
          </p:nvSpPr>
          <p:spPr bwMode="auto">
            <a:xfrm flipV="1">
              <a:off x="3232198" y="4026773"/>
              <a:ext cx="1496453" cy="432000"/>
            </a:xfrm>
            <a:prstGeom prst="roundRect">
              <a:avLst>
                <a:gd name="adj" fmla="val 50000"/>
              </a:avLst>
            </a:prstGeom>
            <a:solidFill>
              <a:srgbClr val="1C546B"/>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Rektangel 161"/>
            <p:cNvSpPr>
              <a:spLocks noChangeArrowheads="1"/>
            </p:cNvSpPr>
            <p:nvPr/>
          </p:nvSpPr>
          <p:spPr bwMode="auto">
            <a:xfrm>
              <a:off x="3451077" y="4067087"/>
              <a:ext cx="1053642" cy="35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zh-CN" altLang="en-US" sz="1800" b="1" dirty="0">
                  <a:solidFill>
                    <a:schemeClr val="bg1"/>
                  </a:solidFill>
                  <a:latin typeface="微软雅黑" panose="020B0503020204020204" pitchFamily="34" charset="-122"/>
                  <a:sym typeface="微软雅黑" panose="020B0503020204020204" pitchFamily="34" charset="-122"/>
                </a:rPr>
                <a:t>销售阶段</a:t>
              </a:r>
              <a:endParaRPr lang="zh-CN" altLang="en-US" sz="1200" dirty="0">
                <a:solidFill>
                  <a:schemeClr val="bg1"/>
                </a:solidFill>
                <a:ea typeface="宋体" panose="02010600030101010101" pitchFamily="2" charset="-122"/>
              </a:endParaRPr>
            </a:p>
          </p:txBody>
        </p:sp>
      </p:grpSp>
      <p:grpSp>
        <p:nvGrpSpPr>
          <p:cNvPr id="28" name="Group 56"/>
          <p:cNvGrpSpPr/>
          <p:nvPr/>
        </p:nvGrpSpPr>
        <p:grpSpPr>
          <a:xfrm>
            <a:off x="5484948" y="4198592"/>
            <a:ext cx="1578204" cy="455600"/>
            <a:chOff x="5272747" y="4021246"/>
            <a:chExt cx="1496453" cy="432000"/>
          </a:xfrm>
        </p:grpSpPr>
        <p:sp>
          <p:nvSpPr>
            <p:cNvPr id="29" name="AutoShape 5"/>
            <p:cNvSpPr>
              <a:spLocks noChangeArrowheads="1"/>
            </p:cNvSpPr>
            <p:nvPr/>
          </p:nvSpPr>
          <p:spPr bwMode="auto">
            <a:xfrm flipV="1">
              <a:off x="5272747" y="4021246"/>
              <a:ext cx="1496453" cy="432000"/>
            </a:xfrm>
            <a:prstGeom prst="roundRect">
              <a:avLst>
                <a:gd name="adj" fmla="val 50000"/>
              </a:avLst>
            </a:prstGeom>
            <a:solidFill>
              <a:srgbClr val="1C546B"/>
            </a:solidFill>
            <a:ln w="9525" algn="ctr">
              <a:noFill/>
              <a:round/>
            </a:ln>
            <a:effectLst/>
          </p:spPr>
          <p:txBody>
            <a:bodyPr wrap="none" anchor="ctr"/>
            <a:lstStyle/>
            <a:p>
              <a:pPr defTabSz="964565" fontAlgn="auto">
                <a:spcBef>
                  <a:spcPts val="0"/>
                </a:spcBef>
                <a:spcAft>
                  <a:spcPts val="0"/>
                </a:spcAft>
                <a:defRPr/>
              </a:pPr>
              <a:endParaRPr lang="zh-CN" altLang="en-US" sz="1900" kern="0" dirty="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Rektangel 161"/>
            <p:cNvSpPr>
              <a:spLocks noChangeArrowheads="1"/>
            </p:cNvSpPr>
            <p:nvPr/>
          </p:nvSpPr>
          <p:spPr bwMode="auto">
            <a:xfrm>
              <a:off x="5438473" y="4067071"/>
              <a:ext cx="1055162" cy="35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zh-CN" altLang="en-US" sz="1800" b="1" dirty="0">
                  <a:solidFill>
                    <a:schemeClr val="bg1"/>
                  </a:solidFill>
                  <a:latin typeface="微软雅黑" panose="020B0503020204020204" pitchFamily="34" charset="-122"/>
                  <a:sym typeface="微软雅黑" panose="020B0503020204020204" pitchFamily="34" charset="-122"/>
                </a:rPr>
                <a:t>蓄客阶段</a:t>
              </a:r>
              <a:endParaRPr lang="zh-CN" altLang="en-US" sz="1200" dirty="0">
                <a:solidFill>
                  <a:schemeClr val="bg1"/>
                </a:solidFill>
                <a:ea typeface="宋体" panose="02010600030101010101" pitchFamily="2" charset="-122"/>
              </a:endParaRPr>
            </a:p>
          </p:txBody>
        </p:sp>
      </p:grpSp>
      <p:grpSp>
        <p:nvGrpSpPr>
          <p:cNvPr id="31" name="Group 58"/>
          <p:cNvGrpSpPr/>
          <p:nvPr/>
        </p:nvGrpSpPr>
        <p:grpSpPr>
          <a:xfrm>
            <a:off x="9756629" y="4198592"/>
            <a:ext cx="1578204" cy="455600"/>
            <a:chOff x="9323155" y="4021246"/>
            <a:chExt cx="1496453" cy="432000"/>
          </a:xfrm>
        </p:grpSpPr>
        <p:sp>
          <p:nvSpPr>
            <p:cNvPr id="32" name="AutoShape 5"/>
            <p:cNvSpPr>
              <a:spLocks noChangeArrowheads="1"/>
            </p:cNvSpPr>
            <p:nvPr/>
          </p:nvSpPr>
          <p:spPr bwMode="auto">
            <a:xfrm flipV="1">
              <a:off x="9323155" y="4021246"/>
              <a:ext cx="1496453" cy="432000"/>
            </a:xfrm>
            <a:prstGeom prst="roundRect">
              <a:avLst>
                <a:gd name="adj" fmla="val 50000"/>
              </a:avLst>
            </a:prstGeom>
            <a:solidFill>
              <a:srgbClr val="1C546B"/>
            </a:solidFill>
            <a:ln w="9525" algn="ctr">
              <a:noFill/>
              <a:round/>
            </a:ln>
            <a:effectLst/>
          </p:spPr>
          <p:txBody>
            <a:bodyPr wrap="none" anchor="ctr"/>
            <a:lstStyle/>
            <a:p>
              <a:pPr defTabSz="964565" fontAlgn="auto">
                <a:spcBef>
                  <a:spcPts val="0"/>
                </a:spcBef>
                <a:spcAft>
                  <a:spcPts val="0"/>
                </a:spcAft>
                <a:defRPr/>
              </a:pPr>
              <a:endParaRPr lang="zh-CN" altLang="en-US" sz="1900" kern="0" dirty="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Rektangel 161"/>
            <p:cNvSpPr>
              <a:spLocks noChangeArrowheads="1"/>
            </p:cNvSpPr>
            <p:nvPr/>
          </p:nvSpPr>
          <p:spPr bwMode="auto">
            <a:xfrm>
              <a:off x="9589225" y="4067071"/>
              <a:ext cx="956363" cy="32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zh-CN" altLang="en-US" sz="1600" b="1" dirty="0">
                  <a:solidFill>
                    <a:schemeClr val="bg1"/>
                  </a:solidFill>
                  <a:latin typeface="微软雅黑" panose="020B0503020204020204" pitchFamily="34" charset="-122"/>
                  <a:sym typeface="微软雅黑" panose="020B0503020204020204" pitchFamily="34" charset="-122"/>
                </a:rPr>
                <a:t>销售阶段</a:t>
              </a:r>
              <a:endParaRPr lang="zh-CN" altLang="en-US" sz="1100" dirty="0">
                <a:solidFill>
                  <a:schemeClr val="bg1"/>
                </a:solidFill>
                <a:ea typeface="宋体" panose="02010600030101010101" pitchFamily="2" charset="-122"/>
              </a:endParaRPr>
            </a:p>
          </p:txBody>
        </p:sp>
      </p:grpSp>
      <p:sp>
        <p:nvSpPr>
          <p:cNvPr id="34" name="Rectangle 48"/>
          <p:cNvSpPr/>
          <p:nvPr/>
        </p:nvSpPr>
        <p:spPr>
          <a:xfrm>
            <a:off x="951936" y="4724988"/>
            <a:ext cx="2023543" cy="157979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不因为客户已交定金或签约就放松对客户的约访，直至客户交完全款或签完贷款协议，最后做好对客户的维护工作，使其仍然能带来新客户</a:t>
            </a:r>
            <a:endParaRPr lang="zh-CN" altLang="en-US" sz="1100"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sz="1265"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Times New Roman" panose="02020603050405020304" pitchFamily="18" charset="0"/>
            </a:endParaRPr>
          </a:p>
        </p:txBody>
      </p:sp>
      <p:sp>
        <p:nvSpPr>
          <p:cNvPr id="35" name="Rectangle 50"/>
          <p:cNvSpPr/>
          <p:nvPr/>
        </p:nvSpPr>
        <p:spPr>
          <a:xfrm>
            <a:off x="3107591" y="4724988"/>
            <a:ext cx="202354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持续大批量约访新客户，为开盘制造营销氛围，根据老客户情况制定约访计划，并加强老客户的开发，冲刺开盘</a:t>
            </a:r>
            <a:endParaRPr lang="en-US" altLang="zh-CN" sz="1100" dirty="0">
              <a:latin typeface="微软雅黑" panose="020B0503020204020204" pitchFamily="34" charset="-122"/>
              <a:ea typeface="微软雅黑" panose="020B0503020204020204" pitchFamily="34" charset="-122"/>
            </a:endParaRPr>
          </a:p>
        </p:txBody>
      </p:sp>
      <p:sp>
        <p:nvSpPr>
          <p:cNvPr id="36" name="Rectangle 51"/>
          <p:cNvSpPr/>
          <p:nvPr/>
        </p:nvSpPr>
        <p:spPr>
          <a:xfrm>
            <a:off x="5288356" y="4724988"/>
            <a:ext cx="2023543" cy="1169551"/>
          </a:xfrm>
          <a:prstGeom prst="rect">
            <a:avLst/>
          </a:prstGeom>
        </p:spPr>
        <p:txBody>
          <a:bodyPr wrap="square">
            <a:spAutoFit/>
          </a:bodyPr>
          <a:lstStyle/>
          <a:p>
            <a:pPr>
              <a:spcBef>
                <a:spcPct val="50000"/>
              </a:spcBef>
            </a:pPr>
            <a:r>
              <a:rPr lang="zh-CN" altLang="en-US" sz="1400" dirty="0">
                <a:latin typeface="微软雅黑" panose="020B0503020204020204" pitchFamily="34" charset="-122"/>
                <a:ea typeface="微软雅黑" panose="020B0503020204020204" pitchFamily="34" charset="-122"/>
              </a:rPr>
              <a:t>主动寻找客户，全面梳理</a:t>
            </a:r>
            <a:r>
              <a:rPr lang="en-US" altLang="zh-CN" sz="1400" dirty="0">
                <a:latin typeface="微软雅黑" panose="020B0503020204020204" pitchFamily="34" charset="-122"/>
                <a:ea typeface="微软雅黑" panose="020B0503020204020204" pitchFamily="34" charset="-122"/>
              </a:rPr>
              <a:t>2013</a:t>
            </a:r>
            <a:r>
              <a:rPr lang="zh-CN" altLang="en-US" sz="1400" dirty="0">
                <a:latin typeface="微软雅黑" panose="020B0503020204020204" pitchFamily="34" charset="-122"/>
                <a:ea typeface="微软雅黑" panose="020B0503020204020204" pitchFamily="34" charset="-122"/>
              </a:rPr>
              <a:t>年客户资源并建立</a:t>
            </a:r>
            <a:r>
              <a:rPr lang="en-US" altLang="zh-CN" sz="1400" dirty="0">
                <a:latin typeface="微软雅黑" panose="020B0503020204020204" pitchFamily="34" charset="-122"/>
                <a:ea typeface="微软雅黑" panose="020B0503020204020204" pitchFamily="34" charset="-122"/>
              </a:rPr>
              <a:t>VIP</a:t>
            </a:r>
            <a:r>
              <a:rPr lang="zh-CN" altLang="en-US" sz="1400" dirty="0">
                <a:latin typeface="微软雅黑" panose="020B0503020204020204" pitchFamily="34" charset="-122"/>
                <a:ea typeface="微软雅黑" panose="020B0503020204020204" pitchFamily="34" charset="-122"/>
              </a:rPr>
              <a:t>客户档案，逐步积累客户为开盘做准备</a:t>
            </a:r>
            <a:endParaRPr lang="zh-CN" altLang="en-US" sz="1400" dirty="0">
              <a:latin typeface="微软雅黑" panose="020B0503020204020204" pitchFamily="34" charset="-122"/>
              <a:ea typeface="微软雅黑" panose="020B0503020204020204" pitchFamily="34" charset="-122"/>
            </a:endParaRPr>
          </a:p>
        </p:txBody>
      </p:sp>
      <p:sp>
        <p:nvSpPr>
          <p:cNvPr id="37" name="Rectangle 52"/>
          <p:cNvSpPr/>
          <p:nvPr/>
        </p:nvSpPr>
        <p:spPr>
          <a:xfrm>
            <a:off x="7427765" y="4724988"/>
            <a:ext cx="2023543" cy="1200329"/>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不因为客户已交定金或签约就放松对客户的约访，直至客户交完全款或签完贷款协议，最后做好对客户的维护工作，使其仍然能带来新客户</a:t>
            </a:r>
            <a:endParaRPr lang="zh-CN" altLang="en-US" sz="1050" dirty="0">
              <a:latin typeface="微软雅黑" panose="020B0503020204020204" pitchFamily="34" charset="-122"/>
              <a:ea typeface="微软雅黑" panose="020B0503020204020204" pitchFamily="34" charset="-122"/>
            </a:endParaRPr>
          </a:p>
        </p:txBody>
      </p:sp>
      <p:sp>
        <p:nvSpPr>
          <p:cNvPr id="38" name="Rectangle 53"/>
          <p:cNvSpPr/>
          <p:nvPr/>
        </p:nvSpPr>
        <p:spPr>
          <a:xfrm>
            <a:off x="9529768" y="4724988"/>
            <a:ext cx="2023543" cy="1200329"/>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不因为客户已交定金或签约就放松对客户的约访，直至客户交完全款或签完贷款协议，最后做好对客户的维护工作，使其仍然能带来新客户</a:t>
            </a:r>
            <a:endParaRPr lang="zh-CN" altLang="en-US" sz="1050" dirty="0">
              <a:latin typeface="微软雅黑" panose="020B0503020204020204" pitchFamily="34" charset="-122"/>
              <a:ea typeface="微软雅黑" panose="020B0503020204020204" pitchFamily="34" charset="-122"/>
            </a:endParaRPr>
          </a:p>
        </p:txBody>
      </p:sp>
      <p:grpSp>
        <p:nvGrpSpPr>
          <p:cNvPr id="39" name="Group 41"/>
          <p:cNvGrpSpPr/>
          <p:nvPr/>
        </p:nvGrpSpPr>
        <p:grpSpPr>
          <a:xfrm>
            <a:off x="1168758" y="4187084"/>
            <a:ext cx="1578204" cy="455600"/>
            <a:chOff x="1180135" y="4010334"/>
            <a:chExt cx="1496453" cy="432000"/>
          </a:xfrm>
        </p:grpSpPr>
        <p:sp>
          <p:nvSpPr>
            <p:cNvPr id="40" name="AutoShape 5"/>
            <p:cNvSpPr>
              <a:spLocks noChangeArrowheads="1"/>
            </p:cNvSpPr>
            <p:nvPr/>
          </p:nvSpPr>
          <p:spPr bwMode="auto">
            <a:xfrm flipV="1">
              <a:off x="1180135" y="4010334"/>
              <a:ext cx="1496453" cy="432000"/>
            </a:xfrm>
            <a:prstGeom prst="roundRect">
              <a:avLst>
                <a:gd name="adj" fmla="val 50000"/>
              </a:avLst>
            </a:prstGeom>
            <a:solidFill>
              <a:schemeClr val="accent1"/>
            </a:solidFill>
            <a:ln w="9525" algn="ctr">
              <a:noFill/>
              <a:round/>
            </a:ln>
            <a:effectLst/>
          </p:spPr>
          <p:txBody>
            <a:bodyPr wrap="none" anchor="ctr"/>
            <a:lstStyle/>
            <a:p>
              <a:pPr defTabSz="964565" fontAlgn="auto">
                <a:spcBef>
                  <a:spcPts val="0"/>
                </a:spcBef>
                <a:spcAft>
                  <a:spcPts val="0"/>
                </a:spcAft>
                <a:defRPr/>
              </a:pPr>
              <a:endParaRPr lang="zh-CN" altLang="en-US" sz="1900"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Rektangel 161"/>
            <p:cNvSpPr>
              <a:spLocks noChangeArrowheads="1"/>
            </p:cNvSpPr>
            <p:nvPr/>
          </p:nvSpPr>
          <p:spPr bwMode="auto">
            <a:xfrm>
              <a:off x="1387581" y="4067071"/>
              <a:ext cx="1055162" cy="35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zh-CN" altLang="en-US" sz="1800" b="1" dirty="0">
                  <a:solidFill>
                    <a:schemeClr val="bg1"/>
                  </a:solidFill>
                  <a:latin typeface="微软雅黑" panose="020B0503020204020204" pitchFamily="34" charset="-122"/>
                  <a:sym typeface="微软雅黑" panose="020B0503020204020204" pitchFamily="34" charset="-122"/>
                </a:rPr>
                <a:t>回款阶段</a:t>
              </a:r>
              <a:endParaRPr lang="zh-CN" altLang="en-US" sz="1200" dirty="0">
                <a:solidFill>
                  <a:schemeClr val="bg1"/>
                </a:solidFill>
                <a:ea typeface="宋体" panose="02010600030101010101" pitchFamily="2" charset="-122"/>
              </a:endParaRPr>
            </a:p>
          </p:txBody>
        </p:sp>
      </p:grpSp>
      <p:grpSp>
        <p:nvGrpSpPr>
          <p:cNvPr id="42" name="Group 32"/>
          <p:cNvGrpSpPr/>
          <p:nvPr/>
        </p:nvGrpSpPr>
        <p:grpSpPr>
          <a:xfrm>
            <a:off x="919823" y="1893796"/>
            <a:ext cx="2356732" cy="2314235"/>
            <a:chOff x="944095" y="1835838"/>
            <a:chExt cx="2234654" cy="2194358"/>
          </a:xfrm>
        </p:grpSpPr>
        <p:sp>
          <p:nvSpPr>
            <p:cNvPr id="43" name="Line 33"/>
            <p:cNvSpPr>
              <a:spLocks noChangeShapeType="1"/>
            </p:cNvSpPr>
            <p:nvPr/>
          </p:nvSpPr>
          <p:spPr bwMode="auto">
            <a:xfrm flipV="1">
              <a:off x="1588348" y="3429485"/>
              <a:ext cx="0" cy="600711"/>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4" name="Group 1"/>
            <p:cNvGrpSpPr/>
            <p:nvPr/>
          </p:nvGrpSpPr>
          <p:grpSpPr>
            <a:xfrm>
              <a:off x="944095" y="1835838"/>
              <a:ext cx="2234654" cy="1434898"/>
              <a:chOff x="944095" y="1835838"/>
              <a:chExt cx="2234654" cy="1434898"/>
            </a:xfrm>
          </p:grpSpPr>
          <p:sp>
            <p:nvSpPr>
              <p:cNvPr id="45" name="Freeform 2"/>
              <p:cNvSpPr/>
              <p:nvPr/>
            </p:nvSpPr>
            <p:spPr>
              <a:xfrm>
                <a:off x="944095"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1"/>
              </a:solidFill>
              <a:ln w="25400">
                <a:solidFill>
                  <a:schemeClr val="bg1">
                    <a:lumMod val="95000"/>
                  </a:schemeClr>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Freeform 36"/>
              <p:cNvSpPr>
                <a:spLocks noEditPoints="1"/>
              </p:cNvSpPr>
              <p:nvPr/>
            </p:nvSpPr>
            <p:spPr bwMode="auto">
              <a:xfrm>
                <a:off x="1718974" y="2225380"/>
                <a:ext cx="527434" cy="593800"/>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6435" tIns="48218" rIns="96435" bIns="48218" numCol="1" anchor="t" anchorCtr="0" compatLnSpc="1"/>
              <a:lstStyle/>
              <a:p>
                <a:endParaRPr lang="en-US">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47" name="Group 33"/>
          <p:cNvGrpSpPr/>
          <p:nvPr/>
        </p:nvGrpSpPr>
        <p:grpSpPr>
          <a:xfrm>
            <a:off x="3040883" y="1893796"/>
            <a:ext cx="2356732" cy="2293288"/>
            <a:chOff x="2955284" y="1835838"/>
            <a:chExt cx="2234654" cy="2174496"/>
          </a:xfrm>
        </p:grpSpPr>
        <p:sp>
          <p:nvSpPr>
            <p:cNvPr id="48" name="Line 33"/>
            <p:cNvSpPr>
              <a:spLocks noChangeShapeType="1"/>
            </p:cNvSpPr>
            <p:nvPr/>
          </p:nvSpPr>
          <p:spPr bwMode="auto">
            <a:xfrm flipV="1">
              <a:off x="3603579" y="3412270"/>
              <a:ext cx="0" cy="598064"/>
            </a:xfrm>
            <a:prstGeom prst="line">
              <a:avLst/>
            </a:prstGeom>
            <a:ln>
              <a:solidFill>
                <a:schemeClr val="accent2"/>
              </a:solidFill>
            </a:ln>
          </p:spPr>
          <p:style>
            <a:lnRef idx="2">
              <a:schemeClr val="accent6"/>
            </a:lnRef>
            <a:fillRef idx="0">
              <a:schemeClr val="accent6"/>
            </a:fillRef>
            <a:effectRef idx="1">
              <a:schemeClr val="accent6"/>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9" name="Group 27"/>
            <p:cNvGrpSpPr/>
            <p:nvPr/>
          </p:nvGrpSpPr>
          <p:grpSpPr>
            <a:xfrm>
              <a:off x="2955284" y="1835838"/>
              <a:ext cx="2234654" cy="1434898"/>
              <a:chOff x="2955284" y="1835838"/>
              <a:chExt cx="2234654" cy="1434898"/>
            </a:xfrm>
          </p:grpSpPr>
          <p:sp>
            <p:nvSpPr>
              <p:cNvPr id="50" name="Freeform 3"/>
              <p:cNvSpPr/>
              <p:nvPr/>
            </p:nvSpPr>
            <p:spPr>
              <a:xfrm>
                <a:off x="2955284"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1438237"/>
                  <a:satOff val="14549"/>
                  <a:lumOff val="-2548"/>
                  <a:alphaOff val="0"/>
                </a:schemeClr>
              </a:fillRef>
              <a:effectRef idx="0">
                <a:schemeClr val="accent5">
                  <a:hueOff val="-1438237"/>
                  <a:satOff val="14549"/>
                  <a:lumOff val="-2548"/>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1" name="Group 38"/>
              <p:cNvGrpSpPr/>
              <p:nvPr/>
            </p:nvGrpSpPr>
            <p:grpSpPr>
              <a:xfrm>
                <a:off x="3753497" y="2263857"/>
                <a:ext cx="528935" cy="525686"/>
                <a:chOff x="4389021" y="3475038"/>
                <a:chExt cx="268350" cy="266701"/>
              </a:xfrm>
              <a:solidFill>
                <a:schemeClr val="bg1"/>
              </a:solidFill>
            </p:grpSpPr>
            <p:sp>
              <p:nvSpPr>
                <p:cNvPr id="52" name="Freeform 105"/>
                <p:cNvSpPr/>
                <p:nvPr/>
              </p:nvSpPr>
              <p:spPr bwMode="auto">
                <a:xfrm>
                  <a:off x="4389021"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3" name="Freeform 106"/>
                <p:cNvSpPr>
                  <a:spLocks noEditPoints="1"/>
                </p:cNvSpPr>
                <p:nvPr/>
              </p:nvSpPr>
              <p:spPr bwMode="auto">
                <a:xfrm>
                  <a:off x="4409721"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grpSp>
        <p:nvGrpSpPr>
          <p:cNvPr id="54" name="Group 34"/>
          <p:cNvGrpSpPr/>
          <p:nvPr/>
        </p:nvGrpSpPr>
        <p:grpSpPr>
          <a:xfrm>
            <a:off x="5161943" y="1893796"/>
            <a:ext cx="2356732" cy="2314235"/>
            <a:chOff x="4966473" y="1835838"/>
            <a:chExt cx="2234654" cy="2194358"/>
          </a:xfrm>
        </p:grpSpPr>
        <p:sp>
          <p:nvSpPr>
            <p:cNvPr id="55" name="Line 33"/>
            <p:cNvSpPr>
              <a:spLocks noChangeShapeType="1"/>
            </p:cNvSpPr>
            <p:nvPr/>
          </p:nvSpPr>
          <p:spPr bwMode="auto">
            <a:xfrm flipV="1">
              <a:off x="5615822" y="3429485"/>
              <a:ext cx="0" cy="600711"/>
            </a:xfrm>
            <a:prstGeom prst="line">
              <a:avLst/>
            </a:prstGeom>
            <a:ln>
              <a:solidFill>
                <a:schemeClr val="accent3"/>
              </a:solidFill>
            </a:ln>
          </p:spPr>
          <p:style>
            <a:lnRef idx="2">
              <a:schemeClr val="accent4"/>
            </a:lnRef>
            <a:fillRef idx="0">
              <a:schemeClr val="accent4"/>
            </a:fillRef>
            <a:effectRef idx="1">
              <a:schemeClr val="accent4"/>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6" name="Group 28"/>
            <p:cNvGrpSpPr/>
            <p:nvPr/>
          </p:nvGrpSpPr>
          <p:grpSpPr>
            <a:xfrm>
              <a:off x="4966473" y="1835838"/>
              <a:ext cx="2234654" cy="1434898"/>
              <a:chOff x="4966473" y="1835838"/>
              <a:chExt cx="2234654" cy="1434898"/>
            </a:xfrm>
          </p:grpSpPr>
          <p:sp>
            <p:nvSpPr>
              <p:cNvPr id="57" name="Freeform 4"/>
              <p:cNvSpPr/>
              <p:nvPr/>
            </p:nvSpPr>
            <p:spPr>
              <a:xfrm>
                <a:off x="4966473"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2876473"/>
                  <a:satOff val="29098"/>
                  <a:lumOff val="-5097"/>
                  <a:alphaOff val="0"/>
                </a:schemeClr>
              </a:fillRef>
              <a:effectRef idx="0">
                <a:schemeClr val="accent5">
                  <a:hueOff val="-2876473"/>
                  <a:satOff val="29098"/>
                  <a:lumOff val="-5097"/>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Freeform 101"/>
              <p:cNvSpPr>
                <a:spLocks noEditPoints="1"/>
              </p:cNvSpPr>
              <p:nvPr/>
            </p:nvSpPr>
            <p:spPr bwMode="auto">
              <a:xfrm>
                <a:off x="5685803" y="2285747"/>
                <a:ext cx="609379" cy="56377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59" name="Group 35"/>
          <p:cNvGrpSpPr/>
          <p:nvPr/>
        </p:nvGrpSpPr>
        <p:grpSpPr>
          <a:xfrm>
            <a:off x="7283002" y="1893796"/>
            <a:ext cx="2356732" cy="2293288"/>
            <a:chOff x="6977662" y="1835838"/>
            <a:chExt cx="2234654" cy="2174496"/>
          </a:xfrm>
        </p:grpSpPr>
        <p:sp>
          <p:nvSpPr>
            <p:cNvPr id="60" name="Line 33"/>
            <p:cNvSpPr>
              <a:spLocks noChangeShapeType="1"/>
            </p:cNvSpPr>
            <p:nvPr/>
          </p:nvSpPr>
          <p:spPr bwMode="auto">
            <a:xfrm flipV="1">
              <a:off x="7622109" y="3412270"/>
              <a:ext cx="0" cy="598064"/>
            </a:xfrm>
            <a:prstGeom prst="line">
              <a:avLst/>
            </a:prstGeom>
            <a:ln w="12700">
              <a:solidFill>
                <a:schemeClr val="accent1"/>
              </a:solidFill>
            </a:ln>
          </p:spPr>
          <p:style>
            <a:lnRef idx="3">
              <a:schemeClr val="accent3"/>
            </a:lnRef>
            <a:fillRef idx="0">
              <a:schemeClr val="accent3"/>
            </a:fillRef>
            <a:effectRef idx="2">
              <a:schemeClr val="accent3"/>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1" name="Group 29"/>
            <p:cNvGrpSpPr/>
            <p:nvPr/>
          </p:nvGrpSpPr>
          <p:grpSpPr>
            <a:xfrm>
              <a:off x="6977662" y="1835838"/>
              <a:ext cx="2234654" cy="1434898"/>
              <a:chOff x="6977662" y="1835838"/>
              <a:chExt cx="2234654" cy="1434898"/>
            </a:xfrm>
          </p:grpSpPr>
          <p:sp>
            <p:nvSpPr>
              <p:cNvPr id="62" name="Freeform 5"/>
              <p:cNvSpPr/>
              <p:nvPr/>
            </p:nvSpPr>
            <p:spPr>
              <a:xfrm>
                <a:off x="6977662"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4314710"/>
                  <a:satOff val="43647"/>
                  <a:lumOff val="-7646"/>
                  <a:alphaOff val="0"/>
                </a:schemeClr>
              </a:fillRef>
              <a:effectRef idx="0">
                <a:schemeClr val="accent5">
                  <a:hueOff val="-4314710"/>
                  <a:satOff val="43647"/>
                  <a:lumOff val="-7646"/>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Freeform 51"/>
              <p:cNvSpPr>
                <a:spLocks noEditPoints="1"/>
              </p:cNvSpPr>
              <p:nvPr/>
            </p:nvSpPr>
            <p:spPr bwMode="auto">
              <a:xfrm>
                <a:off x="7678394" y="2346939"/>
                <a:ext cx="589944" cy="487345"/>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64" name="Group 37"/>
          <p:cNvGrpSpPr/>
          <p:nvPr/>
        </p:nvGrpSpPr>
        <p:grpSpPr>
          <a:xfrm>
            <a:off x="9404060" y="1893796"/>
            <a:ext cx="2356732" cy="2314235"/>
            <a:chOff x="8988850" y="1835838"/>
            <a:chExt cx="2234654" cy="2194358"/>
          </a:xfrm>
        </p:grpSpPr>
        <p:sp>
          <p:nvSpPr>
            <p:cNvPr id="65" name="Line 33"/>
            <p:cNvSpPr>
              <a:spLocks noChangeShapeType="1"/>
            </p:cNvSpPr>
            <p:nvPr/>
          </p:nvSpPr>
          <p:spPr bwMode="auto">
            <a:xfrm flipV="1">
              <a:off x="9639687" y="3429485"/>
              <a:ext cx="0" cy="600711"/>
            </a:xfrm>
            <a:prstGeom prst="line">
              <a:avLst/>
            </a:prstGeom>
            <a:ln>
              <a:solidFill>
                <a:schemeClr val="accent1"/>
              </a:solidFill>
            </a:ln>
          </p:spPr>
          <p:style>
            <a:lnRef idx="2">
              <a:schemeClr val="accent5"/>
            </a:lnRef>
            <a:fillRef idx="0">
              <a:schemeClr val="accent5"/>
            </a:fillRef>
            <a:effectRef idx="1">
              <a:schemeClr val="accent5"/>
            </a:effectRef>
            <a:fontRef idx="minor">
              <a:schemeClr val="tx1"/>
            </a:fontRef>
          </p:style>
          <p:txBody>
            <a:bodyPr/>
            <a:lstStyle/>
            <a:p>
              <a:pPr fontAlgn="auto">
                <a:spcBef>
                  <a:spcPts val="0"/>
                </a:spcBef>
                <a:spcAft>
                  <a:spcPts val="0"/>
                </a:spcAft>
                <a:defRPr/>
              </a:pPr>
              <a:endParaRPr lang="da-DK"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6" name="Group 30"/>
            <p:cNvGrpSpPr/>
            <p:nvPr/>
          </p:nvGrpSpPr>
          <p:grpSpPr>
            <a:xfrm>
              <a:off x="8988850" y="1835838"/>
              <a:ext cx="2234654" cy="1434898"/>
              <a:chOff x="8988850" y="1835838"/>
              <a:chExt cx="2234654" cy="1434898"/>
            </a:xfrm>
          </p:grpSpPr>
          <p:sp>
            <p:nvSpPr>
              <p:cNvPr id="67" name="Freeform 6"/>
              <p:cNvSpPr/>
              <p:nvPr/>
            </p:nvSpPr>
            <p:spPr>
              <a:xfrm>
                <a:off x="8988850"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5752947"/>
                  <a:satOff val="58196"/>
                  <a:lumOff val="-10195"/>
                  <a:alphaOff val="0"/>
                </a:schemeClr>
              </a:fillRef>
              <a:effectRef idx="0">
                <a:schemeClr val="accent5">
                  <a:hueOff val="-5752947"/>
                  <a:satOff val="58196"/>
                  <a:lumOff val="-10195"/>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375">
                  <a:lnSpc>
                    <a:spcPct val="90000"/>
                  </a:lnSpc>
                  <a:spcAft>
                    <a:spcPct val="35000"/>
                  </a:spcAft>
                </a:pPr>
                <a:endParaRPr lang="id-ID" sz="6750"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Freeform 11"/>
              <p:cNvSpPr>
                <a:spLocks noEditPoints="1"/>
              </p:cNvSpPr>
              <p:nvPr/>
            </p:nvSpPr>
            <p:spPr bwMode="auto">
              <a:xfrm>
                <a:off x="9808569" y="2329962"/>
                <a:ext cx="571924" cy="508150"/>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8580" tIns="64290" rIns="128580" bIns="64290" numCol="1" anchor="t" anchorCtr="0" compatLnSpc="1"/>
              <a:lstStyle/>
              <a:p>
                <a:endParaRPr lang="en-US"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outVertical)">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up)">
                                      <p:cBhvr>
                                        <p:cTn id="19" dur="500"/>
                                        <p:tgtEl>
                                          <p:spTgt spid="47"/>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outVertical)">
                                      <p:cBhvr>
                                        <p:cTn id="23" dur="500"/>
                                        <p:tgtEl>
                                          <p:spTgt spid="2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up)">
                                      <p:cBhvr>
                                        <p:cTn id="31" dur="500"/>
                                        <p:tgtEl>
                                          <p:spTgt spid="54"/>
                                        </p:tgtEl>
                                      </p:cBhvr>
                                    </p:animEffect>
                                  </p:childTnLst>
                                </p:cTn>
                              </p:par>
                            </p:childTnLst>
                          </p:cTn>
                        </p:par>
                        <p:par>
                          <p:cTn id="32" fill="hold">
                            <p:stCondLst>
                              <p:cond delay="3500"/>
                            </p:stCondLst>
                            <p:childTnLst>
                              <p:par>
                                <p:cTn id="33" presetID="16" presetClass="entr" presetSubtype="37"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arn(outVertical)">
                                      <p:cBhvr>
                                        <p:cTn id="35" dur="500"/>
                                        <p:tgtEl>
                                          <p:spTgt spid="2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up)">
                                      <p:cBhvr>
                                        <p:cTn id="43" dur="500"/>
                                        <p:tgtEl>
                                          <p:spTgt spid="59"/>
                                        </p:tgtEl>
                                      </p:cBhvr>
                                    </p:animEffect>
                                  </p:childTnLst>
                                </p:cTn>
                              </p:par>
                            </p:childTnLst>
                          </p:cTn>
                        </p:par>
                        <p:par>
                          <p:cTn id="44" fill="hold">
                            <p:stCondLst>
                              <p:cond delay="5000"/>
                            </p:stCondLst>
                            <p:childTnLst>
                              <p:par>
                                <p:cTn id="45" presetID="16" presetClass="entr" presetSubtype="37"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outVertical)">
                                      <p:cBhvr>
                                        <p:cTn id="47" dur="500"/>
                                        <p:tgtEl>
                                          <p:spTgt spid="1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wipe(up)">
                                      <p:cBhvr>
                                        <p:cTn id="55" dur="500"/>
                                        <p:tgtEl>
                                          <p:spTgt spid="64"/>
                                        </p:tgtEl>
                                      </p:cBhvr>
                                    </p:animEffect>
                                  </p:childTnLst>
                                </p:cTn>
                              </p:par>
                            </p:childTnLst>
                          </p:cTn>
                        </p:par>
                        <p:par>
                          <p:cTn id="56" fill="hold">
                            <p:stCondLst>
                              <p:cond delay="6500"/>
                            </p:stCondLst>
                            <p:childTnLst>
                              <p:par>
                                <p:cTn id="57" presetID="16" presetClass="entr" presetSubtype="37"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endParaRPr lang="zh-CN" altLang="en-US" dirty="0">
              <a:solidFill>
                <a:srgbClr val="3D7488"/>
              </a:solidFill>
            </a:endParaRPr>
          </a:p>
        </p:txBody>
      </p:sp>
      <p:cxnSp>
        <p:nvCxnSpPr>
          <p:cNvPr id="20" name="直接连接符 19"/>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Group 11"/>
          <p:cNvGrpSpPr/>
          <p:nvPr/>
        </p:nvGrpSpPr>
        <p:grpSpPr>
          <a:xfrm>
            <a:off x="4038478" y="4357222"/>
            <a:ext cx="1202841" cy="1202840"/>
            <a:chOff x="3828951" y="3938814"/>
            <a:chExt cx="1140534" cy="1140533"/>
          </a:xfrm>
        </p:grpSpPr>
        <p:sp>
          <p:nvSpPr>
            <p:cNvPr id="70" name="Oval 12"/>
            <p:cNvSpPr/>
            <p:nvPr/>
          </p:nvSpPr>
          <p:spPr>
            <a:xfrm>
              <a:off x="3828951" y="3938814"/>
              <a:ext cx="1140534" cy="114053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71" name="Group 13"/>
            <p:cNvGrpSpPr/>
            <p:nvPr/>
          </p:nvGrpSpPr>
          <p:grpSpPr>
            <a:xfrm>
              <a:off x="4179290" y="4285202"/>
              <a:ext cx="439856" cy="395289"/>
              <a:chOff x="5583238" y="3892551"/>
              <a:chExt cx="360363" cy="323850"/>
            </a:xfrm>
            <a:solidFill>
              <a:schemeClr val="bg1"/>
            </a:solidFill>
          </p:grpSpPr>
          <p:sp>
            <p:nvSpPr>
              <p:cNvPr id="72" name="Freeform 5"/>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Freeform 6"/>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4" name="Freeform 7"/>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75" name="Freeform 40"/>
          <p:cNvSpPr>
            <a:spLocks noEditPoints="1"/>
          </p:cNvSpPr>
          <p:nvPr/>
        </p:nvSpPr>
        <p:spPr bwMode="auto">
          <a:xfrm>
            <a:off x="5677051" y="3513237"/>
            <a:ext cx="1619350" cy="1928794"/>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accent1"/>
          </a:solidFill>
          <a:ln>
            <a:noFill/>
          </a:ln>
        </p:spPr>
        <p:txBody>
          <a:bodyPr vert="horz" wrap="square" lIns="128580" tIns="64290" rIns="128580" bIns="6429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53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6" name="Group 44"/>
          <p:cNvGrpSpPr/>
          <p:nvPr/>
        </p:nvGrpSpPr>
        <p:grpSpPr>
          <a:xfrm>
            <a:off x="8575405" y="2827040"/>
            <a:ext cx="3116614" cy="1219581"/>
            <a:chOff x="1603804" y="2220559"/>
            <a:chExt cx="2955174" cy="1156408"/>
          </a:xfrm>
        </p:grpSpPr>
        <p:sp>
          <p:nvSpPr>
            <p:cNvPr id="77" name="Text Placeholder 2"/>
            <p:cNvSpPr txBox="1"/>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读书</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8" name="TextBox 46"/>
            <p:cNvSpPr txBox="1"/>
            <p:nvPr/>
          </p:nvSpPr>
          <p:spPr>
            <a:xfrm>
              <a:off x="1679271" y="2559832"/>
              <a:ext cx="2879707" cy="817135"/>
            </a:xfrm>
            <a:prstGeom prst="rect">
              <a:avLst/>
            </a:prstGeom>
            <a:noFill/>
          </p:spPr>
          <p:txBody>
            <a:bodyPr wrap="square" lIns="0" tIns="0" rIns="0" bIns="0" rtlCol="0">
              <a:spAutoFit/>
            </a:bodyPr>
            <a:lstStyle/>
            <a:p>
              <a:pPr>
                <a:spcBef>
                  <a:spcPct val="50000"/>
                </a:spcBef>
              </a:pP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大学</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中庸</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明年必读两部书，“知止而后有定，定而后能静，静而后能安，安而后能虑，虑而后能得 ”修自身、养本性</a:t>
              </a:r>
              <a:endParaRPr lang="zh-CN" altLang="en-US" sz="1400" dirty="0">
                <a:latin typeface="微软雅黑" panose="020B0503020204020204" pitchFamily="34" charset="-122"/>
                <a:ea typeface="微软雅黑" panose="020B0503020204020204" pitchFamily="34" charset="-122"/>
              </a:endParaRPr>
            </a:p>
          </p:txBody>
        </p:sp>
      </p:grpSp>
      <p:grpSp>
        <p:nvGrpSpPr>
          <p:cNvPr id="79" name="Group 47"/>
          <p:cNvGrpSpPr/>
          <p:nvPr/>
        </p:nvGrpSpPr>
        <p:grpSpPr>
          <a:xfrm>
            <a:off x="9037491" y="4423235"/>
            <a:ext cx="3116614" cy="1435025"/>
            <a:chOff x="1603804" y="2220559"/>
            <a:chExt cx="2955174" cy="1360692"/>
          </a:xfrm>
        </p:grpSpPr>
        <p:sp>
          <p:nvSpPr>
            <p:cNvPr id="80" name="Text Placeholder 2"/>
            <p:cNvSpPr txBox="1"/>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人脉</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81" name="TextBox 49"/>
            <p:cNvSpPr txBox="1"/>
            <p:nvPr/>
          </p:nvSpPr>
          <p:spPr>
            <a:xfrm>
              <a:off x="1679271" y="2559832"/>
              <a:ext cx="2879707" cy="1021419"/>
            </a:xfrm>
            <a:prstGeom prst="rect">
              <a:avLst/>
            </a:prstGeom>
            <a:noFill/>
          </p:spPr>
          <p:txBody>
            <a:bodyPr wrap="square" lIns="0" tIns="0" rIns="0" bIns="0" rtlCol="0">
              <a:spAutoFit/>
            </a:bodyPr>
            <a:lstStyle/>
            <a:p>
              <a:r>
                <a:rPr lang="zh-CN" altLang="en-US" sz="1400" dirty="0">
                  <a:latin typeface="微软雅黑" panose="020B0503020204020204" pitchFamily="34" charset="-122"/>
                  <a:ea typeface="微软雅黑" panose="020B0503020204020204" pitchFamily="34" charset="-122"/>
                </a:rPr>
                <a:t>不因为工作和学习就放弃娱乐和休息的机会，劳逸结合才能更好的工作，明年至少两次出游的计划，同时也利用出游的机会好好总结本阶段的工作并思考下一阶段的工作计划</a:t>
              </a:r>
              <a:endParaRPr lang="zh-CN" altLang="en-US" sz="1100" dirty="0">
                <a:latin typeface="微软雅黑" panose="020B0503020204020204" pitchFamily="34" charset="-122"/>
                <a:ea typeface="微软雅黑" panose="020B0503020204020204" pitchFamily="34" charset="-122"/>
              </a:endParaRPr>
            </a:p>
          </p:txBody>
        </p:sp>
      </p:grpSp>
      <p:grpSp>
        <p:nvGrpSpPr>
          <p:cNvPr id="82" name="Group 50"/>
          <p:cNvGrpSpPr/>
          <p:nvPr/>
        </p:nvGrpSpPr>
        <p:grpSpPr>
          <a:xfrm>
            <a:off x="1231162" y="2729317"/>
            <a:ext cx="3121667" cy="1435025"/>
            <a:chOff x="1679271" y="2220559"/>
            <a:chExt cx="2959965" cy="1360692"/>
          </a:xfrm>
        </p:grpSpPr>
        <p:sp>
          <p:nvSpPr>
            <p:cNvPr id="83" name="Text Placeholder 2"/>
            <p:cNvSpPr txBox="1"/>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娱乐</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4" name="TextBox 52"/>
            <p:cNvSpPr txBox="1"/>
            <p:nvPr/>
          </p:nvSpPr>
          <p:spPr>
            <a:xfrm>
              <a:off x="1679271" y="2559832"/>
              <a:ext cx="2879707" cy="1021419"/>
            </a:xfrm>
            <a:prstGeom prst="rect">
              <a:avLst/>
            </a:prstGeom>
            <a:noFill/>
          </p:spPr>
          <p:txBody>
            <a:bodyPr wrap="square" lIns="0" tIns="0" rIns="0" bIns="0" rtlCol="0">
              <a:spAutoFit/>
            </a:bodyPr>
            <a:lstStyle/>
            <a:p>
              <a:r>
                <a:rPr lang="zh-CN" altLang="en-US" sz="1400" dirty="0">
                  <a:latin typeface="微软雅黑" panose="020B0503020204020204" pitchFamily="34" charset="-122"/>
                  <a:ea typeface="微软雅黑" panose="020B0503020204020204" pitchFamily="34" charset="-122"/>
                </a:rPr>
                <a:t>不因为工作和学习就放弃娱乐和休息的机会，劳逸结合才能更好的工作，明年至少两次出游的计划，同时也利用出游的机会好好总结本阶段的工作并思考下一阶段的工作计划</a:t>
              </a:r>
              <a:endParaRPr lang="zh-CN" altLang="en-US" sz="1100" dirty="0">
                <a:latin typeface="微软雅黑" panose="020B0503020204020204" pitchFamily="34" charset="-122"/>
                <a:ea typeface="微软雅黑" panose="020B0503020204020204" pitchFamily="34" charset="-122"/>
              </a:endParaRPr>
            </a:p>
          </p:txBody>
        </p:sp>
      </p:grpSp>
      <p:grpSp>
        <p:nvGrpSpPr>
          <p:cNvPr id="85" name="Group 53"/>
          <p:cNvGrpSpPr/>
          <p:nvPr/>
        </p:nvGrpSpPr>
        <p:grpSpPr>
          <a:xfrm>
            <a:off x="762379" y="4423234"/>
            <a:ext cx="3121667" cy="1004138"/>
            <a:chOff x="1679271" y="2220559"/>
            <a:chExt cx="2959965" cy="952125"/>
          </a:xfrm>
        </p:grpSpPr>
        <p:sp>
          <p:nvSpPr>
            <p:cNvPr id="86" name="Text Placeholder 2"/>
            <p:cNvSpPr txBox="1"/>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人脉</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7" name="TextBox 55"/>
            <p:cNvSpPr txBox="1"/>
            <p:nvPr/>
          </p:nvSpPr>
          <p:spPr>
            <a:xfrm>
              <a:off x="1679271" y="2559832"/>
              <a:ext cx="2879707" cy="612852"/>
            </a:xfrm>
            <a:prstGeom prst="rect">
              <a:avLst/>
            </a:prstGeom>
            <a:noFill/>
          </p:spPr>
          <p:txBody>
            <a:bodyPr wrap="square" lIns="0" tIns="0" rIns="0" bIns="0" rtlCol="0">
              <a:spAutoFit/>
            </a:bodyPr>
            <a:lstStyle/>
            <a:p>
              <a:r>
                <a:rPr lang="zh-CN" altLang="en-US" sz="1400" dirty="0">
                  <a:latin typeface="微软雅黑" panose="020B0503020204020204" pitchFamily="34" charset="-122"/>
                  <a:ea typeface="微软雅黑" panose="020B0503020204020204" pitchFamily="34" charset="-122"/>
                </a:rPr>
                <a:t>用自身工作的便利用心结交客户认识更多的朋友，现在的社会不光要有知识和能力还要有深厚的人脉关系</a:t>
              </a:r>
              <a:endParaRPr lang="en-US" altLang="zh-CN" sz="1100" dirty="0">
                <a:latin typeface="微软雅黑" panose="020B0503020204020204" pitchFamily="34" charset="-122"/>
                <a:ea typeface="微软雅黑" panose="020B0503020204020204" pitchFamily="34" charset="-122"/>
              </a:endParaRPr>
            </a:p>
          </p:txBody>
        </p:sp>
      </p:grpSp>
      <p:grpSp>
        <p:nvGrpSpPr>
          <p:cNvPr id="88" name="Group 1"/>
          <p:cNvGrpSpPr/>
          <p:nvPr/>
        </p:nvGrpSpPr>
        <p:grpSpPr>
          <a:xfrm>
            <a:off x="5787624" y="1960141"/>
            <a:ext cx="1202841" cy="1202840"/>
            <a:chOff x="5487492" y="2446951"/>
            <a:chExt cx="1140534" cy="1140533"/>
          </a:xfrm>
        </p:grpSpPr>
        <p:sp>
          <p:nvSpPr>
            <p:cNvPr id="89" name="Oval 18"/>
            <p:cNvSpPr/>
            <p:nvPr/>
          </p:nvSpPr>
          <p:spPr>
            <a:xfrm>
              <a:off x="5487492" y="2446951"/>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0" name="Shape 940"/>
            <p:cNvSpPr/>
            <p:nvPr/>
          </p:nvSpPr>
          <p:spPr>
            <a:xfrm>
              <a:off x="5755632" y="2807806"/>
              <a:ext cx="626948" cy="417677"/>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1" name="Group 2"/>
          <p:cNvGrpSpPr/>
          <p:nvPr/>
        </p:nvGrpSpPr>
        <p:grpSpPr>
          <a:xfrm>
            <a:off x="7169496" y="2923694"/>
            <a:ext cx="1202841" cy="1202840"/>
            <a:chOff x="6797783" y="3360593"/>
            <a:chExt cx="1140534" cy="1140533"/>
          </a:xfrm>
        </p:grpSpPr>
        <p:sp>
          <p:nvSpPr>
            <p:cNvPr id="92" name="Oval 27"/>
            <p:cNvSpPr/>
            <p:nvPr/>
          </p:nvSpPr>
          <p:spPr>
            <a:xfrm>
              <a:off x="6797783" y="3360593"/>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3" name="Freeform 11"/>
            <p:cNvSpPr>
              <a:spLocks noEditPoints="1"/>
            </p:cNvSpPr>
            <p:nvPr/>
          </p:nvSpPr>
          <p:spPr bwMode="auto">
            <a:xfrm>
              <a:off x="7135740" y="3705602"/>
              <a:ext cx="524509" cy="434156"/>
            </a:xfrm>
            <a:custGeom>
              <a:avLst/>
              <a:gdLst>
                <a:gd name="T0" fmla="*/ 260 w 287"/>
                <a:gd name="T1" fmla="*/ 78 h 237"/>
                <a:gd name="T2" fmla="*/ 244 w 287"/>
                <a:gd name="T3" fmla="*/ 94 h 237"/>
                <a:gd name="T4" fmla="*/ 260 w 287"/>
                <a:gd name="T5" fmla="*/ 111 h 237"/>
                <a:gd name="T6" fmla="*/ 277 w 287"/>
                <a:gd name="T7" fmla="*/ 94 h 237"/>
                <a:gd name="T8" fmla="*/ 260 w 287"/>
                <a:gd name="T9" fmla="*/ 78 h 237"/>
                <a:gd name="T10" fmla="*/ 27 w 287"/>
                <a:gd name="T11" fmla="*/ 78 h 237"/>
                <a:gd name="T12" fmla="*/ 11 w 287"/>
                <a:gd name="T13" fmla="*/ 94 h 237"/>
                <a:gd name="T14" fmla="*/ 27 w 287"/>
                <a:gd name="T15" fmla="*/ 111 h 237"/>
                <a:gd name="T16" fmla="*/ 43 w 287"/>
                <a:gd name="T17" fmla="*/ 94 h 237"/>
                <a:gd name="T18" fmla="*/ 27 w 287"/>
                <a:gd name="T19" fmla="*/ 78 h 237"/>
                <a:gd name="T20" fmla="*/ 212 w 287"/>
                <a:gd name="T21" fmla="*/ 49 h 237"/>
                <a:gd name="T22" fmla="*/ 188 w 287"/>
                <a:gd name="T23" fmla="*/ 73 h 237"/>
                <a:gd name="T24" fmla="*/ 212 w 287"/>
                <a:gd name="T25" fmla="*/ 97 h 237"/>
                <a:gd name="T26" fmla="*/ 236 w 287"/>
                <a:gd name="T27" fmla="*/ 73 h 237"/>
                <a:gd name="T28" fmla="*/ 212 w 287"/>
                <a:gd name="T29" fmla="*/ 49 h 237"/>
                <a:gd name="T30" fmla="*/ 287 w 287"/>
                <a:gd name="T31" fmla="*/ 196 h 237"/>
                <a:gd name="T32" fmla="*/ 259 w 287"/>
                <a:gd name="T33" fmla="*/ 196 h 237"/>
                <a:gd name="T34" fmla="*/ 259 w 287"/>
                <a:gd name="T35" fmla="*/ 145 h 237"/>
                <a:gd name="T36" fmla="*/ 253 w 287"/>
                <a:gd name="T37" fmla="*/ 121 h 237"/>
                <a:gd name="T38" fmla="*/ 260 w 287"/>
                <a:gd name="T39" fmla="*/ 120 h 237"/>
                <a:gd name="T40" fmla="*/ 287 w 287"/>
                <a:gd name="T41" fmla="*/ 147 h 237"/>
                <a:gd name="T42" fmla="*/ 287 w 287"/>
                <a:gd name="T43" fmla="*/ 196 h 237"/>
                <a:gd name="T44" fmla="*/ 75 w 287"/>
                <a:gd name="T45" fmla="*/ 49 h 237"/>
                <a:gd name="T46" fmla="*/ 51 w 287"/>
                <a:gd name="T47" fmla="*/ 73 h 237"/>
                <a:gd name="T48" fmla="*/ 75 w 287"/>
                <a:gd name="T49" fmla="*/ 97 h 237"/>
                <a:gd name="T50" fmla="*/ 99 w 287"/>
                <a:gd name="T51" fmla="*/ 73 h 237"/>
                <a:gd name="T52" fmla="*/ 75 w 287"/>
                <a:gd name="T53" fmla="*/ 49 h 237"/>
                <a:gd name="T54" fmla="*/ 27 w 287"/>
                <a:gd name="T55" fmla="*/ 120 h 237"/>
                <a:gd name="T56" fmla="*/ 34 w 287"/>
                <a:gd name="T57" fmla="*/ 121 h 237"/>
                <a:gd name="T58" fmla="*/ 28 w 287"/>
                <a:gd name="T59" fmla="*/ 145 h 237"/>
                <a:gd name="T60" fmla="*/ 28 w 287"/>
                <a:gd name="T61" fmla="*/ 196 h 237"/>
                <a:gd name="T62" fmla="*/ 0 w 287"/>
                <a:gd name="T63" fmla="*/ 196 h 237"/>
                <a:gd name="T64" fmla="*/ 0 w 287"/>
                <a:gd name="T65" fmla="*/ 147 h 237"/>
                <a:gd name="T66" fmla="*/ 27 w 287"/>
                <a:gd name="T67" fmla="*/ 120 h 237"/>
                <a:gd name="T68" fmla="*/ 144 w 287"/>
                <a:gd name="T69" fmla="*/ 0 h 237"/>
                <a:gd name="T70" fmla="*/ 108 w 287"/>
                <a:gd name="T71" fmla="*/ 36 h 237"/>
                <a:gd name="T72" fmla="*/ 144 w 287"/>
                <a:gd name="T73" fmla="*/ 72 h 237"/>
                <a:gd name="T74" fmla="*/ 179 w 287"/>
                <a:gd name="T75" fmla="*/ 36 h 237"/>
                <a:gd name="T76" fmla="*/ 144 w 287"/>
                <a:gd name="T77" fmla="*/ 0 h 237"/>
                <a:gd name="T78" fmla="*/ 251 w 287"/>
                <a:gd name="T79" fmla="*/ 214 h 237"/>
                <a:gd name="T80" fmla="*/ 208 w 287"/>
                <a:gd name="T81" fmla="*/ 214 h 237"/>
                <a:gd name="T82" fmla="*/ 208 w 287"/>
                <a:gd name="T83" fmla="*/ 137 h 237"/>
                <a:gd name="T84" fmla="*/ 201 w 287"/>
                <a:gd name="T85" fmla="*/ 108 h 237"/>
                <a:gd name="T86" fmla="*/ 212 w 287"/>
                <a:gd name="T87" fmla="*/ 106 h 237"/>
                <a:gd name="T88" fmla="*/ 251 w 287"/>
                <a:gd name="T89" fmla="*/ 145 h 237"/>
                <a:gd name="T90" fmla="*/ 251 w 287"/>
                <a:gd name="T91" fmla="*/ 214 h 237"/>
                <a:gd name="T92" fmla="*/ 79 w 287"/>
                <a:gd name="T93" fmla="*/ 137 h 237"/>
                <a:gd name="T94" fmla="*/ 79 w 287"/>
                <a:gd name="T95" fmla="*/ 214 h 237"/>
                <a:gd name="T96" fmla="*/ 37 w 287"/>
                <a:gd name="T97" fmla="*/ 214 h 237"/>
                <a:gd name="T98" fmla="*/ 37 w 287"/>
                <a:gd name="T99" fmla="*/ 145 h 237"/>
                <a:gd name="T100" fmla="*/ 75 w 287"/>
                <a:gd name="T101" fmla="*/ 106 h 237"/>
                <a:gd name="T102" fmla="*/ 86 w 287"/>
                <a:gd name="T103" fmla="*/ 108 h 237"/>
                <a:gd name="T104" fmla="*/ 79 w 287"/>
                <a:gd name="T105" fmla="*/ 137 h 237"/>
                <a:gd name="T106" fmla="*/ 88 w 287"/>
                <a:gd name="T107" fmla="*/ 237 h 237"/>
                <a:gd name="T108" fmla="*/ 200 w 287"/>
                <a:gd name="T109" fmla="*/ 237 h 237"/>
                <a:gd name="T110" fmla="*/ 200 w 287"/>
                <a:gd name="T111" fmla="*/ 137 h 237"/>
                <a:gd name="T112" fmla="*/ 144 w 287"/>
                <a:gd name="T113" fmla="*/ 81 h 237"/>
                <a:gd name="T114" fmla="*/ 88 w 287"/>
                <a:gd name="T115" fmla="*/ 137 h 237"/>
                <a:gd name="T116" fmla="*/ 88 w 287"/>
                <a:gd name="T1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4" name="Group 3"/>
          <p:cNvGrpSpPr/>
          <p:nvPr/>
        </p:nvGrpSpPr>
        <p:grpSpPr>
          <a:xfrm>
            <a:off x="7631448" y="4357221"/>
            <a:ext cx="1202841" cy="1202840"/>
            <a:chOff x="7235806" y="4719863"/>
            <a:chExt cx="1140534" cy="1140533"/>
          </a:xfrm>
        </p:grpSpPr>
        <p:sp>
          <p:nvSpPr>
            <p:cNvPr id="95" name="Oval 32"/>
            <p:cNvSpPr/>
            <p:nvPr/>
          </p:nvSpPr>
          <p:spPr>
            <a:xfrm>
              <a:off x="7235806" y="4719863"/>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96" name="Group 61"/>
            <p:cNvGrpSpPr/>
            <p:nvPr/>
          </p:nvGrpSpPr>
          <p:grpSpPr>
            <a:xfrm>
              <a:off x="7577135" y="5063525"/>
              <a:ext cx="467425" cy="453208"/>
              <a:chOff x="4411266" y="2303265"/>
              <a:chExt cx="325040" cy="315154"/>
            </a:xfrm>
            <a:solidFill>
              <a:schemeClr val="bg1"/>
            </a:solidFill>
          </p:grpSpPr>
          <p:sp>
            <p:nvSpPr>
              <p:cNvPr id="97" name="Freeform 28"/>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lIns="0" tIns="0" rIns="0" bIns="0"/>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8" name="Freeform 30"/>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lIns="0" tIns="0" rIns="0" bIns="0"/>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99" name="Group 4"/>
          <p:cNvGrpSpPr/>
          <p:nvPr/>
        </p:nvGrpSpPr>
        <p:grpSpPr>
          <a:xfrm>
            <a:off x="4489067" y="2923694"/>
            <a:ext cx="1202841" cy="1202840"/>
            <a:chOff x="4256200" y="3360593"/>
            <a:chExt cx="1140534" cy="1140533"/>
          </a:xfrm>
        </p:grpSpPr>
        <p:sp>
          <p:nvSpPr>
            <p:cNvPr id="100" name="Oval 24"/>
            <p:cNvSpPr/>
            <p:nvPr/>
          </p:nvSpPr>
          <p:spPr>
            <a:xfrm>
              <a:off x="4256200" y="3360593"/>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5"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101" name="Group 64"/>
            <p:cNvGrpSpPr/>
            <p:nvPr/>
          </p:nvGrpSpPr>
          <p:grpSpPr>
            <a:xfrm>
              <a:off x="4569824" y="3639786"/>
              <a:ext cx="537185" cy="596560"/>
              <a:chOff x="7502526" y="2405063"/>
              <a:chExt cx="301625" cy="334964"/>
            </a:xfrm>
            <a:solidFill>
              <a:schemeClr val="bg1"/>
            </a:solidFill>
          </p:grpSpPr>
          <p:sp>
            <p:nvSpPr>
              <p:cNvPr id="102" name="Freeform 112"/>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3"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4" name="Freeform 114"/>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5" name="Freeform 115"/>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6" name="Freeform 116"/>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7" name="Freeform 117"/>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8" name="Freeform 118"/>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9" name="Freeform 119"/>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 calcmode="lin" valueType="num">
                                      <p:cBhvr>
                                        <p:cTn id="23" dur="500" fill="hold"/>
                                        <p:tgtEl>
                                          <p:spTgt spid="99"/>
                                        </p:tgtEl>
                                        <p:attrNameLst>
                                          <p:attrName>ppt_w</p:attrName>
                                        </p:attrNameLst>
                                      </p:cBhvr>
                                      <p:tavLst>
                                        <p:tav tm="0">
                                          <p:val>
                                            <p:fltVal val="0"/>
                                          </p:val>
                                        </p:tav>
                                        <p:tav tm="100000">
                                          <p:val>
                                            <p:strVal val="#ppt_w"/>
                                          </p:val>
                                        </p:tav>
                                      </p:tavLst>
                                    </p:anim>
                                    <p:anim calcmode="lin" valueType="num">
                                      <p:cBhvr>
                                        <p:cTn id="24" dur="500" fill="hold"/>
                                        <p:tgtEl>
                                          <p:spTgt spid="99"/>
                                        </p:tgtEl>
                                        <p:attrNameLst>
                                          <p:attrName>ppt_h</p:attrName>
                                        </p:attrNameLst>
                                      </p:cBhvr>
                                      <p:tavLst>
                                        <p:tav tm="0">
                                          <p:val>
                                            <p:fltVal val="0"/>
                                          </p:val>
                                        </p:tav>
                                        <p:tav tm="100000">
                                          <p:val>
                                            <p:strVal val="#ppt_h"/>
                                          </p:val>
                                        </p:tav>
                                      </p:tavLst>
                                    </p:anim>
                                    <p:animEffect transition="in" filter="fade">
                                      <p:cBhvr>
                                        <p:cTn id="25" dur="500"/>
                                        <p:tgtEl>
                                          <p:spTgt spid="99"/>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wipe(right)">
                                      <p:cBhvr>
                                        <p:cTn id="29" dur="500"/>
                                        <p:tgtEl>
                                          <p:spTgt spid="8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p:cTn id="33" dur="500" fill="hold"/>
                                        <p:tgtEl>
                                          <p:spTgt spid="88"/>
                                        </p:tgtEl>
                                        <p:attrNameLst>
                                          <p:attrName>ppt_w</p:attrName>
                                        </p:attrNameLst>
                                      </p:cBhvr>
                                      <p:tavLst>
                                        <p:tav tm="0">
                                          <p:val>
                                            <p:fltVal val="0"/>
                                          </p:val>
                                        </p:tav>
                                        <p:tav tm="100000">
                                          <p:val>
                                            <p:strVal val="#ppt_w"/>
                                          </p:val>
                                        </p:tav>
                                      </p:tavLst>
                                    </p:anim>
                                    <p:anim calcmode="lin" valueType="num">
                                      <p:cBhvr>
                                        <p:cTn id="34" dur="500" fill="hold"/>
                                        <p:tgtEl>
                                          <p:spTgt spid="88"/>
                                        </p:tgtEl>
                                        <p:attrNameLst>
                                          <p:attrName>ppt_h</p:attrName>
                                        </p:attrNameLst>
                                      </p:cBhvr>
                                      <p:tavLst>
                                        <p:tav tm="0">
                                          <p:val>
                                            <p:fltVal val="0"/>
                                          </p:val>
                                        </p:tav>
                                        <p:tav tm="100000">
                                          <p:val>
                                            <p:strVal val="#ppt_h"/>
                                          </p:val>
                                        </p:tav>
                                      </p:tavLst>
                                    </p:anim>
                                    <p:animEffect transition="in" filter="fade">
                                      <p:cBhvr>
                                        <p:cTn id="35" dur="500"/>
                                        <p:tgtEl>
                                          <p:spTgt spid="88"/>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91"/>
                                        </p:tgtEl>
                                        <p:attrNameLst>
                                          <p:attrName>style.visibility</p:attrName>
                                        </p:attrNameLst>
                                      </p:cBhvr>
                                      <p:to>
                                        <p:strVal val="visible"/>
                                      </p:to>
                                    </p:set>
                                    <p:anim calcmode="lin" valueType="num">
                                      <p:cBhvr>
                                        <p:cTn id="39" dur="500" fill="hold"/>
                                        <p:tgtEl>
                                          <p:spTgt spid="91"/>
                                        </p:tgtEl>
                                        <p:attrNameLst>
                                          <p:attrName>ppt_w</p:attrName>
                                        </p:attrNameLst>
                                      </p:cBhvr>
                                      <p:tavLst>
                                        <p:tav tm="0">
                                          <p:val>
                                            <p:fltVal val="0"/>
                                          </p:val>
                                        </p:tav>
                                        <p:tav tm="100000">
                                          <p:val>
                                            <p:strVal val="#ppt_w"/>
                                          </p:val>
                                        </p:tav>
                                      </p:tavLst>
                                    </p:anim>
                                    <p:anim calcmode="lin" valueType="num">
                                      <p:cBhvr>
                                        <p:cTn id="40" dur="500" fill="hold"/>
                                        <p:tgtEl>
                                          <p:spTgt spid="91"/>
                                        </p:tgtEl>
                                        <p:attrNameLst>
                                          <p:attrName>ppt_h</p:attrName>
                                        </p:attrNameLst>
                                      </p:cBhvr>
                                      <p:tavLst>
                                        <p:tav tm="0">
                                          <p:val>
                                            <p:fltVal val="0"/>
                                          </p:val>
                                        </p:tav>
                                        <p:tav tm="100000">
                                          <p:val>
                                            <p:strVal val="#ppt_h"/>
                                          </p:val>
                                        </p:tav>
                                      </p:tavLst>
                                    </p:anim>
                                    <p:animEffect transition="in" filter="fade">
                                      <p:cBhvr>
                                        <p:cTn id="41" dur="500"/>
                                        <p:tgtEl>
                                          <p:spTgt spid="91"/>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wipe(left)">
                                      <p:cBhvr>
                                        <p:cTn id="45" dur="500"/>
                                        <p:tgtEl>
                                          <p:spTgt spid="7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Effect transition="in" filter="fade">
                                      <p:cBhvr>
                                        <p:cTn id="51" dur="500"/>
                                        <p:tgtEl>
                                          <p:spTgt spid="94"/>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标题 1"/>
          <p:cNvSpPr txBox="1"/>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endParaRPr lang="zh-CN" altLang="en-US" dirty="0">
              <a:solidFill>
                <a:srgbClr val="3D7488"/>
              </a:solidFill>
            </a:endParaRPr>
          </a:p>
        </p:txBody>
      </p:sp>
      <p:cxnSp>
        <p:nvCxnSpPr>
          <p:cNvPr id="20" name="直接连接符 19"/>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21"/>
          <p:cNvSpPr/>
          <p:nvPr/>
        </p:nvSpPr>
        <p:spPr bwMode="auto">
          <a:xfrm>
            <a:off x="5616819" y="1619605"/>
            <a:ext cx="2252390" cy="2261319"/>
          </a:xfrm>
          <a:custGeom>
            <a:avLst/>
            <a:gdLst>
              <a:gd name="T0" fmla="*/ 662446 w 914"/>
              <a:gd name="T1" fmla="*/ 525501 h 915"/>
              <a:gd name="T2" fmla="*/ 532761 w 914"/>
              <a:gd name="T3" fmla="*/ 474532 h 915"/>
              <a:gd name="T4" fmla="*/ 483691 w 914"/>
              <a:gd name="T5" fmla="*/ 346233 h 915"/>
              <a:gd name="T6" fmla="*/ 483691 w 914"/>
              <a:gd name="T7" fmla="*/ 80846 h 915"/>
              <a:gd name="T8" fmla="*/ 403076 w 914"/>
              <a:gd name="T9" fmla="*/ 0 h 915"/>
              <a:gd name="T10" fmla="*/ 78863 w 914"/>
              <a:gd name="T11" fmla="*/ 0 h 915"/>
              <a:gd name="T12" fmla="*/ 0 w 914"/>
              <a:gd name="T13" fmla="*/ 80846 h 915"/>
              <a:gd name="T14" fmla="*/ 0 w 914"/>
              <a:gd name="T15" fmla="*/ 405989 h 915"/>
              <a:gd name="T16" fmla="*/ 78863 w 914"/>
              <a:gd name="T17" fmla="*/ 485077 h 915"/>
              <a:gd name="T18" fmla="*/ 343491 w 914"/>
              <a:gd name="T19" fmla="*/ 485077 h 915"/>
              <a:gd name="T20" fmla="*/ 473176 w 914"/>
              <a:gd name="T21" fmla="*/ 536046 h 915"/>
              <a:gd name="T22" fmla="*/ 522246 w 914"/>
              <a:gd name="T23" fmla="*/ 666103 h 915"/>
              <a:gd name="T24" fmla="*/ 522246 w 914"/>
              <a:gd name="T25" fmla="*/ 1527291 h 915"/>
              <a:gd name="T26" fmla="*/ 601109 w 914"/>
              <a:gd name="T27" fmla="*/ 1608137 h 915"/>
              <a:gd name="T28" fmla="*/ 1522925 w 914"/>
              <a:gd name="T29" fmla="*/ 1608137 h 915"/>
              <a:gd name="T30" fmla="*/ 1601788 w 914"/>
              <a:gd name="T31" fmla="*/ 1527291 h 915"/>
              <a:gd name="T32" fmla="*/ 1601788 w 914"/>
              <a:gd name="T33" fmla="*/ 604589 h 915"/>
              <a:gd name="T34" fmla="*/ 1522925 w 914"/>
              <a:gd name="T35" fmla="*/ 525501 h 915"/>
              <a:gd name="T36" fmla="*/ 662446 w 914"/>
              <a:gd name="T37" fmla="*/ 525501 h 9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14" h="915">
                <a:moveTo>
                  <a:pt x="378" y="299"/>
                </a:moveTo>
                <a:cubicBezTo>
                  <a:pt x="353" y="299"/>
                  <a:pt x="320" y="286"/>
                  <a:pt x="304" y="270"/>
                </a:cubicBezTo>
                <a:cubicBezTo>
                  <a:pt x="288" y="255"/>
                  <a:pt x="276" y="222"/>
                  <a:pt x="276" y="197"/>
                </a:cubicBezTo>
                <a:cubicBezTo>
                  <a:pt x="276" y="46"/>
                  <a:pt x="276" y="46"/>
                  <a:pt x="276" y="46"/>
                </a:cubicBezTo>
                <a:cubicBezTo>
                  <a:pt x="276" y="21"/>
                  <a:pt x="255" y="0"/>
                  <a:pt x="230" y="0"/>
                </a:cubicBezTo>
                <a:cubicBezTo>
                  <a:pt x="45" y="0"/>
                  <a:pt x="45" y="0"/>
                  <a:pt x="45" y="0"/>
                </a:cubicBezTo>
                <a:cubicBezTo>
                  <a:pt x="20" y="0"/>
                  <a:pt x="0" y="21"/>
                  <a:pt x="0" y="46"/>
                </a:cubicBezTo>
                <a:cubicBezTo>
                  <a:pt x="0" y="231"/>
                  <a:pt x="0" y="231"/>
                  <a:pt x="0" y="231"/>
                </a:cubicBezTo>
                <a:cubicBezTo>
                  <a:pt x="0" y="256"/>
                  <a:pt x="20" y="276"/>
                  <a:pt x="45" y="276"/>
                </a:cubicBezTo>
                <a:cubicBezTo>
                  <a:pt x="196" y="276"/>
                  <a:pt x="196" y="276"/>
                  <a:pt x="196" y="276"/>
                </a:cubicBezTo>
                <a:cubicBezTo>
                  <a:pt x="221" y="276"/>
                  <a:pt x="254" y="289"/>
                  <a:pt x="270" y="305"/>
                </a:cubicBezTo>
                <a:cubicBezTo>
                  <a:pt x="285" y="320"/>
                  <a:pt x="298" y="354"/>
                  <a:pt x="298" y="379"/>
                </a:cubicBezTo>
                <a:cubicBezTo>
                  <a:pt x="298" y="869"/>
                  <a:pt x="298" y="869"/>
                  <a:pt x="298" y="869"/>
                </a:cubicBezTo>
                <a:cubicBezTo>
                  <a:pt x="298" y="894"/>
                  <a:pt x="318" y="915"/>
                  <a:pt x="343" y="915"/>
                </a:cubicBezTo>
                <a:cubicBezTo>
                  <a:pt x="869" y="915"/>
                  <a:pt x="869" y="915"/>
                  <a:pt x="869" y="915"/>
                </a:cubicBezTo>
                <a:cubicBezTo>
                  <a:pt x="894" y="915"/>
                  <a:pt x="914" y="894"/>
                  <a:pt x="914" y="869"/>
                </a:cubicBezTo>
                <a:cubicBezTo>
                  <a:pt x="914" y="344"/>
                  <a:pt x="914" y="344"/>
                  <a:pt x="914" y="344"/>
                </a:cubicBezTo>
                <a:cubicBezTo>
                  <a:pt x="914" y="319"/>
                  <a:pt x="894" y="299"/>
                  <a:pt x="869" y="299"/>
                </a:cubicBezTo>
                <a:lnTo>
                  <a:pt x="378" y="299"/>
                </a:lnTo>
                <a:close/>
              </a:path>
            </a:pathLst>
          </a:custGeom>
          <a:solidFill>
            <a:srgbClr val="354456"/>
          </a:solidFill>
          <a:ln>
            <a:noFill/>
          </a:ln>
        </p:spPr>
        <p:txBody>
          <a:bodyPr/>
          <a:lstStyle/>
          <a:p>
            <a:endParaRPr lang="zh-CN" altLang="en-US" sz="2530"/>
          </a:p>
        </p:txBody>
      </p:sp>
      <p:sp>
        <p:nvSpPr>
          <p:cNvPr id="47" name="Freeform 22"/>
          <p:cNvSpPr/>
          <p:nvPr/>
        </p:nvSpPr>
        <p:spPr bwMode="auto">
          <a:xfrm>
            <a:off x="3931435" y="2559401"/>
            <a:ext cx="2254622" cy="2259087"/>
          </a:xfrm>
          <a:custGeom>
            <a:avLst/>
            <a:gdLst>
              <a:gd name="T0" fmla="*/ 298 w 914"/>
              <a:gd name="T1" fmla="*/ 537 h 915"/>
              <a:gd name="T2" fmla="*/ 270 w 914"/>
              <a:gd name="T3" fmla="*/ 610 h 915"/>
              <a:gd name="T4" fmla="*/ 196 w 914"/>
              <a:gd name="T5" fmla="*/ 639 h 915"/>
              <a:gd name="T6" fmla="*/ 45 w 914"/>
              <a:gd name="T7" fmla="*/ 639 h 915"/>
              <a:gd name="T8" fmla="*/ 0 w 914"/>
              <a:gd name="T9" fmla="*/ 684 h 915"/>
              <a:gd name="T10" fmla="*/ 0 w 914"/>
              <a:gd name="T11" fmla="*/ 869 h 915"/>
              <a:gd name="T12" fmla="*/ 45 w 914"/>
              <a:gd name="T13" fmla="*/ 915 h 915"/>
              <a:gd name="T14" fmla="*/ 230 w 914"/>
              <a:gd name="T15" fmla="*/ 915 h 915"/>
              <a:gd name="T16" fmla="*/ 276 w 914"/>
              <a:gd name="T17" fmla="*/ 869 h 915"/>
              <a:gd name="T18" fmla="*/ 276 w 914"/>
              <a:gd name="T19" fmla="*/ 718 h 915"/>
              <a:gd name="T20" fmla="*/ 304 w 914"/>
              <a:gd name="T21" fmla="*/ 645 h 915"/>
              <a:gd name="T22" fmla="*/ 378 w 914"/>
              <a:gd name="T23" fmla="*/ 616 h 915"/>
              <a:gd name="T24" fmla="*/ 869 w 914"/>
              <a:gd name="T25" fmla="*/ 616 h 915"/>
              <a:gd name="T26" fmla="*/ 914 w 914"/>
              <a:gd name="T27" fmla="*/ 571 h 915"/>
              <a:gd name="T28" fmla="*/ 914 w 914"/>
              <a:gd name="T29" fmla="*/ 46 h 915"/>
              <a:gd name="T30" fmla="*/ 869 w 914"/>
              <a:gd name="T31" fmla="*/ 0 h 915"/>
              <a:gd name="T32" fmla="*/ 343 w 914"/>
              <a:gd name="T33" fmla="*/ 0 h 915"/>
              <a:gd name="T34" fmla="*/ 298 w 914"/>
              <a:gd name="T35" fmla="*/ 46 h 915"/>
              <a:gd name="T36" fmla="*/ 298 w 914"/>
              <a:gd name="T37" fmla="*/ 537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4" h="915">
                <a:moveTo>
                  <a:pt x="298" y="537"/>
                </a:moveTo>
                <a:cubicBezTo>
                  <a:pt x="298" y="561"/>
                  <a:pt x="285" y="595"/>
                  <a:pt x="270" y="610"/>
                </a:cubicBezTo>
                <a:cubicBezTo>
                  <a:pt x="254" y="626"/>
                  <a:pt x="221" y="639"/>
                  <a:pt x="196" y="639"/>
                </a:cubicBezTo>
                <a:cubicBezTo>
                  <a:pt x="45" y="639"/>
                  <a:pt x="45" y="639"/>
                  <a:pt x="45" y="639"/>
                </a:cubicBezTo>
                <a:cubicBezTo>
                  <a:pt x="20" y="639"/>
                  <a:pt x="0" y="659"/>
                  <a:pt x="0" y="684"/>
                </a:cubicBezTo>
                <a:cubicBezTo>
                  <a:pt x="0" y="869"/>
                  <a:pt x="0" y="869"/>
                  <a:pt x="0" y="869"/>
                </a:cubicBezTo>
                <a:cubicBezTo>
                  <a:pt x="0" y="894"/>
                  <a:pt x="20" y="915"/>
                  <a:pt x="45" y="915"/>
                </a:cubicBezTo>
                <a:cubicBezTo>
                  <a:pt x="230" y="915"/>
                  <a:pt x="230" y="915"/>
                  <a:pt x="230" y="915"/>
                </a:cubicBezTo>
                <a:cubicBezTo>
                  <a:pt x="255" y="915"/>
                  <a:pt x="276" y="894"/>
                  <a:pt x="276" y="869"/>
                </a:cubicBezTo>
                <a:cubicBezTo>
                  <a:pt x="276" y="718"/>
                  <a:pt x="276" y="718"/>
                  <a:pt x="276" y="718"/>
                </a:cubicBezTo>
                <a:cubicBezTo>
                  <a:pt x="276" y="693"/>
                  <a:pt x="288" y="660"/>
                  <a:pt x="304" y="645"/>
                </a:cubicBezTo>
                <a:cubicBezTo>
                  <a:pt x="320" y="629"/>
                  <a:pt x="353" y="616"/>
                  <a:pt x="378" y="616"/>
                </a:cubicBezTo>
                <a:cubicBezTo>
                  <a:pt x="869" y="616"/>
                  <a:pt x="869" y="616"/>
                  <a:pt x="869" y="616"/>
                </a:cubicBezTo>
                <a:cubicBezTo>
                  <a:pt x="894" y="616"/>
                  <a:pt x="914" y="596"/>
                  <a:pt x="914" y="571"/>
                </a:cubicBezTo>
                <a:cubicBezTo>
                  <a:pt x="914" y="46"/>
                  <a:pt x="914" y="46"/>
                  <a:pt x="914" y="46"/>
                </a:cubicBezTo>
                <a:cubicBezTo>
                  <a:pt x="914" y="21"/>
                  <a:pt x="894" y="0"/>
                  <a:pt x="869" y="0"/>
                </a:cubicBezTo>
                <a:cubicBezTo>
                  <a:pt x="343" y="0"/>
                  <a:pt x="343" y="0"/>
                  <a:pt x="343" y="0"/>
                </a:cubicBezTo>
                <a:cubicBezTo>
                  <a:pt x="318" y="0"/>
                  <a:pt x="298" y="21"/>
                  <a:pt x="298" y="46"/>
                </a:cubicBezTo>
                <a:lnTo>
                  <a:pt x="298" y="537"/>
                </a:lnTo>
                <a:close/>
              </a:path>
            </a:pathLst>
          </a:custGeom>
          <a:solidFill>
            <a:srgbClr val="354456"/>
          </a:solidFill>
          <a:ln>
            <a:noFill/>
          </a:ln>
        </p:spPr>
        <p:txBody>
          <a:bodyPr/>
          <a:lstStyle/>
          <a:p>
            <a:pPr>
              <a:defRPr/>
            </a:pPr>
            <a:endParaRPr lang="zh-CN" altLang="en-US" sz="2530">
              <a:solidFill>
                <a:schemeClr val="tx1">
                  <a:lumMod val="50000"/>
                  <a:lumOff val="50000"/>
                </a:schemeClr>
              </a:solidFill>
            </a:endParaRPr>
          </a:p>
        </p:txBody>
      </p:sp>
      <p:sp>
        <p:nvSpPr>
          <p:cNvPr id="48" name="Freeform 23"/>
          <p:cNvSpPr/>
          <p:nvPr/>
        </p:nvSpPr>
        <p:spPr bwMode="auto">
          <a:xfrm>
            <a:off x="4864535" y="4220232"/>
            <a:ext cx="2254622" cy="2259087"/>
          </a:xfrm>
          <a:custGeom>
            <a:avLst/>
            <a:gdLst>
              <a:gd name="T0" fmla="*/ 537 w 915"/>
              <a:gd name="T1" fmla="*/ 616 h 914"/>
              <a:gd name="T2" fmla="*/ 610 w 915"/>
              <a:gd name="T3" fmla="*/ 644 h 914"/>
              <a:gd name="T4" fmla="*/ 639 w 915"/>
              <a:gd name="T5" fmla="*/ 718 h 914"/>
              <a:gd name="T6" fmla="*/ 639 w 915"/>
              <a:gd name="T7" fmla="*/ 869 h 914"/>
              <a:gd name="T8" fmla="*/ 684 w 915"/>
              <a:gd name="T9" fmla="*/ 914 h 914"/>
              <a:gd name="T10" fmla="*/ 869 w 915"/>
              <a:gd name="T11" fmla="*/ 914 h 914"/>
              <a:gd name="T12" fmla="*/ 915 w 915"/>
              <a:gd name="T13" fmla="*/ 869 h 914"/>
              <a:gd name="T14" fmla="*/ 915 w 915"/>
              <a:gd name="T15" fmla="*/ 684 h 914"/>
              <a:gd name="T16" fmla="*/ 869 w 915"/>
              <a:gd name="T17" fmla="*/ 638 h 914"/>
              <a:gd name="T18" fmla="*/ 718 w 915"/>
              <a:gd name="T19" fmla="*/ 638 h 914"/>
              <a:gd name="T20" fmla="*/ 645 w 915"/>
              <a:gd name="T21" fmla="*/ 610 h 914"/>
              <a:gd name="T22" fmla="*/ 616 w 915"/>
              <a:gd name="T23" fmla="*/ 536 h 914"/>
              <a:gd name="T24" fmla="*/ 616 w 915"/>
              <a:gd name="T25" fmla="*/ 45 h 914"/>
              <a:gd name="T26" fmla="*/ 571 w 915"/>
              <a:gd name="T27" fmla="*/ 0 h 914"/>
              <a:gd name="T28" fmla="*/ 46 w 915"/>
              <a:gd name="T29" fmla="*/ 0 h 914"/>
              <a:gd name="T30" fmla="*/ 0 w 915"/>
              <a:gd name="T31" fmla="*/ 45 h 914"/>
              <a:gd name="T32" fmla="*/ 0 w 915"/>
              <a:gd name="T33" fmla="*/ 571 h 914"/>
              <a:gd name="T34" fmla="*/ 46 w 915"/>
              <a:gd name="T35" fmla="*/ 616 h 914"/>
              <a:gd name="T36" fmla="*/ 537 w 915"/>
              <a:gd name="T37" fmla="*/ 616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537" y="616"/>
                </a:moveTo>
                <a:cubicBezTo>
                  <a:pt x="562" y="616"/>
                  <a:pt x="595" y="629"/>
                  <a:pt x="610" y="644"/>
                </a:cubicBezTo>
                <a:cubicBezTo>
                  <a:pt x="626" y="660"/>
                  <a:pt x="639" y="693"/>
                  <a:pt x="639" y="718"/>
                </a:cubicBezTo>
                <a:cubicBezTo>
                  <a:pt x="639" y="869"/>
                  <a:pt x="639" y="869"/>
                  <a:pt x="639" y="869"/>
                </a:cubicBezTo>
                <a:cubicBezTo>
                  <a:pt x="639" y="894"/>
                  <a:pt x="659" y="914"/>
                  <a:pt x="684" y="914"/>
                </a:cubicBezTo>
                <a:cubicBezTo>
                  <a:pt x="869" y="914"/>
                  <a:pt x="869" y="914"/>
                  <a:pt x="869" y="914"/>
                </a:cubicBezTo>
                <a:cubicBezTo>
                  <a:pt x="894" y="914"/>
                  <a:pt x="915" y="894"/>
                  <a:pt x="915" y="869"/>
                </a:cubicBezTo>
                <a:cubicBezTo>
                  <a:pt x="915" y="684"/>
                  <a:pt x="915" y="684"/>
                  <a:pt x="915" y="684"/>
                </a:cubicBezTo>
                <a:cubicBezTo>
                  <a:pt x="915" y="659"/>
                  <a:pt x="894" y="638"/>
                  <a:pt x="869" y="638"/>
                </a:cubicBezTo>
                <a:cubicBezTo>
                  <a:pt x="718" y="638"/>
                  <a:pt x="718" y="638"/>
                  <a:pt x="718" y="638"/>
                </a:cubicBezTo>
                <a:cubicBezTo>
                  <a:pt x="693" y="638"/>
                  <a:pt x="660" y="625"/>
                  <a:pt x="645" y="610"/>
                </a:cubicBezTo>
                <a:cubicBezTo>
                  <a:pt x="629" y="594"/>
                  <a:pt x="616" y="561"/>
                  <a:pt x="616" y="536"/>
                </a:cubicBezTo>
                <a:cubicBezTo>
                  <a:pt x="616" y="45"/>
                  <a:pt x="616" y="45"/>
                  <a:pt x="616" y="45"/>
                </a:cubicBezTo>
                <a:cubicBezTo>
                  <a:pt x="616" y="20"/>
                  <a:pt x="596" y="0"/>
                  <a:pt x="571" y="0"/>
                </a:cubicBezTo>
                <a:cubicBezTo>
                  <a:pt x="46" y="0"/>
                  <a:pt x="46" y="0"/>
                  <a:pt x="46" y="0"/>
                </a:cubicBezTo>
                <a:cubicBezTo>
                  <a:pt x="21" y="0"/>
                  <a:pt x="0" y="20"/>
                  <a:pt x="0" y="45"/>
                </a:cubicBezTo>
                <a:cubicBezTo>
                  <a:pt x="0" y="571"/>
                  <a:pt x="0" y="571"/>
                  <a:pt x="0" y="571"/>
                </a:cubicBezTo>
                <a:cubicBezTo>
                  <a:pt x="0" y="596"/>
                  <a:pt x="21" y="616"/>
                  <a:pt x="46" y="616"/>
                </a:cubicBezTo>
                <a:lnTo>
                  <a:pt x="537" y="616"/>
                </a:lnTo>
                <a:close/>
              </a:path>
            </a:pathLst>
          </a:custGeom>
          <a:solidFill>
            <a:srgbClr val="1C546B"/>
          </a:solidFill>
          <a:ln>
            <a:noFill/>
          </a:ln>
        </p:spPr>
        <p:txBody>
          <a:bodyPr/>
          <a:lstStyle/>
          <a:p>
            <a:pPr>
              <a:defRPr/>
            </a:pPr>
            <a:endParaRPr lang="zh-CN" altLang="en-US" sz="2530">
              <a:solidFill>
                <a:schemeClr val="tx1">
                  <a:lumMod val="50000"/>
                  <a:lumOff val="50000"/>
                </a:schemeClr>
              </a:solidFill>
            </a:endParaRPr>
          </a:p>
        </p:txBody>
      </p:sp>
      <p:sp>
        <p:nvSpPr>
          <p:cNvPr id="49" name="Freeform 24"/>
          <p:cNvSpPr/>
          <p:nvPr/>
        </p:nvSpPr>
        <p:spPr bwMode="auto">
          <a:xfrm>
            <a:off x="6547688" y="3282667"/>
            <a:ext cx="2256854" cy="2256856"/>
          </a:xfrm>
          <a:custGeom>
            <a:avLst/>
            <a:gdLst>
              <a:gd name="T0" fmla="*/ 616 w 915"/>
              <a:gd name="T1" fmla="*/ 378 h 914"/>
              <a:gd name="T2" fmla="*/ 645 w 915"/>
              <a:gd name="T3" fmla="*/ 304 h 914"/>
              <a:gd name="T4" fmla="*/ 718 w 915"/>
              <a:gd name="T5" fmla="*/ 276 h 914"/>
              <a:gd name="T6" fmla="*/ 869 w 915"/>
              <a:gd name="T7" fmla="*/ 276 h 914"/>
              <a:gd name="T8" fmla="*/ 915 w 915"/>
              <a:gd name="T9" fmla="*/ 231 h 914"/>
              <a:gd name="T10" fmla="*/ 915 w 915"/>
              <a:gd name="T11" fmla="*/ 45 h 914"/>
              <a:gd name="T12" fmla="*/ 869 w 915"/>
              <a:gd name="T13" fmla="*/ 0 h 914"/>
              <a:gd name="T14" fmla="*/ 684 w 915"/>
              <a:gd name="T15" fmla="*/ 0 h 914"/>
              <a:gd name="T16" fmla="*/ 639 w 915"/>
              <a:gd name="T17" fmla="*/ 45 h 914"/>
              <a:gd name="T18" fmla="*/ 639 w 915"/>
              <a:gd name="T19" fmla="*/ 196 h 914"/>
              <a:gd name="T20" fmla="*/ 610 w 915"/>
              <a:gd name="T21" fmla="*/ 270 h 914"/>
              <a:gd name="T22" fmla="*/ 537 w 915"/>
              <a:gd name="T23" fmla="*/ 298 h 914"/>
              <a:gd name="T24" fmla="*/ 46 w 915"/>
              <a:gd name="T25" fmla="*/ 298 h 914"/>
              <a:gd name="T26" fmla="*/ 0 w 915"/>
              <a:gd name="T27" fmla="*/ 344 h 914"/>
              <a:gd name="T28" fmla="*/ 0 w 915"/>
              <a:gd name="T29" fmla="*/ 869 h 914"/>
              <a:gd name="T30" fmla="*/ 46 w 915"/>
              <a:gd name="T31" fmla="*/ 914 h 914"/>
              <a:gd name="T32" fmla="*/ 571 w 915"/>
              <a:gd name="T33" fmla="*/ 914 h 914"/>
              <a:gd name="T34" fmla="*/ 616 w 915"/>
              <a:gd name="T35" fmla="*/ 869 h 914"/>
              <a:gd name="T36" fmla="*/ 616 w 915"/>
              <a:gd name="T37" fmla="*/ 378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616" y="378"/>
                </a:moveTo>
                <a:cubicBezTo>
                  <a:pt x="616" y="353"/>
                  <a:pt x="629" y="320"/>
                  <a:pt x="645" y="304"/>
                </a:cubicBezTo>
                <a:cubicBezTo>
                  <a:pt x="660" y="289"/>
                  <a:pt x="693" y="276"/>
                  <a:pt x="718" y="276"/>
                </a:cubicBezTo>
                <a:cubicBezTo>
                  <a:pt x="869" y="276"/>
                  <a:pt x="869" y="276"/>
                  <a:pt x="869" y="276"/>
                </a:cubicBezTo>
                <a:cubicBezTo>
                  <a:pt x="894" y="276"/>
                  <a:pt x="915" y="256"/>
                  <a:pt x="915" y="231"/>
                </a:cubicBezTo>
                <a:cubicBezTo>
                  <a:pt x="915" y="45"/>
                  <a:pt x="915" y="45"/>
                  <a:pt x="915" y="45"/>
                </a:cubicBezTo>
                <a:cubicBezTo>
                  <a:pt x="915" y="21"/>
                  <a:pt x="894" y="0"/>
                  <a:pt x="869" y="0"/>
                </a:cubicBezTo>
                <a:cubicBezTo>
                  <a:pt x="684" y="0"/>
                  <a:pt x="684" y="0"/>
                  <a:pt x="684" y="0"/>
                </a:cubicBezTo>
                <a:cubicBezTo>
                  <a:pt x="659" y="0"/>
                  <a:pt x="639" y="21"/>
                  <a:pt x="639" y="45"/>
                </a:cubicBezTo>
                <a:cubicBezTo>
                  <a:pt x="639" y="196"/>
                  <a:pt x="639" y="196"/>
                  <a:pt x="639" y="196"/>
                </a:cubicBezTo>
                <a:cubicBezTo>
                  <a:pt x="639" y="221"/>
                  <a:pt x="626" y="254"/>
                  <a:pt x="610" y="270"/>
                </a:cubicBezTo>
                <a:cubicBezTo>
                  <a:pt x="595" y="286"/>
                  <a:pt x="562" y="298"/>
                  <a:pt x="537" y="298"/>
                </a:cubicBezTo>
                <a:cubicBezTo>
                  <a:pt x="46" y="298"/>
                  <a:pt x="46" y="298"/>
                  <a:pt x="46" y="298"/>
                </a:cubicBezTo>
                <a:cubicBezTo>
                  <a:pt x="21" y="298"/>
                  <a:pt x="0" y="319"/>
                  <a:pt x="0" y="344"/>
                </a:cubicBezTo>
                <a:cubicBezTo>
                  <a:pt x="0" y="869"/>
                  <a:pt x="0" y="869"/>
                  <a:pt x="0" y="869"/>
                </a:cubicBezTo>
                <a:cubicBezTo>
                  <a:pt x="0" y="894"/>
                  <a:pt x="21" y="914"/>
                  <a:pt x="46" y="914"/>
                </a:cubicBezTo>
                <a:cubicBezTo>
                  <a:pt x="571" y="914"/>
                  <a:pt x="571" y="914"/>
                  <a:pt x="571" y="914"/>
                </a:cubicBezTo>
                <a:cubicBezTo>
                  <a:pt x="596" y="914"/>
                  <a:pt x="616" y="894"/>
                  <a:pt x="616" y="869"/>
                </a:cubicBezTo>
                <a:lnTo>
                  <a:pt x="616" y="378"/>
                </a:lnTo>
                <a:close/>
              </a:path>
            </a:pathLst>
          </a:custGeom>
          <a:solidFill>
            <a:srgbClr val="1C546B"/>
          </a:solidFill>
          <a:ln>
            <a:noFill/>
          </a:ln>
        </p:spPr>
        <p:txBody>
          <a:bodyPr/>
          <a:lstStyle/>
          <a:p>
            <a:pPr>
              <a:defRPr/>
            </a:pPr>
            <a:endParaRPr lang="zh-CN" altLang="en-US" sz="2530">
              <a:solidFill>
                <a:schemeClr val="tx1">
                  <a:lumMod val="50000"/>
                  <a:lumOff val="50000"/>
                </a:schemeClr>
              </a:solidFill>
            </a:endParaRPr>
          </a:p>
        </p:txBody>
      </p:sp>
      <p:sp>
        <p:nvSpPr>
          <p:cNvPr id="50" name="Freeform 25"/>
          <p:cNvSpPr>
            <a:spLocks noEditPoints="1"/>
          </p:cNvSpPr>
          <p:nvPr/>
        </p:nvSpPr>
        <p:spPr bwMode="auto">
          <a:xfrm>
            <a:off x="5793171" y="1773632"/>
            <a:ext cx="323683" cy="363865"/>
          </a:xfrm>
          <a:custGeom>
            <a:avLst/>
            <a:gdLst>
              <a:gd name="T0" fmla="*/ 28 w 131"/>
              <a:gd name="T1" fmla="*/ 16 h 147"/>
              <a:gd name="T2" fmla="*/ 103 w 131"/>
              <a:gd name="T3" fmla="*/ 16 h 147"/>
              <a:gd name="T4" fmla="*/ 118 w 131"/>
              <a:gd name="T5" fmla="*/ 61 h 147"/>
              <a:gd name="T6" fmla="*/ 127 w 131"/>
              <a:gd name="T7" fmla="*/ 65 h 147"/>
              <a:gd name="T8" fmla="*/ 131 w 131"/>
              <a:gd name="T9" fmla="*/ 74 h 147"/>
              <a:gd name="T10" fmla="*/ 130 w 131"/>
              <a:gd name="T11" fmla="*/ 101 h 147"/>
              <a:gd name="T12" fmla="*/ 123 w 131"/>
              <a:gd name="T13" fmla="*/ 108 h 147"/>
              <a:gd name="T14" fmla="*/ 116 w 131"/>
              <a:gd name="T15" fmla="*/ 109 h 147"/>
              <a:gd name="T16" fmla="*/ 65 w 131"/>
              <a:gd name="T17" fmla="*/ 147 h 147"/>
              <a:gd name="T18" fmla="*/ 76 w 131"/>
              <a:gd name="T19" fmla="*/ 132 h 147"/>
              <a:gd name="T20" fmla="*/ 107 w 131"/>
              <a:gd name="T21" fmla="*/ 109 h 147"/>
              <a:gd name="T22" fmla="*/ 98 w 131"/>
              <a:gd name="T23" fmla="*/ 105 h 147"/>
              <a:gd name="T24" fmla="*/ 95 w 131"/>
              <a:gd name="T25" fmla="*/ 74 h 147"/>
              <a:gd name="T26" fmla="*/ 96 w 131"/>
              <a:gd name="T27" fmla="*/ 69 h 147"/>
              <a:gd name="T28" fmla="*/ 107 w 131"/>
              <a:gd name="T29" fmla="*/ 56 h 147"/>
              <a:gd name="T30" fmla="*/ 35 w 131"/>
              <a:gd name="T31" fmla="*/ 38 h 147"/>
              <a:gd name="T32" fmla="*/ 28 w 131"/>
              <a:gd name="T33" fmla="*/ 62 h 147"/>
              <a:gd name="T34" fmla="*/ 35 w 131"/>
              <a:gd name="T35" fmla="*/ 69 h 147"/>
              <a:gd name="T36" fmla="*/ 36 w 131"/>
              <a:gd name="T37" fmla="*/ 96 h 147"/>
              <a:gd name="T38" fmla="*/ 32 w 131"/>
              <a:gd name="T39" fmla="*/ 105 h 147"/>
              <a:gd name="T40" fmla="*/ 24 w 131"/>
              <a:gd name="T41" fmla="*/ 109 h 147"/>
              <a:gd name="T42" fmla="*/ 8 w 131"/>
              <a:gd name="T43" fmla="*/ 108 h 147"/>
              <a:gd name="T44" fmla="*/ 0 w 131"/>
              <a:gd name="T45" fmla="*/ 96 h 147"/>
              <a:gd name="T46" fmla="*/ 1 w 131"/>
              <a:gd name="T47" fmla="*/ 69 h 147"/>
              <a:gd name="T48" fmla="*/ 13 w 131"/>
              <a:gd name="T49" fmla="*/ 61 h 147"/>
              <a:gd name="T50" fmla="*/ 61 w 131"/>
              <a:gd name="T51" fmla="*/ 135 h 147"/>
              <a:gd name="T52" fmla="*/ 65 w 131"/>
              <a:gd name="T53" fmla="*/ 131 h 147"/>
              <a:gd name="T54" fmla="*/ 13 w 131"/>
              <a:gd name="T55" fmla="*/ 73 h 147"/>
              <a:gd name="T56" fmla="*/ 12 w 131"/>
              <a:gd name="T57" fmla="*/ 74 h 147"/>
              <a:gd name="T58" fmla="*/ 12 w 131"/>
              <a:gd name="T59" fmla="*/ 97 h 147"/>
              <a:gd name="T60" fmla="*/ 18 w 131"/>
              <a:gd name="T61" fmla="*/ 97 h 147"/>
              <a:gd name="T62" fmla="*/ 24 w 131"/>
              <a:gd name="T63" fmla="*/ 97 h 147"/>
              <a:gd name="T64" fmla="*/ 25 w 131"/>
              <a:gd name="T65" fmla="*/ 96 h 147"/>
              <a:gd name="T66" fmla="*/ 25 w 131"/>
              <a:gd name="T67" fmla="*/ 74 h 147"/>
              <a:gd name="T68" fmla="*/ 24 w 131"/>
              <a:gd name="T69" fmla="*/ 73 h 147"/>
              <a:gd name="T70" fmla="*/ 18 w 131"/>
              <a:gd name="T71" fmla="*/ 73 h 147"/>
              <a:gd name="T72" fmla="*/ 107 w 131"/>
              <a:gd name="T73" fmla="*/ 73 h 147"/>
              <a:gd name="T74" fmla="*/ 106 w 131"/>
              <a:gd name="T75" fmla="*/ 74 h 147"/>
              <a:gd name="T76" fmla="*/ 106 w 131"/>
              <a:gd name="T77" fmla="*/ 97 h 147"/>
              <a:gd name="T78" fmla="*/ 113 w 131"/>
              <a:gd name="T79" fmla="*/ 97 h 147"/>
              <a:gd name="T80" fmla="*/ 118 w 131"/>
              <a:gd name="T81" fmla="*/ 97 h 147"/>
              <a:gd name="T82" fmla="*/ 119 w 131"/>
              <a:gd name="T83" fmla="*/ 96 h 147"/>
              <a:gd name="T84" fmla="*/ 119 w 131"/>
              <a:gd name="T85" fmla="*/ 74 h 147"/>
              <a:gd name="T86" fmla="*/ 118 w 131"/>
              <a:gd name="T87" fmla="*/ 73 h 147"/>
              <a:gd name="T88" fmla="*/ 113 w 131"/>
              <a:gd name="T89" fmla="*/ 73 h 147"/>
              <a:gd name="T90" fmla="*/ 95 w 131"/>
              <a:gd name="T91" fmla="*/ 24 h 147"/>
              <a:gd name="T92" fmla="*/ 36 w 131"/>
              <a:gd name="T93" fmla="*/ 24 h 147"/>
              <a:gd name="T94" fmla="*/ 65 w 131"/>
              <a:gd name="T95" fmla="*/ 19 h 147"/>
              <a:gd name="T96" fmla="*/ 103 w 131"/>
              <a:gd name="T97"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47">
                <a:moveTo>
                  <a:pt x="13" y="61"/>
                </a:moveTo>
                <a:cubicBezTo>
                  <a:pt x="13" y="53"/>
                  <a:pt x="13" y="53"/>
                  <a:pt x="13" y="53"/>
                </a:cubicBezTo>
                <a:cubicBezTo>
                  <a:pt x="13" y="38"/>
                  <a:pt x="19" y="25"/>
                  <a:pt x="28" y="16"/>
                </a:cubicBezTo>
                <a:cubicBezTo>
                  <a:pt x="28" y="15"/>
                  <a:pt x="28" y="15"/>
                  <a:pt x="28" y="15"/>
                </a:cubicBezTo>
                <a:cubicBezTo>
                  <a:pt x="38" y="6"/>
                  <a:pt x="51" y="0"/>
                  <a:pt x="65" y="0"/>
                </a:cubicBezTo>
                <a:cubicBezTo>
                  <a:pt x="80" y="0"/>
                  <a:pt x="93" y="6"/>
                  <a:pt x="103" y="16"/>
                </a:cubicBezTo>
                <a:cubicBezTo>
                  <a:pt x="103" y="16"/>
                  <a:pt x="103" y="16"/>
                  <a:pt x="103" y="16"/>
                </a:cubicBezTo>
                <a:cubicBezTo>
                  <a:pt x="112" y="25"/>
                  <a:pt x="118" y="38"/>
                  <a:pt x="118" y="53"/>
                </a:cubicBezTo>
                <a:cubicBezTo>
                  <a:pt x="118" y="61"/>
                  <a:pt x="118" y="61"/>
                  <a:pt x="118" y="61"/>
                </a:cubicBezTo>
                <a:cubicBezTo>
                  <a:pt x="120" y="61"/>
                  <a:pt x="121" y="62"/>
                  <a:pt x="123" y="62"/>
                </a:cubicBezTo>
                <a:cubicBezTo>
                  <a:pt x="123" y="62"/>
                  <a:pt x="123" y="62"/>
                  <a:pt x="123" y="62"/>
                </a:cubicBezTo>
                <a:cubicBezTo>
                  <a:pt x="124" y="63"/>
                  <a:pt x="126" y="64"/>
                  <a:pt x="127" y="65"/>
                </a:cubicBezTo>
                <a:cubicBezTo>
                  <a:pt x="128" y="66"/>
                  <a:pt x="129" y="67"/>
                  <a:pt x="130" y="69"/>
                </a:cubicBezTo>
                <a:cubicBezTo>
                  <a:pt x="130" y="69"/>
                  <a:pt x="130" y="69"/>
                  <a:pt x="130" y="69"/>
                </a:cubicBezTo>
                <a:cubicBezTo>
                  <a:pt x="130" y="71"/>
                  <a:pt x="131" y="72"/>
                  <a:pt x="131" y="74"/>
                </a:cubicBezTo>
                <a:cubicBezTo>
                  <a:pt x="131" y="85"/>
                  <a:pt x="131" y="85"/>
                  <a:pt x="131" y="85"/>
                </a:cubicBezTo>
                <a:cubicBezTo>
                  <a:pt x="131" y="96"/>
                  <a:pt x="131" y="96"/>
                  <a:pt x="131" y="96"/>
                </a:cubicBezTo>
                <a:cubicBezTo>
                  <a:pt x="131" y="98"/>
                  <a:pt x="130" y="99"/>
                  <a:pt x="130" y="101"/>
                </a:cubicBezTo>
                <a:cubicBezTo>
                  <a:pt x="130" y="101"/>
                  <a:pt x="130" y="101"/>
                  <a:pt x="130" y="101"/>
                </a:cubicBezTo>
                <a:cubicBezTo>
                  <a:pt x="129" y="103"/>
                  <a:pt x="128" y="104"/>
                  <a:pt x="127" y="105"/>
                </a:cubicBezTo>
                <a:cubicBezTo>
                  <a:pt x="126" y="106"/>
                  <a:pt x="124" y="107"/>
                  <a:pt x="123" y="108"/>
                </a:cubicBezTo>
                <a:cubicBezTo>
                  <a:pt x="122" y="108"/>
                  <a:pt x="122" y="108"/>
                  <a:pt x="122" y="108"/>
                </a:cubicBezTo>
                <a:cubicBezTo>
                  <a:pt x="121" y="108"/>
                  <a:pt x="120" y="109"/>
                  <a:pt x="118" y="109"/>
                </a:cubicBezTo>
                <a:cubicBezTo>
                  <a:pt x="116" y="109"/>
                  <a:pt x="116" y="109"/>
                  <a:pt x="116" y="109"/>
                </a:cubicBezTo>
                <a:cubicBezTo>
                  <a:pt x="115" y="116"/>
                  <a:pt x="111" y="122"/>
                  <a:pt x="104" y="128"/>
                </a:cubicBezTo>
                <a:cubicBezTo>
                  <a:pt x="97" y="133"/>
                  <a:pt x="87" y="137"/>
                  <a:pt x="76" y="138"/>
                </a:cubicBezTo>
                <a:cubicBezTo>
                  <a:pt x="75" y="143"/>
                  <a:pt x="70" y="147"/>
                  <a:pt x="65" y="147"/>
                </a:cubicBezTo>
                <a:cubicBezTo>
                  <a:pt x="59" y="147"/>
                  <a:pt x="54" y="142"/>
                  <a:pt x="54" y="135"/>
                </a:cubicBezTo>
                <a:cubicBezTo>
                  <a:pt x="54" y="129"/>
                  <a:pt x="59" y="124"/>
                  <a:pt x="65" y="124"/>
                </a:cubicBezTo>
                <a:cubicBezTo>
                  <a:pt x="70" y="124"/>
                  <a:pt x="74" y="127"/>
                  <a:pt x="76" y="132"/>
                </a:cubicBezTo>
                <a:cubicBezTo>
                  <a:pt x="85" y="130"/>
                  <a:pt x="94" y="127"/>
                  <a:pt x="100" y="122"/>
                </a:cubicBezTo>
                <a:cubicBezTo>
                  <a:pt x="105" y="118"/>
                  <a:pt x="108" y="114"/>
                  <a:pt x="109" y="109"/>
                </a:cubicBezTo>
                <a:cubicBezTo>
                  <a:pt x="107" y="109"/>
                  <a:pt x="107" y="109"/>
                  <a:pt x="107" y="109"/>
                </a:cubicBezTo>
                <a:cubicBezTo>
                  <a:pt x="106" y="109"/>
                  <a:pt x="104" y="108"/>
                  <a:pt x="103" y="108"/>
                </a:cubicBezTo>
                <a:cubicBezTo>
                  <a:pt x="103" y="108"/>
                  <a:pt x="103" y="108"/>
                  <a:pt x="103" y="108"/>
                </a:cubicBezTo>
                <a:cubicBezTo>
                  <a:pt x="101" y="107"/>
                  <a:pt x="100" y="106"/>
                  <a:pt x="98" y="105"/>
                </a:cubicBezTo>
                <a:cubicBezTo>
                  <a:pt x="96" y="103"/>
                  <a:pt x="95" y="100"/>
                  <a:pt x="95" y="96"/>
                </a:cubicBezTo>
                <a:cubicBezTo>
                  <a:pt x="95" y="85"/>
                  <a:pt x="95" y="85"/>
                  <a:pt x="95" y="85"/>
                </a:cubicBezTo>
                <a:cubicBezTo>
                  <a:pt x="95" y="74"/>
                  <a:pt x="95" y="74"/>
                  <a:pt x="95" y="74"/>
                </a:cubicBezTo>
                <a:cubicBezTo>
                  <a:pt x="95" y="72"/>
                  <a:pt x="95" y="71"/>
                  <a:pt x="96" y="69"/>
                </a:cubicBezTo>
                <a:cubicBezTo>
                  <a:pt x="96" y="69"/>
                  <a:pt x="96" y="69"/>
                  <a:pt x="96" y="69"/>
                </a:cubicBezTo>
                <a:cubicBezTo>
                  <a:pt x="96" y="69"/>
                  <a:pt x="96" y="69"/>
                  <a:pt x="96" y="69"/>
                </a:cubicBezTo>
                <a:cubicBezTo>
                  <a:pt x="96" y="67"/>
                  <a:pt x="97" y="66"/>
                  <a:pt x="98" y="65"/>
                </a:cubicBezTo>
                <a:cubicBezTo>
                  <a:pt x="101" y="63"/>
                  <a:pt x="104" y="61"/>
                  <a:pt x="107" y="61"/>
                </a:cubicBezTo>
                <a:cubicBezTo>
                  <a:pt x="107" y="56"/>
                  <a:pt x="107" y="56"/>
                  <a:pt x="107" y="56"/>
                </a:cubicBezTo>
                <a:cubicBezTo>
                  <a:pt x="105" y="49"/>
                  <a:pt x="101" y="43"/>
                  <a:pt x="96" y="38"/>
                </a:cubicBezTo>
                <a:cubicBezTo>
                  <a:pt x="89" y="30"/>
                  <a:pt x="78" y="26"/>
                  <a:pt x="65" y="26"/>
                </a:cubicBezTo>
                <a:cubicBezTo>
                  <a:pt x="53" y="26"/>
                  <a:pt x="42" y="30"/>
                  <a:pt x="35" y="38"/>
                </a:cubicBezTo>
                <a:cubicBezTo>
                  <a:pt x="30" y="43"/>
                  <a:pt x="26" y="49"/>
                  <a:pt x="24" y="56"/>
                </a:cubicBezTo>
                <a:cubicBezTo>
                  <a:pt x="24" y="61"/>
                  <a:pt x="24" y="61"/>
                  <a:pt x="24" y="61"/>
                </a:cubicBezTo>
                <a:cubicBezTo>
                  <a:pt x="25" y="61"/>
                  <a:pt x="27" y="62"/>
                  <a:pt x="28" y="62"/>
                </a:cubicBezTo>
                <a:cubicBezTo>
                  <a:pt x="30" y="63"/>
                  <a:pt x="31" y="64"/>
                  <a:pt x="32" y="65"/>
                </a:cubicBezTo>
                <a:cubicBezTo>
                  <a:pt x="34" y="66"/>
                  <a:pt x="35" y="67"/>
                  <a:pt x="35" y="69"/>
                </a:cubicBezTo>
                <a:cubicBezTo>
                  <a:pt x="35" y="69"/>
                  <a:pt x="35" y="69"/>
                  <a:pt x="35" y="69"/>
                </a:cubicBezTo>
                <a:cubicBezTo>
                  <a:pt x="36" y="71"/>
                  <a:pt x="36" y="72"/>
                  <a:pt x="36" y="74"/>
                </a:cubicBezTo>
                <a:cubicBezTo>
                  <a:pt x="36" y="85"/>
                  <a:pt x="36" y="85"/>
                  <a:pt x="36" y="85"/>
                </a:cubicBezTo>
                <a:cubicBezTo>
                  <a:pt x="36" y="96"/>
                  <a:pt x="36" y="96"/>
                  <a:pt x="36" y="96"/>
                </a:cubicBezTo>
                <a:cubicBezTo>
                  <a:pt x="36" y="98"/>
                  <a:pt x="36" y="99"/>
                  <a:pt x="35" y="101"/>
                </a:cubicBezTo>
                <a:cubicBezTo>
                  <a:pt x="35" y="101"/>
                  <a:pt x="35" y="101"/>
                  <a:pt x="35" y="101"/>
                </a:cubicBezTo>
                <a:cubicBezTo>
                  <a:pt x="35" y="103"/>
                  <a:pt x="34" y="104"/>
                  <a:pt x="32" y="105"/>
                </a:cubicBezTo>
                <a:cubicBezTo>
                  <a:pt x="31" y="106"/>
                  <a:pt x="30" y="107"/>
                  <a:pt x="28" y="108"/>
                </a:cubicBezTo>
                <a:cubicBezTo>
                  <a:pt x="28" y="108"/>
                  <a:pt x="28" y="108"/>
                  <a:pt x="28" y="108"/>
                </a:cubicBezTo>
                <a:cubicBezTo>
                  <a:pt x="27" y="108"/>
                  <a:pt x="25" y="109"/>
                  <a:pt x="24" y="109"/>
                </a:cubicBezTo>
                <a:cubicBezTo>
                  <a:pt x="18" y="109"/>
                  <a:pt x="18" y="109"/>
                  <a:pt x="18" y="109"/>
                </a:cubicBezTo>
                <a:cubicBezTo>
                  <a:pt x="13" y="109"/>
                  <a:pt x="13" y="109"/>
                  <a:pt x="13" y="109"/>
                </a:cubicBezTo>
                <a:cubicBezTo>
                  <a:pt x="11" y="109"/>
                  <a:pt x="10" y="108"/>
                  <a:pt x="8" y="108"/>
                </a:cubicBezTo>
                <a:cubicBezTo>
                  <a:pt x="8" y="108"/>
                  <a:pt x="8" y="108"/>
                  <a:pt x="8" y="108"/>
                </a:cubicBezTo>
                <a:cubicBezTo>
                  <a:pt x="7" y="107"/>
                  <a:pt x="5" y="106"/>
                  <a:pt x="4" y="105"/>
                </a:cubicBezTo>
                <a:cubicBezTo>
                  <a:pt x="2" y="103"/>
                  <a:pt x="0" y="100"/>
                  <a:pt x="0" y="96"/>
                </a:cubicBezTo>
                <a:cubicBezTo>
                  <a:pt x="0" y="85"/>
                  <a:pt x="0" y="85"/>
                  <a:pt x="0" y="85"/>
                </a:cubicBezTo>
                <a:cubicBezTo>
                  <a:pt x="0" y="74"/>
                  <a:pt x="0" y="74"/>
                  <a:pt x="0" y="74"/>
                </a:cubicBezTo>
                <a:cubicBezTo>
                  <a:pt x="0" y="72"/>
                  <a:pt x="1" y="71"/>
                  <a:pt x="1" y="69"/>
                </a:cubicBezTo>
                <a:cubicBezTo>
                  <a:pt x="1" y="69"/>
                  <a:pt x="1" y="69"/>
                  <a:pt x="1" y="69"/>
                </a:cubicBezTo>
                <a:cubicBezTo>
                  <a:pt x="2" y="67"/>
                  <a:pt x="3" y="66"/>
                  <a:pt x="4" y="65"/>
                </a:cubicBezTo>
                <a:cubicBezTo>
                  <a:pt x="6" y="63"/>
                  <a:pt x="9" y="61"/>
                  <a:pt x="13" y="61"/>
                </a:cubicBezTo>
                <a:close/>
                <a:moveTo>
                  <a:pt x="65" y="131"/>
                </a:moveTo>
                <a:cubicBezTo>
                  <a:pt x="65" y="131"/>
                  <a:pt x="65" y="131"/>
                  <a:pt x="65" y="131"/>
                </a:cubicBezTo>
                <a:cubicBezTo>
                  <a:pt x="63" y="131"/>
                  <a:pt x="61" y="133"/>
                  <a:pt x="61" y="135"/>
                </a:cubicBezTo>
                <a:cubicBezTo>
                  <a:pt x="61" y="138"/>
                  <a:pt x="63" y="140"/>
                  <a:pt x="65" y="140"/>
                </a:cubicBezTo>
                <a:cubicBezTo>
                  <a:pt x="68" y="140"/>
                  <a:pt x="70" y="138"/>
                  <a:pt x="70" y="135"/>
                </a:cubicBezTo>
                <a:cubicBezTo>
                  <a:pt x="70" y="133"/>
                  <a:pt x="68" y="131"/>
                  <a:pt x="65" y="131"/>
                </a:cubicBezTo>
                <a:close/>
                <a:moveTo>
                  <a:pt x="18" y="73"/>
                </a:moveTo>
                <a:cubicBezTo>
                  <a:pt x="18" y="73"/>
                  <a:pt x="18" y="73"/>
                  <a:pt x="18" y="73"/>
                </a:cubicBezTo>
                <a:cubicBezTo>
                  <a:pt x="13" y="73"/>
                  <a:pt x="13" y="73"/>
                  <a:pt x="13" y="73"/>
                </a:cubicBezTo>
                <a:cubicBezTo>
                  <a:pt x="13" y="73"/>
                  <a:pt x="12" y="73"/>
                  <a:pt x="12" y="73"/>
                </a:cubicBezTo>
                <a:cubicBezTo>
                  <a:pt x="12" y="73"/>
                  <a:pt x="12" y="73"/>
                  <a:pt x="12" y="73"/>
                </a:cubicBezTo>
                <a:cubicBezTo>
                  <a:pt x="12" y="74"/>
                  <a:pt x="12" y="74"/>
                  <a:pt x="12" y="74"/>
                </a:cubicBezTo>
                <a:cubicBezTo>
                  <a:pt x="12" y="85"/>
                  <a:pt x="12" y="85"/>
                  <a:pt x="12" y="85"/>
                </a:cubicBezTo>
                <a:cubicBezTo>
                  <a:pt x="12" y="96"/>
                  <a:pt x="12" y="96"/>
                  <a:pt x="12" y="96"/>
                </a:cubicBezTo>
                <a:cubicBezTo>
                  <a:pt x="12" y="96"/>
                  <a:pt x="12" y="97"/>
                  <a:pt x="12" y="97"/>
                </a:cubicBezTo>
                <a:cubicBezTo>
                  <a:pt x="12" y="97"/>
                  <a:pt x="12" y="97"/>
                  <a:pt x="12" y="97"/>
                </a:cubicBezTo>
                <a:cubicBezTo>
                  <a:pt x="13" y="97"/>
                  <a:pt x="13" y="97"/>
                  <a:pt x="13" y="97"/>
                </a:cubicBezTo>
                <a:cubicBezTo>
                  <a:pt x="18" y="97"/>
                  <a:pt x="18" y="97"/>
                  <a:pt x="18" y="97"/>
                </a:cubicBezTo>
                <a:cubicBezTo>
                  <a:pt x="24" y="97"/>
                  <a:pt x="24" y="97"/>
                  <a:pt x="24" y="97"/>
                </a:cubicBezTo>
                <a:cubicBezTo>
                  <a:pt x="24" y="97"/>
                  <a:pt x="24" y="97"/>
                  <a:pt x="24" y="97"/>
                </a:cubicBezTo>
                <a:cubicBezTo>
                  <a:pt x="24" y="97"/>
                  <a:pt x="24" y="97"/>
                  <a:pt x="24" y="97"/>
                </a:cubicBezTo>
                <a:cubicBezTo>
                  <a:pt x="24" y="97"/>
                  <a:pt x="24" y="97"/>
                  <a:pt x="25" y="97"/>
                </a:cubicBezTo>
                <a:cubicBezTo>
                  <a:pt x="25" y="97"/>
                  <a:pt x="25" y="97"/>
                  <a:pt x="25" y="97"/>
                </a:cubicBezTo>
                <a:cubicBezTo>
                  <a:pt x="25" y="96"/>
                  <a:pt x="25" y="96"/>
                  <a:pt x="25" y="96"/>
                </a:cubicBezTo>
                <a:cubicBezTo>
                  <a:pt x="25" y="85"/>
                  <a:pt x="25" y="85"/>
                  <a:pt x="25" y="85"/>
                </a:cubicBezTo>
                <a:cubicBezTo>
                  <a:pt x="25" y="74"/>
                  <a:pt x="25" y="74"/>
                  <a:pt x="25" y="74"/>
                </a:cubicBezTo>
                <a:cubicBezTo>
                  <a:pt x="25" y="74"/>
                  <a:pt x="25" y="74"/>
                  <a:pt x="25" y="74"/>
                </a:cubicBezTo>
                <a:cubicBezTo>
                  <a:pt x="25" y="73"/>
                  <a:pt x="25" y="73"/>
                  <a:pt x="25" y="73"/>
                </a:cubicBezTo>
                <a:cubicBezTo>
                  <a:pt x="25" y="73"/>
                  <a:pt x="25" y="73"/>
                  <a:pt x="25" y="73"/>
                </a:cubicBezTo>
                <a:cubicBezTo>
                  <a:pt x="24" y="73"/>
                  <a:pt x="24" y="73"/>
                  <a:pt x="24" y="73"/>
                </a:cubicBezTo>
                <a:cubicBezTo>
                  <a:pt x="24" y="73"/>
                  <a:pt x="24" y="73"/>
                  <a:pt x="24" y="73"/>
                </a:cubicBezTo>
                <a:cubicBezTo>
                  <a:pt x="24" y="73"/>
                  <a:pt x="24" y="73"/>
                  <a:pt x="24" y="73"/>
                </a:cubicBezTo>
                <a:cubicBezTo>
                  <a:pt x="18" y="73"/>
                  <a:pt x="18" y="73"/>
                  <a:pt x="18" y="73"/>
                </a:cubicBezTo>
                <a:close/>
                <a:moveTo>
                  <a:pt x="113" y="73"/>
                </a:moveTo>
                <a:cubicBezTo>
                  <a:pt x="113" y="73"/>
                  <a:pt x="113" y="73"/>
                  <a:pt x="113" y="73"/>
                </a:cubicBezTo>
                <a:cubicBezTo>
                  <a:pt x="107" y="73"/>
                  <a:pt x="107" y="73"/>
                  <a:pt x="107" y="73"/>
                </a:cubicBezTo>
                <a:cubicBezTo>
                  <a:pt x="107" y="73"/>
                  <a:pt x="107" y="73"/>
                  <a:pt x="106" y="73"/>
                </a:cubicBezTo>
                <a:cubicBezTo>
                  <a:pt x="106" y="73"/>
                  <a:pt x="106" y="73"/>
                  <a:pt x="106" y="73"/>
                </a:cubicBezTo>
                <a:cubicBezTo>
                  <a:pt x="106" y="74"/>
                  <a:pt x="106" y="74"/>
                  <a:pt x="106" y="74"/>
                </a:cubicBezTo>
                <a:cubicBezTo>
                  <a:pt x="106" y="85"/>
                  <a:pt x="106" y="85"/>
                  <a:pt x="106" y="85"/>
                </a:cubicBezTo>
                <a:cubicBezTo>
                  <a:pt x="106" y="96"/>
                  <a:pt x="106" y="96"/>
                  <a:pt x="106" y="96"/>
                </a:cubicBezTo>
                <a:cubicBezTo>
                  <a:pt x="106" y="96"/>
                  <a:pt x="106" y="97"/>
                  <a:pt x="106" y="97"/>
                </a:cubicBezTo>
                <a:cubicBezTo>
                  <a:pt x="107" y="97"/>
                  <a:pt x="107" y="97"/>
                  <a:pt x="107" y="97"/>
                </a:cubicBezTo>
                <a:cubicBezTo>
                  <a:pt x="107" y="97"/>
                  <a:pt x="107" y="97"/>
                  <a:pt x="107" y="97"/>
                </a:cubicBezTo>
                <a:cubicBezTo>
                  <a:pt x="113" y="97"/>
                  <a:pt x="113" y="97"/>
                  <a:pt x="113"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6"/>
                  <a:pt x="119" y="96"/>
                  <a:pt x="119" y="96"/>
                </a:cubicBezTo>
                <a:cubicBezTo>
                  <a:pt x="119" y="85"/>
                  <a:pt x="119" y="85"/>
                  <a:pt x="119" y="85"/>
                </a:cubicBezTo>
                <a:cubicBezTo>
                  <a:pt x="119" y="74"/>
                  <a:pt x="119" y="74"/>
                  <a:pt x="119" y="74"/>
                </a:cubicBezTo>
                <a:cubicBezTo>
                  <a:pt x="119" y="74"/>
                  <a:pt x="119" y="74"/>
                  <a:pt x="119" y="74"/>
                </a:cubicBezTo>
                <a:cubicBezTo>
                  <a:pt x="119" y="73"/>
                  <a:pt x="119" y="73"/>
                  <a:pt x="119" y="73"/>
                </a:cubicBezTo>
                <a:cubicBezTo>
                  <a:pt x="119" y="73"/>
                  <a:pt x="119" y="73"/>
                  <a:pt x="119" y="73"/>
                </a:cubicBezTo>
                <a:cubicBezTo>
                  <a:pt x="119" y="73"/>
                  <a:pt x="119" y="73"/>
                  <a:pt x="118" y="73"/>
                </a:cubicBezTo>
                <a:cubicBezTo>
                  <a:pt x="119" y="73"/>
                  <a:pt x="119" y="73"/>
                  <a:pt x="119" y="73"/>
                </a:cubicBezTo>
                <a:cubicBezTo>
                  <a:pt x="118" y="73"/>
                  <a:pt x="118" y="73"/>
                  <a:pt x="118" y="73"/>
                </a:cubicBezTo>
                <a:cubicBezTo>
                  <a:pt x="113" y="73"/>
                  <a:pt x="113" y="73"/>
                  <a:pt x="113" y="73"/>
                </a:cubicBezTo>
                <a:close/>
                <a:moveTo>
                  <a:pt x="103" y="36"/>
                </a:moveTo>
                <a:cubicBezTo>
                  <a:pt x="103" y="36"/>
                  <a:pt x="103" y="36"/>
                  <a:pt x="103" y="36"/>
                </a:cubicBezTo>
                <a:cubicBezTo>
                  <a:pt x="101" y="31"/>
                  <a:pt x="98" y="27"/>
                  <a:pt x="95" y="24"/>
                </a:cubicBezTo>
                <a:cubicBezTo>
                  <a:pt x="95" y="24"/>
                  <a:pt x="95" y="24"/>
                  <a:pt x="95" y="24"/>
                </a:cubicBezTo>
                <a:cubicBezTo>
                  <a:pt x="87" y="16"/>
                  <a:pt x="77" y="11"/>
                  <a:pt x="65" y="11"/>
                </a:cubicBezTo>
                <a:cubicBezTo>
                  <a:pt x="54" y="11"/>
                  <a:pt x="44" y="16"/>
                  <a:pt x="36" y="24"/>
                </a:cubicBezTo>
                <a:cubicBezTo>
                  <a:pt x="33" y="27"/>
                  <a:pt x="30" y="31"/>
                  <a:pt x="27" y="36"/>
                </a:cubicBezTo>
                <a:cubicBezTo>
                  <a:pt x="28" y="35"/>
                  <a:pt x="29" y="34"/>
                  <a:pt x="30" y="34"/>
                </a:cubicBezTo>
                <a:cubicBezTo>
                  <a:pt x="39" y="25"/>
                  <a:pt x="52" y="19"/>
                  <a:pt x="65" y="19"/>
                </a:cubicBezTo>
                <a:cubicBezTo>
                  <a:pt x="79" y="19"/>
                  <a:pt x="92" y="25"/>
                  <a:pt x="101" y="34"/>
                </a:cubicBezTo>
                <a:cubicBezTo>
                  <a:pt x="101" y="34"/>
                  <a:pt x="101" y="34"/>
                  <a:pt x="101" y="34"/>
                </a:cubicBezTo>
                <a:cubicBezTo>
                  <a:pt x="102" y="34"/>
                  <a:pt x="103" y="35"/>
                  <a:pt x="103" y="36"/>
                </a:cubicBezTo>
                <a:close/>
              </a:path>
            </a:pathLst>
          </a:custGeom>
          <a:solidFill>
            <a:srgbClr val="FFFFFF"/>
          </a:solidFill>
          <a:ln>
            <a:noFill/>
          </a:ln>
        </p:spPr>
        <p:txBody>
          <a:bodyPr/>
          <a:lstStyle/>
          <a:p>
            <a:pPr>
              <a:defRPr/>
            </a:pPr>
            <a:endParaRPr lang="zh-CN" altLang="en-US" sz="2530">
              <a:solidFill>
                <a:schemeClr val="tx1">
                  <a:lumMod val="50000"/>
                  <a:lumOff val="50000"/>
                </a:schemeClr>
              </a:solidFill>
            </a:endParaRPr>
          </a:p>
        </p:txBody>
      </p:sp>
      <p:sp>
        <p:nvSpPr>
          <p:cNvPr id="51" name="Freeform 26"/>
          <p:cNvSpPr>
            <a:spLocks noEditPoints="1"/>
          </p:cNvSpPr>
          <p:nvPr/>
        </p:nvSpPr>
        <p:spPr bwMode="auto">
          <a:xfrm>
            <a:off x="6612424" y="5959194"/>
            <a:ext cx="341543" cy="357168"/>
          </a:xfrm>
          <a:custGeom>
            <a:avLst/>
            <a:gdLst>
              <a:gd name="T0" fmla="*/ 4 w 139"/>
              <a:gd name="T1" fmla="*/ 139 h 145"/>
              <a:gd name="T2" fmla="*/ 56 w 139"/>
              <a:gd name="T3" fmla="*/ 133 h 145"/>
              <a:gd name="T4" fmla="*/ 24 w 139"/>
              <a:gd name="T5" fmla="*/ 117 h 145"/>
              <a:gd name="T6" fmla="*/ 20 w 139"/>
              <a:gd name="T7" fmla="*/ 115 h 145"/>
              <a:gd name="T8" fmla="*/ 2 w 139"/>
              <a:gd name="T9" fmla="*/ 89 h 145"/>
              <a:gd name="T10" fmla="*/ 24 w 139"/>
              <a:gd name="T11" fmla="*/ 70 h 145"/>
              <a:gd name="T12" fmla="*/ 56 w 139"/>
              <a:gd name="T13" fmla="*/ 58 h 145"/>
              <a:gd name="T14" fmla="*/ 19 w 139"/>
              <a:gd name="T15" fmla="*/ 53 h 145"/>
              <a:gd name="T16" fmla="*/ 19 w 139"/>
              <a:gd name="T17" fmla="*/ 18 h 145"/>
              <a:gd name="T18" fmla="*/ 25 w 139"/>
              <a:gd name="T19" fmla="*/ 12 h 145"/>
              <a:gd name="T20" fmla="*/ 56 w 139"/>
              <a:gd name="T21" fmla="*/ 3 h 145"/>
              <a:gd name="T22" fmla="*/ 60 w 139"/>
              <a:gd name="T23" fmla="*/ 0 h 145"/>
              <a:gd name="T24" fmla="*/ 82 w 139"/>
              <a:gd name="T25" fmla="*/ 3 h 145"/>
              <a:gd name="T26" fmla="*/ 82 w 139"/>
              <a:gd name="T27" fmla="*/ 12 h 145"/>
              <a:gd name="T28" fmla="*/ 119 w 139"/>
              <a:gd name="T29" fmla="*/ 14 h 145"/>
              <a:gd name="T30" fmla="*/ 136 w 139"/>
              <a:gd name="T31" fmla="*/ 39 h 145"/>
              <a:gd name="T32" fmla="*/ 119 w 139"/>
              <a:gd name="T33" fmla="*/ 57 h 145"/>
              <a:gd name="T34" fmla="*/ 115 w 139"/>
              <a:gd name="T35" fmla="*/ 58 h 145"/>
              <a:gd name="T36" fmla="*/ 82 w 139"/>
              <a:gd name="T37" fmla="*/ 70 h 145"/>
              <a:gd name="T38" fmla="*/ 114 w 139"/>
              <a:gd name="T39" fmla="*/ 70 h 145"/>
              <a:gd name="T40" fmla="*/ 120 w 139"/>
              <a:gd name="T41" fmla="*/ 111 h 145"/>
              <a:gd name="T42" fmla="*/ 114 w 139"/>
              <a:gd name="T43" fmla="*/ 117 h 145"/>
              <a:gd name="T44" fmla="*/ 82 w 139"/>
              <a:gd name="T45" fmla="*/ 133 h 145"/>
              <a:gd name="T46" fmla="*/ 135 w 139"/>
              <a:gd name="T47" fmla="*/ 139 h 145"/>
              <a:gd name="T48" fmla="*/ 10 w 139"/>
              <a:gd name="T49" fmla="*/ 145 h 145"/>
              <a:gd name="T50" fmla="*/ 63 w 139"/>
              <a:gd name="T51" fmla="*/ 133 h 145"/>
              <a:gd name="T52" fmla="*/ 76 w 139"/>
              <a:gd name="T53" fmla="*/ 117 h 145"/>
              <a:gd name="T54" fmla="*/ 63 w 139"/>
              <a:gd name="T55" fmla="*/ 133 h 145"/>
              <a:gd name="T56" fmla="*/ 76 w 139"/>
              <a:gd name="T57" fmla="*/ 6 h 145"/>
              <a:gd name="T58" fmla="*/ 63 w 139"/>
              <a:gd name="T59" fmla="*/ 12 h 145"/>
              <a:gd name="T60" fmla="*/ 76 w 139"/>
              <a:gd name="T61" fmla="*/ 6 h 145"/>
              <a:gd name="T62" fmla="*/ 76 w 139"/>
              <a:gd name="T63" fmla="*/ 70 h 145"/>
              <a:gd name="T64" fmla="*/ 63 w 139"/>
              <a:gd name="T65" fmla="*/ 58 h 145"/>
              <a:gd name="T66" fmla="*/ 76 w 139"/>
              <a:gd name="T67" fmla="*/ 70 h 145"/>
              <a:gd name="T68" fmla="*/ 113 w 139"/>
              <a:gd name="T69" fmla="*/ 23 h 145"/>
              <a:gd name="T70" fmla="*/ 30 w 139"/>
              <a:gd name="T71" fmla="*/ 47 h 145"/>
              <a:gd name="T72" fmla="*/ 125 w 139"/>
              <a:gd name="T73" fmla="*/ 35 h 145"/>
              <a:gd name="T74" fmla="*/ 109 w 139"/>
              <a:gd name="T75" fmla="*/ 81 h 145"/>
              <a:gd name="T76" fmla="*/ 26 w 139"/>
              <a:gd name="T77" fmla="*/ 81 h 145"/>
              <a:gd name="T78" fmla="*/ 26 w 139"/>
              <a:gd name="T79" fmla="*/ 105 h 145"/>
              <a:gd name="T80" fmla="*/ 109 w 139"/>
              <a:gd name="T81" fmla="*/ 8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9" h="145">
                <a:moveTo>
                  <a:pt x="10" y="145"/>
                </a:moveTo>
                <a:cubicBezTo>
                  <a:pt x="6" y="145"/>
                  <a:pt x="4" y="142"/>
                  <a:pt x="4" y="139"/>
                </a:cubicBezTo>
                <a:cubicBezTo>
                  <a:pt x="4" y="136"/>
                  <a:pt x="6" y="133"/>
                  <a:pt x="10" y="133"/>
                </a:cubicBezTo>
                <a:cubicBezTo>
                  <a:pt x="56" y="133"/>
                  <a:pt x="56" y="133"/>
                  <a:pt x="56" y="133"/>
                </a:cubicBezTo>
                <a:cubicBezTo>
                  <a:pt x="56" y="117"/>
                  <a:pt x="56" y="117"/>
                  <a:pt x="56" y="117"/>
                </a:cubicBezTo>
                <a:cubicBezTo>
                  <a:pt x="24" y="117"/>
                  <a:pt x="24" y="117"/>
                  <a:pt x="24" y="117"/>
                </a:cubicBezTo>
                <a:cubicBezTo>
                  <a:pt x="24" y="117"/>
                  <a:pt x="24" y="117"/>
                  <a:pt x="24" y="117"/>
                </a:cubicBezTo>
                <a:cubicBezTo>
                  <a:pt x="22" y="117"/>
                  <a:pt x="21" y="116"/>
                  <a:pt x="20" y="115"/>
                </a:cubicBezTo>
                <a:cubicBezTo>
                  <a:pt x="2" y="97"/>
                  <a:pt x="2" y="97"/>
                  <a:pt x="2" y="97"/>
                </a:cubicBezTo>
                <a:cubicBezTo>
                  <a:pt x="0" y="95"/>
                  <a:pt x="0" y="92"/>
                  <a:pt x="2" y="89"/>
                </a:cubicBezTo>
                <a:cubicBezTo>
                  <a:pt x="20" y="72"/>
                  <a:pt x="20" y="72"/>
                  <a:pt x="20" y="72"/>
                </a:cubicBezTo>
                <a:cubicBezTo>
                  <a:pt x="20" y="71"/>
                  <a:pt x="22" y="70"/>
                  <a:pt x="24" y="70"/>
                </a:cubicBezTo>
                <a:cubicBezTo>
                  <a:pt x="56" y="70"/>
                  <a:pt x="56" y="70"/>
                  <a:pt x="56" y="70"/>
                </a:cubicBezTo>
                <a:cubicBezTo>
                  <a:pt x="56" y="58"/>
                  <a:pt x="56" y="58"/>
                  <a:pt x="56" y="58"/>
                </a:cubicBezTo>
                <a:cubicBezTo>
                  <a:pt x="24" y="58"/>
                  <a:pt x="24" y="58"/>
                  <a:pt x="24" y="58"/>
                </a:cubicBezTo>
                <a:cubicBezTo>
                  <a:pt x="21" y="58"/>
                  <a:pt x="19" y="56"/>
                  <a:pt x="19" y="53"/>
                </a:cubicBezTo>
                <a:cubicBezTo>
                  <a:pt x="19" y="52"/>
                  <a:pt x="19" y="52"/>
                  <a:pt x="19" y="52"/>
                </a:cubicBezTo>
                <a:cubicBezTo>
                  <a:pt x="19" y="18"/>
                  <a:pt x="19" y="18"/>
                  <a:pt x="19" y="18"/>
                </a:cubicBezTo>
                <a:cubicBezTo>
                  <a:pt x="19" y="14"/>
                  <a:pt x="21" y="12"/>
                  <a:pt x="24" y="12"/>
                </a:cubicBezTo>
                <a:cubicBezTo>
                  <a:pt x="25" y="12"/>
                  <a:pt x="25" y="12"/>
                  <a:pt x="25" y="12"/>
                </a:cubicBezTo>
                <a:cubicBezTo>
                  <a:pt x="56" y="12"/>
                  <a:pt x="56" y="12"/>
                  <a:pt x="56" y="12"/>
                </a:cubicBezTo>
                <a:cubicBezTo>
                  <a:pt x="56" y="3"/>
                  <a:pt x="56" y="3"/>
                  <a:pt x="56" y="3"/>
                </a:cubicBezTo>
                <a:cubicBezTo>
                  <a:pt x="56" y="1"/>
                  <a:pt x="58" y="0"/>
                  <a:pt x="60" y="0"/>
                </a:cubicBezTo>
                <a:cubicBezTo>
                  <a:pt x="60" y="0"/>
                  <a:pt x="60" y="0"/>
                  <a:pt x="60" y="0"/>
                </a:cubicBezTo>
                <a:cubicBezTo>
                  <a:pt x="79" y="0"/>
                  <a:pt x="79" y="0"/>
                  <a:pt x="79" y="0"/>
                </a:cubicBezTo>
                <a:cubicBezTo>
                  <a:pt x="81" y="0"/>
                  <a:pt x="82" y="1"/>
                  <a:pt x="82" y="3"/>
                </a:cubicBezTo>
                <a:cubicBezTo>
                  <a:pt x="82" y="3"/>
                  <a:pt x="82" y="3"/>
                  <a:pt x="82" y="3"/>
                </a:cubicBezTo>
                <a:cubicBezTo>
                  <a:pt x="82" y="12"/>
                  <a:pt x="82" y="12"/>
                  <a:pt x="82" y="12"/>
                </a:cubicBezTo>
                <a:cubicBezTo>
                  <a:pt x="115" y="12"/>
                  <a:pt x="115" y="12"/>
                  <a:pt x="115" y="12"/>
                </a:cubicBezTo>
                <a:cubicBezTo>
                  <a:pt x="117" y="12"/>
                  <a:pt x="118" y="13"/>
                  <a:pt x="119" y="14"/>
                </a:cubicBezTo>
                <a:cubicBezTo>
                  <a:pt x="136" y="31"/>
                  <a:pt x="136" y="31"/>
                  <a:pt x="136" y="31"/>
                </a:cubicBezTo>
                <a:cubicBezTo>
                  <a:pt x="139" y="33"/>
                  <a:pt x="139" y="37"/>
                  <a:pt x="136" y="39"/>
                </a:cubicBezTo>
                <a:cubicBezTo>
                  <a:pt x="136" y="39"/>
                  <a:pt x="136" y="39"/>
                  <a:pt x="136" y="39"/>
                </a:cubicBezTo>
                <a:cubicBezTo>
                  <a:pt x="119" y="57"/>
                  <a:pt x="119" y="57"/>
                  <a:pt x="119" y="57"/>
                </a:cubicBezTo>
                <a:cubicBezTo>
                  <a:pt x="118" y="58"/>
                  <a:pt x="116" y="58"/>
                  <a:pt x="115" y="58"/>
                </a:cubicBezTo>
                <a:cubicBezTo>
                  <a:pt x="115" y="58"/>
                  <a:pt x="115" y="58"/>
                  <a:pt x="115" y="58"/>
                </a:cubicBezTo>
                <a:cubicBezTo>
                  <a:pt x="82" y="58"/>
                  <a:pt x="82" y="58"/>
                  <a:pt x="82" y="58"/>
                </a:cubicBezTo>
                <a:cubicBezTo>
                  <a:pt x="82" y="70"/>
                  <a:pt x="82" y="70"/>
                  <a:pt x="82" y="70"/>
                </a:cubicBezTo>
                <a:cubicBezTo>
                  <a:pt x="114" y="70"/>
                  <a:pt x="114" y="70"/>
                  <a:pt x="114" y="70"/>
                </a:cubicBezTo>
                <a:cubicBezTo>
                  <a:pt x="114" y="70"/>
                  <a:pt x="114" y="70"/>
                  <a:pt x="114" y="70"/>
                </a:cubicBezTo>
                <a:cubicBezTo>
                  <a:pt x="118" y="70"/>
                  <a:pt x="120" y="73"/>
                  <a:pt x="120" y="76"/>
                </a:cubicBezTo>
                <a:cubicBezTo>
                  <a:pt x="120" y="111"/>
                  <a:pt x="120" y="111"/>
                  <a:pt x="120" y="111"/>
                </a:cubicBezTo>
                <a:cubicBezTo>
                  <a:pt x="120" y="111"/>
                  <a:pt x="120" y="111"/>
                  <a:pt x="120" y="111"/>
                </a:cubicBezTo>
                <a:cubicBezTo>
                  <a:pt x="120" y="114"/>
                  <a:pt x="118" y="117"/>
                  <a:pt x="114" y="117"/>
                </a:cubicBezTo>
                <a:cubicBezTo>
                  <a:pt x="82" y="117"/>
                  <a:pt x="82" y="117"/>
                  <a:pt x="82" y="117"/>
                </a:cubicBezTo>
                <a:cubicBezTo>
                  <a:pt x="82" y="133"/>
                  <a:pt x="82" y="133"/>
                  <a:pt x="82" y="133"/>
                </a:cubicBezTo>
                <a:cubicBezTo>
                  <a:pt x="129" y="133"/>
                  <a:pt x="129" y="133"/>
                  <a:pt x="129" y="133"/>
                </a:cubicBezTo>
                <a:cubicBezTo>
                  <a:pt x="132" y="133"/>
                  <a:pt x="135" y="136"/>
                  <a:pt x="135" y="139"/>
                </a:cubicBezTo>
                <a:cubicBezTo>
                  <a:pt x="135" y="142"/>
                  <a:pt x="132" y="145"/>
                  <a:pt x="129" y="145"/>
                </a:cubicBezTo>
                <a:cubicBezTo>
                  <a:pt x="10" y="145"/>
                  <a:pt x="10" y="145"/>
                  <a:pt x="10" y="145"/>
                </a:cubicBezTo>
                <a:close/>
                <a:moveTo>
                  <a:pt x="63" y="133"/>
                </a:moveTo>
                <a:cubicBezTo>
                  <a:pt x="63" y="133"/>
                  <a:pt x="63" y="133"/>
                  <a:pt x="63" y="133"/>
                </a:cubicBezTo>
                <a:cubicBezTo>
                  <a:pt x="76" y="133"/>
                  <a:pt x="76" y="133"/>
                  <a:pt x="76" y="133"/>
                </a:cubicBezTo>
                <a:cubicBezTo>
                  <a:pt x="76" y="117"/>
                  <a:pt x="76" y="117"/>
                  <a:pt x="76" y="117"/>
                </a:cubicBezTo>
                <a:cubicBezTo>
                  <a:pt x="63" y="117"/>
                  <a:pt x="63" y="117"/>
                  <a:pt x="63" y="117"/>
                </a:cubicBezTo>
                <a:cubicBezTo>
                  <a:pt x="63" y="133"/>
                  <a:pt x="63" y="133"/>
                  <a:pt x="63" y="133"/>
                </a:cubicBezTo>
                <a:close/>
                <a:moveTo>
                  <a:pt x="76" y="6"/>
                </a:moveTo>
                <a:cubicBezTo>
                  <a:pt x="76" y="6"/>
                  <a:pt x="76" y="6"/>
                  <a:pt x="76" y="6"/>
                </a:cubicBezTo>
                <a:cubicBezTo>
                  <a:pt x="63" y="6"/>
                  <a:pt x="63" y="6"/>
                  <a:pt x="63" y="6"/>
                </a:cubicBezTo>
                <a:cubicBezTo>
                  <a:pt x="63" y="12"/>
                  <a:pt x="63" y="12"/>
                  <a:pt x="63" y="12"/>
                </a:cubicBezTo>
                <a:cubicBezTo>
                  <a:pt x="76" y="12"/>
                  <a:pt x="76" y="12"/>
                  <a:pt x="76" y="12"/>
                </a:cubicBezTo>
                <a:cubicBezTo>
                  <a:pt x="76" y="6"/>
                  <a:pt x="76" y="6"/>
                  <a:pt x="76" y="6"/>
                </a:cubicBezTo>
                <a:close/>
                <a:moveTo>
                  <a:pt x="76" y="70"/>
                </a:moveTo>
                <a:cubicBezTo>
                  <a:pt x="76" y="70"/>
                  <a:pt x="76" y="70"/>
                  <a:pt x="76" y="70"/>
                </a:cubicBezTo>
                <a:cubicBezTo>
                  <a:pt x="76" y="58"/>
                  <a:pt x="76" y="58"/>
                  <a:pt x="76" y="58"/>
                </a:cubicBezTo>
                <a:cubicBezTo>
                  <a:pt x="63" y="58"/>
                  <a:pt x="63" y="58"/>
                  <a:pt x="63" y="58"/>
                </a:cubicBezTo>
                <a:cubicBezTo>
                  <a:pt x="63" y="70"/>
                  <a:pt x="63" y="70"/>
                  <a:pt x="63" y="70"/>
                </a:cubicBezTo>
                <a:cubicBezTo>
                  <a:pt x="76" y="70"/>
                  <a:pt x="76" y="70"/>
                  <a:pt x="76" y="70"/>
                </a:cubicBezTo>
                <a:close/>
                <a:moveTo>
                  <a:pt x="113" y="23"/>
                </a:moveTo>
                <a:cubicBezTo>
                  <a:pt x="113" y="23"/>
                  <a:pt x="113" y="23"/>
                  <a:pt x="113" y="23"/>
                </a:cubicBezTo>
                <a:cubicBezTo>
                  <a:pt x="30" y="23"/>
                  <a:pt x="30" y="23"/>
                  <a:pt x="30" y="23"/>
                </a:cubicBezTo>
                <a:cubicBezTo>
                  <a:pt x="30" y="47"/>
                  <a:pt x="30" y="47"/>
                  <a:pt x="30" y="47"/>
                </a:cubicBezTo>
                <a:cubicBezTo>
                  <a:pt x="113" y="47"/>
                  <a:pt x="113" y="47"/>
                  <a:pt x="113" y="47"/>
                </a:cubicBezTo>
                <a:cubicBezTo>
                  <a:pt x="125" y="35"/>
                  <a:pt x="125" y="35"/>
                  <a:pt x="125" y="35"/>
                </a:cubicBezTo>
                <a:cubicBezTo>
                  <a:pt x="113" y="23"/>
                  <a:pt x="113" y="23"/>
                  <a:pt x="113" y="23"/>
                </a:cubicBezTo>
                <a:close/>
                <a:moveTo>
                  <a:pt x="109" y="81"/>
                </a:moveTo>
                <a:cubicBezTo>
                  <a:pt x="109" y="81"/>
                  <a:pt x="109" y="81"/>
                  <a:pt x="109" y="81"/>
                </a:cubicBezTo>
                <a:cubicBezTo>
                  <a:pt x="26" y="81"/>
                  <a:pt x="26" y="81"/>
                  <a:pt x="26" y="81"/>
                </a:cubicBezTo>
                <a:cubicBezTo>
                  <a:pt x="14" y="93"/>
                  <a:pt x="14" y="93"/>
                  <a:pt x="14" y="93"/>
                </a:cubicBezTo>
                <a:cubicBezTo>
                  <a:pt x="26" y="105"/>
                  <a:pt x="26" y="105"/>
                  <a:pt x="26" y="105"/>
                </a:cubicBezTo>
                <a:cubicBezTo>
                  <a:pt x="109" y="105"/>
                  <a:pt x="109" y="105"/>
                  <a:pt x="109" y="105"/>
                </a:cubicBezTo>
                <a:cubicBezTo>
                  <a:pt x="109" y="81"/>
                  <a:pt x="109" y="81"/>
                  <a:pt x="109" y="81"/>
                </a:cubicBezTo>
                <a:close/>
              </a:path>
            </a:pathLst>
          </a:custGeom>
          <a:solidFill>
            <a:srgbClr val="FFFFFF"/>
          </a:solidFill>
          <a:ln>
            <a:noFill/>
          </a:ln>
        </p:spPr>
        <p:txBody>
          <a:bodyPr/>
          <a:lstStyle/>
          <a:p>
            <a:pPr>
              <a:defRPr/>
            </a:pPr>
            <a:endParaRPr lang="zh-CN" altLang="en-US" sz="2530">
              <a:solidFill>
                <a:schemeClr val="tx1">
                  <a:lumMod val="50000"/>
                  <a:lumOff val="50000"/>
                </a:schemeClr>
              </a:solidFill>
            </a:endParaRPr>
          </a:p>
        </p:txBody>
      </p:sp>
      <p:sp>
        <p:nvSpPr>
          <p:cNvPr id="52" name="Freeform 27"/>
          <p:cNvSpPr>
            <a:spLocks noEditPoints="1"/>
          </p:cNvSpPr>
          <p:nvPr/>
        </p:nvSpPr>
        <p:spPr bwMode="auto">
          <a:xfrm>
            <a:off x="4136805" y="4327382"/>
            <a:ext cx="308057" cy="361633"/>
          </a:xfrm>
          <a:custGeom>
            <a:avLst/>
            <a:gdLst>
              <a:gd name="T0" fmla="*/ 6 w 125"/>
              <a:gd name="T1" fmla="*/ 0 h 147"/>
              <a:gd name="T2" fmla="*/ 6 w 125"/>
              <a:gd name="T3" fmla="*/ 0 h 147"/>
              <a:gd name="T4" fmla="*/ 6 w 125"/>
              <a:gd name="T5" fmla="*/ 0 h 147"/>
              <a:gd name="T6" fmla="*/ 6 w 125"/>
              <a:gd name="T7" fmla="*/ 0 h 147"/>
              <a:gd name="T8" fmla="*/ 119 w 125"/>
              <a:gd name="T9" fmla="*/ 0 h 147"/>
              <a:gd name="T10" fmla="*/ 124 w 125"/>
              <a:gd name="T11" fmla="*/ 6 h 147"/>
              <a:gd name="T12" fmla="*/ 123 w 125"/>
              <a:gd name="T13" fmla="*/ 10 h 147"/>
              <a:gd name="T14" fmla="*/ 94 w 125"/>
              <a:gd name="T15" fmla="*/ 38 h 147"/>
              <a:gd name="T16" fmla="*/ 123 w 125"/>
              <a:gd name="T17" fmla="*/ 66 h 147"/>
              <a:gd name="T18" fmla="*/ 123 w 125"/>
              <a:gd name="T19" fmla="*/ 74 h 147"/>
              <a:gd name="T20" fmla="*/ 119 w 125"/>
              <a:gd name="T21" fmla="*/ 76 h 147"/>
              <a:gd name="T22" fmla="*/ 118 w 125"/>
              <a:gd name="T23" fmla="*/ 76 h 147"/>
              <a:gd name="T24" fmla="*/ 12 w 125"/>
              <a:gd name="T25" fmla="*/ 76 h 147"/>
              <a:gd name="T26" fmla="*/ 12 w 125"/>
              <a:gd name="T27" fmla="*/ 142 h 147"/>
              <a:gd name="T28" fmla="*/ 6 w 125"/>
              <a:gd name="T29" fmla="*/ 147 h 147"/>
              <a:gd name="T30" fmla="*/ 0 w 125"/>
              <a:gd name="T31" fmla="*/ 142 h 147"/>
              <a:gd name="T32" fmla="*/ 0 w 125"/>
              <a:gd name="T33" fmla="*/ 70 h 147"/>
              <a:gd name="T34" fmla="*/ 0 w 125"/>
              <a:gd name="T35" fmla="*/ 70 h 147"/>
              <a:gd name="T36" fmla="*/ 0 w 125"/>
              <a:gd name="T37" fmla="*/ 70 h 147"/>
              <a:gd name="T38" fmla="*/ 0 w 125"/>
              <a:gd name="T39" fmla="*/ 6 h 147"/>
              <a:gd name="T40" fmla="*/ 6 w 125"/>
              <a:gd name="T41" fmla="*/ 0 h 147"/>
              <a:gd name="T42" fmla="*/ 6 w 125"/>
              <a:gd name="T43" fmla="*/ 0 h 147"/>
              <a:gd name="T44" fmla="*/ 6 w 125"/>
              <a:gd name="T45" fmla="*/ 0 h 147"/>
              <a:gd name="T46" fmla="*/ 6 w 125"/>
              <a:gd name="T47" fmla="*/ 0 h 147"/>
              <a:gd name="T48" fmla="*/ 6 w 125"/>
              <a:gd name="T49" fmla="*/ 0 h 147"/>
              <a:gd name="T50" fmla="*/ 12 w 125"/>
              <a:gd name="T51" fmla="*/ 11 h 147"/>
              <a:gd name="T52" fmla="*/ 12 w 125"/>
              <a:gd name="T53" fmla="*/ 11 h 147"/>
              <a:gd name="T54" fmla="*/ 12 w 125"/>
              <a:gd name="T55" fmla="*/ 64 h 147"/>
              <a:gd name="T56" fmla="*/ 105 w 125"/>
              <a:gd name="T57" fmla="*/ 64 h 147"/>
              <a:gd name="T58" fmla="*/ 82 w 125"/>
              <a:gd name="T59" fmla="*/ 42 h 147"/>
              <a:gd name="T60" fmla="*/ 82 w 125"/>
              <a:gd name="T61" fmla="*/ 34 h 147"/>
              <a:gd name="T62" fmla="*/ 105 w 125"/>
              <a:gd name="T63" fmla="*/ 11 h 147"/>
              <a:gd name="T64" fmla="*/ 12 w 125"/>
              <a:gd name="T65" fmla="*/ 1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47">
                <a:moveTo>
                  <a:pt x="6" y="0"/>
                </a:moveTo>
                <a:cubicBezTo>
                  <a:pt x="6" y="0"/>
                  <a:pt x="6" y="0"/>
                  <a:pt x="6" y="0"/>
                </a:cubicBezTo>
                <a:cubicBezTo>
                  <a:pt x="6" y="0"/>
                  <a:pt x="6" y="0"/>
                  <a:pt x="6" y="0"/>
                </a:cubicBezTo>
                <a:cubicBezTo>
                  <a:pt x="6" y="0"/>
                  <a:pt x="6" y="0"/>
                  <a:pt x="6" y="0"/>
                </a:cubicBezTo>
                <a:cubicBezTo>
                  <a:pt x="119" y="0"/>
                  <a:pt x="119" y="0"/>
                  <a:pt x="119" y="0"/>
                </a:cubicBezTo>
                <a:cubicBezTo>
                  <a:pt x="122" y="0"/>
                  <a:pt x="124" y="2"/>
                  <a:pt x="124" y="6"/>
                </a:cubicBezTo>
                <a:cubicBezTo>
                  <a:pt x="124" y="7"/>
                  <a:pt x="124" y="9"/>
                  <a:pt x="123" y="10"/>
                </a:cubicBezTo>
                <a:cubicBezTo>
                  <a:pt x="94" y="38"/>
                  <a:pt x="94" y="38"/>
                  <a:pt x="94" y="38"/>
                </a:cubicBezTo>
                <a:cubicBezTo>
                  <a:pt x="123" y="66"/>
                  <a:pt x="123" y="66"/>
                  <a:pt x="123" y="66"/>
                </a:cubicBezTo>
                <a:cubicBezTo>
                  <a:pt x="125" y="68"/>
                  <a:pt x="125" y="72"/>
                  <a:pt x="123" y="74"/>
                </a:cubicBezTo>
                <a:cubicBezTo>
                  <a:pt x="121" y="75"/>
                  <a:pt x="120" y="76"/>
                  <a:pt x="119" y="76"/>
                </a:cubicBezTo>
                <a:cubicBezTo>
                  <a:pt x="118" y="76"/>
                  <a:pt x="118" y="76"/>
                  <a:pt x="118" y="76"/>
                </a:cubicBezTo>
                <a:cubicBezTo>
                  <a:pt x="12" y="76"/>
                  <a:pt x="12" y="76"/>
                  <a:pt x="12" y="76"/>
                </a:cubicBezTo>
                <a:cubicBezTo>
                  <a:pt x="12" y="142"/>
                  <a:pt x="12" y="142"/>
                  <a:pt x="12" y="142"/>
                </a:cubicBezTo>
                <a:cubicBezTo>
                  <a:pt x="12" y="145"/>
                  <a:pt x="9" y="147"/>
                  <a:pt x="6" y="147"/>
                </a:cubicBezTo>
                <a:cubicBezTo>
                  <a:pt x="3" y="147"/>
                  <a:pt x="0" y="145"/>
                  <a:pt x="0" y="142"/>
                </a:cubicBezTo>
                <a:cubicBezTo>
                  <a:pt x="0" y="70"/>
                  <a:pt x="0" y="70"/>
                  <a:pt x="0" y="70"/>
                </a:cubicBezTo>
                <a:cubicBezTo>
                  <a:pt x="0" y="70"/>
                  <a:pt x="0" y="70"/>
                  <a:pt x="0" y="70"/>
                </a:cubicBezTo>
                <a:cubicBezTo>
                  <a:pt x="0" y="70"/>
                  <a:pt x="0" y="70"/>
                  <a:pt x="0" y="70"/>
                </a:cubicBezTo>
                <a:cubicBezTo>
                  <a:pt x="0" y="6"/>
                  <a:pt x="0" y="6"/>
                  <a:pt x="0" y="6"/>
                </a:cubicBezTo>
                <a:cubicBezTo>
                  <a:pt x="0" y="2"/>
                  <a:pt x="3" y="0"/>
                  <a:pt x="6" y="0"/>
                </a:cubicBezTo>
                <a:close/>
                <a:moveTo>
                  <a:pt x="6" y="0"/>
                </a:moveTo>
                <a:cubicBezTo>
                  <a:pt x="6" y="0"/>
                  <a:pt x="6" y="0"/>
                  <a:pt x="6" y="0"/>
                </a:cubicBezTo>
                <a:cubicBezTo>
                  <a:pt x="6" y="0"/>
                  <a:pt x="6" y="0"/>
                  <a:pt x="6" y="0"/>
                </a:cubicBezTo>
                <a:cubicBezTo>
                  <a:pt x="6" y="0"/>
                  <a:pt x="6" y="0"/>
                  <a:pt x="6" y="0"/>
                </a:cubicBezTo>
                <a:close/>
                <a:moveTo>
                  <a:pt x="12" y="11"/>
                </a:moveTo>
                <a:cubicBezTo>
                  <a:pt x="12" y="11"/>
                  <a:pt x="12" y="11"/>
                  <a:pt x="12" y="11"/>
                </a:cubicBezTo>
                <a:cubicBezTo>
                  <a:pt x="12" y="64"/>
                  <a:pt x="12" y="64"/>
                  <a:pt x="12" y="64"/>
                </a:cubicBezTo>
                <a:cubicBezTo>
                  <a:pt x="105" y="64"/>
                  <a:pt x="105" y="64"/>
                  <a:pt x="105" y="64"/>
                </a:cubicBezTo>
                <a:cubicBezTo>
                  <a:pt x="82" y="42"/>
                  <a:pt x="82" y="42"/>
                  <a:pt x="82" y="42"/>
                </a:cubicBezTo>
                <a:cubicBezTo>
                  <a:pt x="80" y="40"/>
                  <a:pt x="80" y="36"/>
                  <a:pt x="82" y="34"/>
                </a:cubicBezTo>
                <a:cubicBezTo>
                  <a:pt x="105" y="11"/>
                  <a:pt x="105" y="11"/>
                  <a:pt x="105" y="11"/>
                </a:cubicBezTo>
                <a:cubicBezTo>
                  <a:pt x="12" y="11"/>
                  <a:pt x="12" y="11"/>
                  <a:pt x="12" y="11"/>
                </a:cubicBezTo>
                <a:close/>
              </a:path>
            </a:pathLst>
          </a:custGeom>
          <a:solidFill>
            <a:srgbClr val="FFFFFF"/>
          </a:solidFill>
          <a:ln>
            <a:noFill/>
          </a:ln>
        </p:spPr>
        <p:txBody>
          <a:bodyPr/>
          <a:lstStyle/>
          <a:p>
            <a:pPr>
              <a:defRPr/>
            </a:pPr>
            <a:endParaRPr lang="zh-CN" altLang="en-US" sz="2530">
              <a:solidFill>
                <a:schemeClr val="tx1">
                  <a:lumMod val="50000"/>
                  <a:lumOff val="50000"/>
                </a:schemeClr>
              </a:solidFill>
            </a:endParaRPr>
          </a:p>
        </p:txBody>
      </p:sp>
      <p:sp>
        <p:nvSpPr>
          <p:cNvPr id="53" name="Freeform 28"/>
          <p:cNvSpPr>
            <a:spLocks noEditPoints="1"/>
          </p:cNvSpPr>
          <p:nvPr/>
        </p:nvSpPr>
        <p:spPr bwMode="auto">
          <a:xfrm>
            <a:off x="8300043" y="3452322"/>
            <a:ext cx="368330" cy="363865"/>
          </a:xfrm>
          <a:custGeom>
            <a:avLst/>
            <a:gdLst>
              <a:gd name="T0" fmla="*/ 145 w 149"/>
              <a:gd name="T1" fmla="*/ 101 h 148"/>
              <a:gd name="T2" fmla="*/ 145 w 149"/>
              <a:gd name="T3" fmla="*/ 111 h 148"/>
              <a:gd name="T4" fmla="*/ 72 w 149"/>
              <a:gd name="T5" fmla="*/ 147 h 148"/>
              <a:gd name="T6" fmla="*/ 1 w 149"/>
              <a:gd name="T7" fmla="*/ 103 h 148"/>
              <a:gd name="T8" fmla="*/ 24 w 149"/>
              <a:gd name="T9" fmla="*/ 90 h 148"/>
              <a:gd name="T10" fmla="*/ 1 w 149"/>
              <a:gd name="T11" fmla="*/ 71 h 148"/>
              <a:gd name="T12" fmla="*/ 24 w 149"/>
              <a:gd name="T13" fmla="*/ 58 h 148"/>
              <a:gd name="T14" fmla="*/ 1 w 149"/>
              <a:gd name="T15" fmla="*/ 40 h 148"/>
              <a:gd name="T16" fmla="*/ 72 w 149"/>
              <a:gd name="T17" fmla="*/ 1 h 148"/>
              <a:gd name="T18" fmla="*/ 145 w 149"/>
              <a:gd name="T19" fmla="*/ 37 h 148"/>
              <a:gd name="T20" fmla="*/ 145 w 149"/>
              <a:gd name="T21" fmla="*/ 47 h 148"/>
              <a:gd name="T22" fmla="*/ 145 w 149"/>
              <a:gd name="T23" fmla="*/ 69 h 148"/>
              <a:gd name="T24" fmla="*/ 145 w 149"/>
              <a:gd name="T25" fmla="*/ 79 h 148"/>
              <a:gd name="T26" fmla="*/ 130 w 149"/>
              <a:gd name="T27" fmla="*/ 106 h 148"/>
              <a:gd name="T28" fmla="*/ 113 w 149"/>
              <a:gd name="T29" fmla="*/ 96 h 148"/>
              <a:gd name="T30" fmla="*/ 75 w 149"/>
              <a:gd name="T31" fmla="*/ 116 h 148"/>
              <a:gd name="T32" fmla="*/ 74 w 149"/>
              <a:gd name="T33" fmla="*/ 116 h 148"/>
              <a:gd name="T34" fmla="*/ 74 w 149"/>
              <a:gd name="T35" fmla="*/ 116 h 148"/>
              <a:gd name="T36" fmla="*/ 73 w 149"/>
              <a:gd name="T37" fmla="*/ 116 h 148"/>
              <a:gd name="T38" fmla="*/ 72 w 149"/>
              <a:gd name="T39" fmla="*/ 115 h 148"/>
              <a:gd name="T40" fmla="*/ 18 w 149"/>
              <a:gd name="T41" fmla="*/ 106 h 148"/>
              <a:gd name="T42" fmla="*/ 130 w 149"/>
              <a:gd name="T43" fmla="*/ 106 h 148"/>
              <a:gd name="T44" fmla="*/ 74 w 149"/>
              <a:gd name="T45" fmla="*/ 104 h 148"/>
              <a:gd name="T46" fmla="*/ 113 w 149"/>
              <a:gd name="T47" fmla="*/ 64 h 148"/>
              <a:gd name="T48" fmla="*/ 75 w 149"/>
              <a:gd name="T49" fmla="*/ 84 h 148"/>
              <a:gd name="T50" fmla="*/ 74 w 149"/>
              <a:gd name="T51" fmla="*/ 84 h 148"/>
              <a:gd name="T52" fmla="*/ 74 w 149"/>
              <a:gd name="T53" fmla="*/ 84 h 148"/>
              <a:gd name="T54" fmla="*/ 73 w 149"/>
              <a:gd name="T55" fmla="*/ 84 h 148"/>
              <a:gd name="T56" fmla="*/ 72 w 149"/>
              <a:gd name="T57" fmla="*/ 84 h 148"/>
              <a:gd name="T58" fmla="*/ 18 w 149"/>
              <a:gd name="T59" fmla="*/ 74 h 148"/>
              <a:gd name="T60" fmla="*/ 74 w 149"/>
              <a:gd name="T61" fmla="*/ 72 h 148"/>
              <a:gd name="T62" fmla="*/ 130 w 149"/>
              <a:gd name="T63" fmla="*/ 42 h 148"/>
              <a:gd name="T64" fmla="*/ 18 w 149"/>
              <a:gd name="T65" fmla="*/ 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48">
                <a:moveTo>
                  <a:pt x="124" y="90"/>
                </a:moveTo>
                <a:cubicBezTo>
                  <a:pt x="145" y="101"/>
                  <a:pt x="145" y="101"/>
                  <a:pt x="145" y="101"/>
                </a:cubicBezTo>
                <a:cubicBezTo>
                  <a:pt x="148" y="102"/>
                  <a:pt x="149" y="106"/>
                  <a:pt x="147" y="108"/>
                </a:cubicBezTo>
                <a:cubicBezTo>
                  <a:pt x="147" y="109"/>
                  <a:pt x="146" y="110"/>
                  <a:pt x="145" y="111"/>
                </a:cubicBezTo>
                <a:cubicBezTo>
                  <a:pt x="77" y="147"/>
                  <a:pt x="77" y="147"/>
                  <a:pt x="77" y="147"/>
                </a:cubicBezTo>
                <a:cubicBezTo>
                  <a:pt x="75" y="148"/>
                  <a:pt x="73" y="148"/>
                  <a:pt x="72" y="147"/>
                </a:cubicBezTo>
                <a:cubicBezTo>
                  <a:pt x="4" y="111"/>
                  <a:pt x="4" y="111"/>
                  <a:pt x="4" y="111"/>
                </a:cubicBezTo>
                <a:cubicBezTo>
                  <a:pt x="1" y="109"/>
                  <a:pt x="0" y="106"/>
                  <a:pt x="1" y="103"/>
                </a:cubicBezTo>
                <a:cubicBezTo>
                  <a:pt x="2" y="102"/>
                  <a:pt x="3" y="101"/>
                  <a:pt x="4" y="101"/>
                </a:cubicBezTo>
                <a:cubicBezTo>
                  <a:pt x="24" y="90"/>
                  <a:pt x="24" y="90"/>
                  <a:pt x="24" y="90"/>
                </a:cubicBezTo>
                <a:cubicBezTo>
                  <a:pt x="4" y="79"/>
                  <a:pt x="4" y="79"/>
                  <a:pt x="4" y="79"/>
                </a:cubicBezTo>
                <a:cubicBezTo>
                  <a:pt x="1" y="77"/>
                  <a:pt x="0" y="74"/>
                  <a:pt x="1" y="71"/>
                </a:cubicBezTo>
                <a:cubicBezTo>
                  <a:pt x="2" y="70"/>
                  <a:pt x="3" y="69"/>
                  <a:pt x="4" y="69"/>
                </a:cubicBezTo>
                <a:cubicBezTo>
                  <a:pt x="24" y="58"/>
                  <a:pt x="24" y="58"/>
                  <a:pt x="24" y="58"/>
                </a:cubicBezTo>
                <a:cubicBezTo>
                  <a:pt x="4" y="47"/>
                  <a:pt x="4" y="47"/>
                  <a:pt x="4" y="47"/>
                </a:cubicBezTo>
                <a:cubicBezTo>
                  <a:pt x="1" y="46"/>
                  <a:pt x="0" y="42"/>
                  <a:pt x="1" y="40"/>
                </a:cubicBezTo>
                <a:cubicBezTo>
                  <a:pt x="2" y="39"/>
                  <a:pt x="3" y="38"/>
                  <a:pt x="4" y="37"/>
                </a:cubicBezTo>
                <a:cubicBezTo>
                  <a:pt x="72" y="1"/>
                  <a:pt x="72" y="1"/>
                  <a:pt x="72" y="1"/>
                </a:cubicBezTo>
                <a:cubicBezTo>
                  <a:pt x="73" y="0"/>
                  <a:pt x="75" y="0"/>
                  <a:pt x="77" y="1"/>
                </a:cubicBezTo>
                <a:cubicBezTo>
                  <a:pt x="145" y="37"/>
                  <a:pt x="145" y="37"/>
                  <a:pt x="145" y="37"/>
                </a:cubicBezTo>
                <a:cubicBezTo>
                  <a:pt x="148" y="39"/>
                  <a:pt x="149" y="42"/>
                  <a:pt x="147" y="45"/>
                </a:cubicBezTo>
                <a:cubicBezTo>
                  <a:pt x="147" y="46"/>
                  <a:pt x="146" y="47"/>
                  <a:pt x="145" y="47"/>
                </a:cubicBezTo>
                <a:cubicBezTo>
                  <a:pt x="124" y="58"/>
                  <a:pt x="124" y="58"/>
                  <a:pt x="124" y="58"/>
                </a:cubicBezTo>
                <a:cubicBezTo>
                  <a:pt x="145" y="69"/>
                  <a:pt x="145" y="69"/>
                  <a:pt x="145" y="69"/>
                </a:cubicBezTo>
                <a:cubicBezTo>
                  <a:pt x="148" y="70"/>
                  <a:pt x="149" y="74"/>
                  <a:pt x="147" y="77"/>
                </a:cubicBezTo>
                <a:cubicBezTo>
                  <a:pt x="147" y="78"/>
                  <a:pt x="146" y="78"/>
                  <a:pt x="145" y="79"/>
                </a:cubicBezTo>
                <a:cubicBezTo>
                  <a:pt x="124" y="90"/>
                  <a:pt x="124" y="90"/>
                  <a:pt x="124" y="90"/>
                </a:cubicBezTo>
                <a:close/>
                <a:moveTo>
                  <a:pt x="130" y="106"/>
                </a:moveTo>
                <a:cubicBezTo>
                  <a:pt x="130" y="106"/>
                  <a:pt x="130" y="106"/>
                  <a:pt x="130" y="106"/>
                </a:cubicBezTo>
                <a:cubicBezTo>
                  <a:pt x="113" y="96"/>
                  <a:pt x="113" y="96"/>
                  <a:pt x="113" y="96"/>
                </a:cubicBezTo>
                <a:cubicBezTo>
                  <a:pt x="77" y="115"/>
                  <a:pt x="77" y="115"/>
                  <a:pt x="77" y="115"/>
                </a:cubicBezTo>
                <a:cubicBezTo>
                  <a:pt x="76" y="116"/>
                  <a:pt x="76" y="116"/>
                  <a:pt x="75" y="116"/>
                </a:cubicBezTo>
                <a:cubicBezTo>
                  <a:pt x="75" y="116"/>
                  <a:pt x="75" y="116"/>
                  <a:pt x="75" y="116"/>
                </a:cubicBezTo>
                <a:cubicBezTo>
                  <a:pt x="74" y="116"/>
                  <a:pt x="74" y="116"/>
                  <a:pt x="74" y="116"/>
                </a:cubicBezTo>
                <a:cubicBezTo>
                  <a:pt x="74" y="116"/>
                  <a:pt x="74" y="116"/>
                  <a:pt x="74" y="116"/>
                </a:cubicBezTo>
                <a:cubicBezTo>
                  <a:pt x="74" y="116"/>
                  <a:pt x="74" y="116"/>
                  <a:pt x="74" y="116"/>
                </a:cubicBezTo>
                <a:cubicBezTo>
                  <a:pt x="74" y="116"/>
                  <a:pt x="74" y="116"/>
                  <a:pt x="74" y="116"/>
                </a:cubicBezTo>
                <a:cubicBezTo>
                  <a:pt x="73" y="116"/>
                  <a:pt x="73" y="116"/>
                  <a:pt x="73" y="116"/>
                </a:cubicBezTo>
                <a:cubicBezTo>
                  <a:pt x="73" y="116"/>
                  <a:pt x="73" y="116"/>
                  <a:pt x="73" y="116"/>
                </a:cubicBezTo>
                <a:cubicBezTo>
                  <a:pt x="73" y="116"/>
                  <a:pt x="72" y="116"/>
                  <a:pt x="72" y="115"/>
                </a:cubicBezTo>
                <a:cubicBezTo>
                  <a:pt x="36" y="96"/>
                  <a:pt x="36" y="96"/>
                  <a:pt x="36" y="96"/>
                </a:cubicBezTo>
                <a:cubicBezTo>
                  <a:pt x="18" y="106"/>
                  <a:pt x="18" y="106"/>
                  <a:pt x="18" y="106"/>
                </a:cubicBezTo>
                <a:cubicBezTo>
                  <a:pt x="74" y="136"/>
                  <a:pt x="74" y="136"/>
                  <a:pt x="74" y="136"/>
                </a:cubicBezTo>
                <a:cubicBezTo>
                  <a:pt x="130" y="106"/>
                  <a:pt x="130" y="106"/>
                  <a:pt x="130" y="106"/>
                </a:cubicBezTo>
                <a:close/>
                <a:moveTo>
                  <a:pt x="74" y="104"/>
                </a:moveTo>
                <a:cubicBezTo>
                  <a:pt x="74" y="104"/>
                  <a:pt x="74" y="104"/>
                  <a:pt x="74" y="104"/>
                </a:cubicBezTo>
                <a:cubicBezTo>
                  <a:pt x="93" y="94"/>
                  <a:pt x="112" y="84"/>
                  <a:pt x="130" y="74"/>
                </a:cubicBezTo>
                <a:cubicBezTo>
                  <a:pt x="113" y="64"/>
                  <a:pt x="113" y="64"/>
                  <a:pt x="113" y="64"/>
                </a:cubicBezTo>
                <a:cubicBezTo>
                  <a:pt x="77" y="84"/>
                  <a:pt x="77" y="84"/>
                  <a:pt x="77" y="84"/>
                </a:cubicBezTo>
                <a:cubicBezTo>
                  <a:pt x="76" y="84"/>
                  <a:pt x="76" y="84"/>
                  <a:pt x="75" y="84"/>
                </a:cubicBezTo>
                <a:cubicBezTo>
                  <a:pt x="75" y="84"/>
                  <a:pt x="75" y="84"/>
                  <a:pt x="75" y="84"/>
                </a:cubicBezTo>
                <a:cubicBezTo>
                  <a:pt x="74" y="84"/>
                  <a:pt x="74" y="84"/>
                  <a:pt x="74" y="84"/>
                </a:cubicBezTo>
                <a:cubicBezTo>
                  <a:pt x="74" y="84"/>
                  <a:pt x="74" y="84"/>
                  <a:pt x="74" y="84"/>
                </a:cubicBezTo>
                <a:cubicBezTo>
                  <a:pt x="74" y="84"/>
                  <a:pt x="74" y="84"/>
                  <a:pt x="74" y="84"/>
                </a:cubicBezTo>
                <a:cubicBezTo>
                  <a:pt x="74" y="84"/>
                  <a:pt x="74" y="84"/>
                  <a:pt x="74" y="84"/>
                </a:cubicBezTo>
                <a:cubicBezTo>
                  <a:pt x="73" y="84"/>
                  <a:pt x="73" y="84"/>
                  <a:pt x="73" y="84"/>
                </a:cubicBezTo>
                <a:cubicBezTo>
                  <a:pt x="73" y="84"/>
                  <a:pt x="73" y="84"/>
                  <a:pt x="73" y="84"/>
                </a:cubicBezTo>
                <a:cubicBezTo>
                  <a:pt x="73" y="84"/>
                  <a:pt x="72" y="84"/>
                  <a:pt x="72" y="84"/>
                </a:cubicBezTo>
                <a:cubicBezTo>
                  <a:pt x="36" y="64"/>
                  <a:pt x="36" y="64"/>
                  <a:pt x="36" y="64"/>
                </a:cubicBezTo>
                <a:cubicBezTo>
                  <a:pt x="18" y="74"/>
                  <a:pt x="18" y="74"/>
                  <a:pt x="18" y="74"/>
                </a:cubicBezTo>
                <a:cubicBezTo>
                  <a:pt x="37" y="84"/>
                  <a:pt x="55" y="94"/>
                  <a:pt x="74" y="104"/>
                </a:cubicBezTo>
                <a:close/>
                <a:moveTo>
                  <a:pt x="74" y="72"/>
                </a:moveTo>
                <a:cubicBezTo>
                  <a:pt x="74" y="72"/>
                  <a:pt x="74" y="72"/>
                  <a:pt x="74" y="72"/>
                </a:cubicBezTo>
                <a:cubicBezTo>
                  <a:pt x="93" y="62"/>
                  <a:pt x="112" y="52"/>
                  <a:pt x="130" y="42"/>
                </a:cubicBezTo>
                <a:cubicBezTo>
                  <a:pt x="74" y="12"/>
                  <a:pt x="74" y="12"/>
                  <a:pt x="74" y="12"/>
                </a:cubicBezTo>
                <a:cubicBezTo>
                  <a:pt x="18" y="42"/>
                  <a:pt x="18" y="42"/>
                  <a:pt x="18" y="42"/>
                </a:cubicBezTo>
                <a:cubicBezTo>
                  <a:pt x="37" y="52"/>
                  <a:pt x="55" y="62"/>
                  <a:pt x="74" y="72"/>
                </a:cubicBezTo>
                <a:close/>
              </a:path>
            </a:pathLst>
          </a:custGeom>
          <a:solidFill>
            <a:srgbClr val="FFFFFF"/>
          </a:solidFill>
          <a:ln>
            <a:noFill/>
          </a:ln>
        </p:spPr>
        <p:txBody>
          <a:bodyPr/>
          <a:lstStyle/>
          <a:p>
            <a:pPr>
              <a:defRPr/>
            </a:pPr>
            <a:endParaRPr lang="zh-CN" altLang="en-US" sz="2530">
              <a:solidFill>
                <a:schemeClr val="tx1">
                  <a:lumMod val="50000"/>
                  <a:lumOff val="50000"/>
                </a:schemeClr>
              </a:solidFill>
            </a:endParaRPr>
          </a:p>
        </p:txBody>
      </p:sp>
      <p:sp>
        <p:nvSpPr>
          <p:cNvPr id="54" name="Rectangle 29"/>
          <p:cNvSpPr>
            <a:spLocks noChangeArrowheads="1"/>
          </p:cNvSpPr>
          <p:nvPr/>
        </p:nvSpPr>
        <p:spPr bwMode="auto">
          <a:xfrm>
            <a:off x="6509738" y="2608068"/>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rPr>
              <a:t>首先从我做起为团队做到带头作用，并督促同事完成工作任务，并积极使团队更加融洽和谐</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55" name="Rectangle 30"/>
          <p:cNvSpPr>
            <a:spLocks noChangeArrowheads="1"/>
          </p:cNvSpPr>
          <p:nvPr/>
        </p:nvSpPr>
        <p:spPr bwMode="auto">
          <a:xfrm>
            <a:off x="6688322" y="4241779"/>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rPr>
              <a:t>首先虚心接受同事们的建议并记录成册，一点一点做起彻底改掉自我的习惯，坚持微笑工作</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56" name="Rectangle 31"/>
          <p:cNvSpPr>
            <a:spLocks noChangeArrowheads="1"/>
          </p:cNvSpPr>
          <p:nvPr/>
        </p:nvSpPr>
        <p:spPr bwMode="auto">
          <a:xfrm>
            <a:off x="5018563" y="4431527"/>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rPr>
              <a:t>首先虚心接受同事们的建议并记录成册，一点一点做起彻底改掉自我的习惯，坚持微笑工作</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57" name="Rectangle 32"/>
          <p:cNvSpPr>
            <a:spLocks noChangeArrowheads="1"/>
          </p:cNvSpPr>
          <p:nvPr/>
        </p:nvSpPr>
        <p:spPr bwMode="auto">
          <a:xfrm>
            <a:off x="4831050" y="2796762"/>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algn="r"/>
            <a:r>
              <a:rPr kumimoji="0" lang="zh-CN" altLang="en-US" sz="1200" dirty="0">
                <a:solidFill>
                  <a:schemeClr val="bg1"/>
                </a:solidFill>
                <a:latin typeface="微软雅黑" panose="020B0503020204020204" pitchFamily="34" charset="-122"/>
                <a:ea typeface="微软雅黑" panose="020B0503020204020204" pitchFamily="34" charset="-122"/>
              </a:rPr>
              <a:t>及时登记来电来客积极约访客户，减少迟到请假，用精神饱满的状态全身心投入到工作当中</a:t>
            </a:r>
            <a:endParaRPr kumimoji="0"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8" name="Rectangle 36"/>
          <p:cNvSpPr>
            <a:spLocks noChangeArrowheads="1"/>
          </p:cNvSpPr>
          <p:nvPr/>
        </p:nvSpPr>
        <p:spPr bwMode="auto">
          <a:xfrm>
            <a:off x="1915218" y="2837308"/>
            <a:ext cx="2473586" cy="584391"/>
          </a:xfrm>
          <a:prstGeom prst="rect">
            <a:avLst/>
          </a:prstGeom>
          <a:noFill/>
          <a:ln>
            <a:noFill/>
          </a:ln>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algn="r"/>
            <a:r>
              <a:rPr kumimoji="0" lang="zh-CN" altLang="en-US" sz="1265" dirty="0">
                <a:latin typeface="微软雅黑" panose="020B0503020204020204" pitchFamily="34" charset="-122"/>
                <a:ea typeface="微软雅黑" panose="020B0503020204020204" pitchFamily="34" charset="-122"/>
              </a:rPr>
              <a:t>及时登记来电来客积极约访客户，减少迟到请假，用精神饱满的状态全身心投入到工作当中</a:t>
            </a:r>
            <a:endParaRPr kumimoji="0" lang="zh-CN" altLang="en-US" sz="1265" dirty="0">
              <a:latin typeface="微软雅黑" panose="020B0503020204020204" pitchFamily="34" charset="-122"/>
              <a:ea typeface="微软雅黑" panose="020B0503020204020204" pitchFamily="34" charset="-122"/>
            </a:endParaRPr>
          </a:p>
        </p:txBody>
      </p:sp>
      <p:sp>
        <p:nvSpPr>
          <p:cNvPr id="59" name="TextBox 13"/>
          <p:cNvSpPr txBox="1"/>
          <p:nvPr/>
        </p:nvSpPr>
        <p:spPr>
          <a:xfrm>
            <a:off x="2024571" y="2290618"/>
            <a:ext cx="2364233" cy="417785"/>
          </a:xfrm>
          <a:prstGeom prst="roundRect">
            <a:avLst>
              <a:gd name="adj" fmla="val 50000"/>
            </a:avLst>
          </a:prstGeom>
          <a:solidFill>
            <a:srgbClr val="1C546B"/>
          </a:solidFill>
        </p:spPr>
        <p:txBody>
          <a:bodyPr wrap="square" rtlCol="0" anchor="ctr">
            <a:no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调整状态积极工作</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0" name="Rectangle 36"/>
          <p:cNvSpPr>
            <a:spLocks noChangeArrowheads="1"/>
          </p:cNvSpPr>
          <p:nvPr/>
        </p:nvSpPr>
        <p:spPr bwMode="auto">
          <a:xfrm>
            <a:off x="1863055" y="5799012"/>
            <a:ext cx="2632189" cy="646331"/>
          </a:xfrm>
          <a:prstGeom prst="rect">
            <a:avLst/>
          </a:prstGeom>
          <a:noFill/>
          <a:ln>
            <a:noFill/>
          </a:ln>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400" dirty="0">
                <a:latin typeface="微软雅黑" panose="020B0503020204020204" pitchFamily="34" charset="-122"/>
                <a:ea typeface="微软雅黑" panose="020B0503020204020204" pitchFamily="34" charset="-122"/>
              </a:rPr>
              <a:t>首先虚心接受同事们的建议并记录成册，一点一点做起彻底改掉自我的习惯，坚持微笑工作</a:t>
            </a:r>
            <a:endParaRPr lang="zh-CN" altLang="en-US" sz="1100" dirty="0">
              <a:latin typeface="微软雅黑" panose="020B0503020204020204" pitchFamily="34" charset="-122"/>
              <a:ea typeface="微软雅黑" panose="020B0503020204020204" pitchFamily="34" charset="-122"/>
            </a:endParaRPr>
          </a:p>
        </p:txBody>
      </p:sp>
      <p:sp>
        <p:nvSpPr>
          <p:cNvPr id="61" name="TextBox 13"/>
          <p:cNvSpPr txBox="1"/>
          <p:nvPr/>
        </p:nvSpPr>
        <p:spPr>
          <a:xfrm>
            <a:off x="2098937" y="5252321"/>
            <a:ext cx="2364233" cy="417785"/>
          </a:xfrm>
          <a:prstGeom prst="roundRect">
            <a:avLst>
              <a:gd name="adj" fmla="val 50000"/>
            </a:avLst>
          </a:prstGeom>
          <a:solidFill>
            <a:srgbClr val="1C546B"/>
          </a:solidFill>
        </p:spPr>
        <p:txBody>
          <a:bodyPr wrap="square" rtlCol="0" anchor="ctr">
            <a:noAutofit/>
          </a:bodyPr>
          <a:lstStyle/>
          <a:p>
            <a:pPr algn="ctr">
              <a:lnSpc>
                <a:spcPts val="2740"/>
              </a:lnSpc>
            </a:pPr>
            <a:r>
              <a:rPr lang="zh-CN" altLang="en-US" sz="1400" b="1" dirty="0">
                <a:solidFill>
                  <a:schemeClr val="bg1"/>
                </a:solidFill>
                <a:latin typeface="微软雅黑" panose="020B0503020204020204" pitchFamily="34" charset="-122"/>
                <a:ea typeface="微软雅黑" panose="020B0503020204020204" pitchFamily="34" charset="-122"/>
              </a:rPr>
              <a:t>虚心接受批评建议</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2" name="Rectangle 36"/>
          <p:cNvSpPr>
            <a:spLocks noChangeArrowheads="1"/>
          </p:cNvSpPr>
          <p:nvPr/>
        </p:nvSpPr>
        <p:spPr bwMode="auto">
          <a:xfrm>
            <a:off x="8202274" y="2130893"/>
            <a:ext cx="2878612" cy="646331"/>
          </a:xfrm>
          <a:prstGeom prst="rect">
            <a:avLst/>
          </a:prstGeom>
          <a:noFill/>
          <a:ln>
            <a:noFill/>
          </a:ln>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400" dirty="0">
                <a:latin typeface="微软雅黑" panose="020B0503020204020204" pitchFamily="34" charset="-122"/>
                <a:ea typeface="微软雅黑" panose="020B0503020204020204" pitchFamily="34" charset="-122"/>
              </a:rPr>
              <a:t>首先从我做起为团队做到带头作用，并督促同事完成工作任务，并积极使团队更加融洽和谐</a:t>
            </a:r>
            <a:endParaRPr lang="zh-CN" altLang="en-US" sz="1100" dirty="0">
              <a:latin typeface="微软雅黑" panose="020B0503020204020204" pitchFamily="34" charset="-122"/>
              <a:ea typeface="微软雅黑" panose="020B0503020204020204" pitchFamily="34" charset="-122"/>
            </a:endParaRPr>
          </a:p>
        </p:txBody>
      </p:sp>
      <p:sp>
        <p:nvSpPr>
          <p:cNvPr id="63" name="TextBox 13"/>
          <p:cNvSpPr txBox="1"/>
          <p:nvPr/>
        </p:nvSpPr>
        <p:spPr>
          <a:xfrm>
            <a:off x="8159274" y="1584203"/>
            <a:ext cx="2364233" cy="417785"/>
          </a:xfrm>
          <a:prstGeom prst="roundRect">
            <a:avLst>
              <a:gd name="adj" fmla="val 50000"/>
            </a:avLst>
          </a:prstGeom>
          <a:solidFill>
            <a:srgbClr val="354456"/>
          </a:solidFill>
        </p:spPr>
        <p:txBody>
          <a:bodyPr wrap="square" rtlCol="0" anchor="ctr">
            <a:no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加强团队管理意识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Rectangle 36"/>
          <p:cNvSpPr>
            <a:spLocks noChangeArrowheads="1"/>
          </p:cNvSpPr>
          <p:nvPr/>
        </p:nvSpPr>
        <p:spPr bwMode="auto">
          <a:xfrm>
            <a:off x="8406362" y="4867365"/>
            <a:ext cx="2559518" cy="584391"/>
          </a:xfrm>
          <a:prstGeom prst="rect">
            <a:avLst/>
          </a:prstGeom>
          <a:noFill/>
          <a:ln>
            <a:noFill/>
          </a:ln>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algn="r"/>
            <a:r>
              <a:rPr kumimoji="0" lang="zh-CN" altLang="en-US" sz="1265" dirty="0">
                <a:latin typeface="微软雅黑" panose="020B0503020204020204" pitchFamily="34" charset="-122"/>
                <a:ea typeface="微软雅黑" panose="020B0503020204020204" pitchFamily="34" charset="-122"/>
              </a:rPr>
              <a:t>及时登记来电来客积极约访客户，减少迟到请假，用精神饱满的状态全身心投入到工作当中</a:t>
            </a:r>
            <a:endParaRPr kumimoji="0" lang="zh-CN" altLang="en-US" sz="1265" dirty="0">
              <a:latin typeface="微软雅黑" panose="020B0503020204020204" pitchFamily="34" charset="-122"/>
              <a:ea typeface="微软雅黑" panose="020B0503020204020204" pitchFamily="34" charset="-122"/>
            </a:endParaRPr>
          </a:p>
        </p:txBody>
      </p:sp>
      <p:sp>
        <p:nvSpPr>
          <p:cNvPr id="65" name="TextBox 13"/>
          <p:cNvSpPr txBox="1"/>
          <p:nvPr/>
        </p:nvSpPr>
        <p:spPr>
          <a:xfrm>
            <a:off x="8406360" y="4320674"/>
            <a:ext cx="2364233" cy="417785"/>
          </a:xfrm>
          <a:prstGeom prst="roundRect">
            <a:avLst>
              <a:gd name="adj" fmla="val 50000"/>
            </a:avLst>
          </a:prstGeom>
          <a:solidFill>
            <a:srgbClr val="1C546B"/>
          </a:solidFill>
        </p:spPr>
        <p:txBody>
          <a:bodyPr wrap="square" rtlCol="0" anchor="ctr">
            <a:noAutofit/>
          </a:bodyPr>
          <a:lstStyle/>
          <a:p>
            <a:pPr algn="ctr">
              <a:lnSpc>
                <a:spcPts val="2740"/>
              </a:lnSpc>
            </a:pPr>
            <a:r>
              <a:rPr lang="zh-CN" altLang="en-US" sz="1400" b="1" dirty="0">
                <a:solidFill>
                  <a:schemeClr val="bg1"/>
                </a:solidFill>
                <a:latin typeface="微软雅黑" panose="020B0503020204020204" pitchFamily="34" charset="-122"/>
                <a:ea typeface="微软雅黑" panose="020B0503020204020204" pitchFamily="34" charset="-122"/>
              </a:rPr>
              <a:t>调整状态积极工作</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right)">
                                      <p:cBhvr>
                                        <p:cTn id="15" dur="500"/>
                                        <p:tgtEl>
                                          <p:spTgt spid="5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right)">
                                      <p:cBhvr>
                                        <p:cTn id="19" dur="500"/>
                                        <p:tgtEl>
                                          <p:spTgt spid="5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right)">
                                      <p:cBhvr>
                                        <p:cTn id="23" dur="500"/>
                                        <p:tgtEl>
                                          <p:spTgt spid="5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right)">
                                      <p:cBhvr>
                                        <p:cTn id="27" dur="500"/>
                                        <p:tgtEl>
                                          <p:spTgt spid="48"/>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right)">
                                      <p:cBhvr>
                                        <p:cTn id="31" dur="500"/>
                                        <p:tgtEl>
                                          <p:spTgt spid="51"/>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right)">
                                      <p:cBhvr>
                                        <p:cTn id="35" dur="500"/>
                                        <p:tgtEl>
                                          <p:spTgt spid="56"/>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right)">
                                      <p:cBhvr>
                                        <p:cTn id="39" dur="500"/>
                                        <p:tgtEl>
                                          <p:spTgt spid="60"/>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right)">
                                      <p:cBhvr>
                                        <p:cTn id="43" dur="500"/>
                                        <p:tgtEl>
                                          <p:spTgt spid="6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left)">
                                      <p:cBhvr>
                                        <p:cTn id="47" dur="500"/>
                                        <p:tgtEl>
                                          <p:spTgt spid="4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left)">
                                      <p:cBhvr>
                                        <p:cTn id="51" dur="500"/>
                                        <p:tgtEl>
                                          <p:spTgt spid="5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left)">
                                      <p:cBhvr>
                                        <p:cTn id="55" dur="500"/>
                                        <p:tgtEl>
                                          <p:spTgt spid="5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left)">
                                      <p:cBhvr>
                                        <p:cTn id="59" dur="500"/>
                                        <p:tgtEl>
                                          <p:spTgt spid="6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left)">
                                      <p:cBhvr>
                                        <p:cTn id="71" dur="500"/>
                                        <p:tgtEl>
                                          <p:spTgt spid="5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left)">
                                      <p:cBhvr>
                                        <p:cTn id="77" dur="500"/>
                                        <p:tgtEl>
                                          <p:spTgt spid="6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left)">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animBg="1"/>
      <p:bldP spid="60" grpId="0"/>
      <p:bldP spid="61" grpId="0" animBg="1"/>
      <p:bldP spid="62" grpId="0"/>
      <p:bldP spid="63" grpId="0" animBg="1"/>
      <p:bldP spid="64" grpId="0"/>
      <p:bldP spid="65"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4019340" y="-1"/>
            <a:ext cx="393895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060991" y="3021592"/>
            <a:ext cx="3956348" cy="1323439"/>
          </a:xfrm>
          <a:prstGeom prst="rect">
            <a:avLst/>
          </a:prstGeom>
          <a:noFill/>
        </p:spPr>
        <p:txBody>
          <a:bodyPr wrap="square" rtlCol="0">
            <a:spAutoFit/>
          </a:bodyPr>
          <a:lstStyle/>
          <a:p>
            <a:pPr algn="ctr"/>
            <a:r>
              <a:rPr lang="zh-CN" altLang="en-US" sz="4000" b="1" dirty="0">
                <a:solidFill>
                  <a:srgbClr val="0070C0"/>
                </a:solidFill>
                <a:latin typeface="楷体" panose="02010609060101010101" pitchFamily="49" charset="-122"/>
                <a:ea typeface="楷体" panose="02010609060101010101" pitchFamily="49" charset="-122"/>
              </a:rPr>
              <a:t>演讲完毕 </a:t>
            </a:r>
            <a:endParaRPr lang="en-US" altLang="zh-CN" sz="4000" b="1" dirty="0">
              <a:solidFill>
                <a:srgbClr val="0070C0"/>
              </a:solidFill>
              <a:latin typeface="楷体" panose="02010609060101010101" pitchFamily="49" charset="-122"/>
              <a:ea typeface="楷体" panose="02010609060101010101" pitchFamily="49" charset="-122"/>
            </a:endParaRPr>
          </a:p>
          <a:p>
            <a:pPr algn="ctr"/>
            <a:r>
              <a:rPr lang="zh-CN" altLang="en-US" sz="4000" b="1" dirty="0">
                <a:solidFill>
                  <a:srgbClr val="0070C0"/>
                </a:solidFill>
                <a:latin typeface="楷体" panose="02010609060101010101" pitchFamily="49" charset="-122"/>
                <a:ea typeface="楷体" panose="02010609060101010101" pitchFamily="49" charset="-122"/>
              </a:rPr>
              <a:t>谢谢您的观看</a:t>
            </a:r>
            <a:endParaRPr lang="zh-CN" altLang="en-US" sz="4000" b="1" dirty="0">
              <a:solidFill>
                <a:srgbClr val="0070C0"/>
              </a:solidFill>
              <a:latin typeface="楷体" panose="02010609060101010101" pitchFamily="49" charset="-122"/>
              <a:ea typeface="楷体" panose="02010609060101010101" pitchFamily="49" charset="-122"/>
            </a:endParaRPr>
          </a:p>
        </p:txBody>
      </p:sp>
      <p:sp>
        <p:nvSpPr>
          <p:cNvPr id="10" name="文本框 9"/>
          <p:cNvSpPr txBox="1"/>
          <p:nvPr/>
        </p:nvSpPr>
        <p:spPr>
          <a:xfrm>
            <a:off x="4843521" y="4345031"/>
            <a:ext cx="2391288" cy="645160"/>
          </a:xfrm>
          <a:prstGeom prst="rect">
            <a:avLst/>
          </a:prstGeom>
          <a:noFill/>
        </p:spPr>
        <p:txBody>
          <a:bodyPr wrap="square" rtlCol="0">
            <a:spAutoFit/>
          </a:bodyPr>
          <a:lstStyle/>
          <a:p>
            <a:r>
              <a:rPr lang="zh-CN" altLang="en-US" sz="1600" dirty="0">
                <a:solidFill>
                  <a:srgbClr val="0070C0"/>
                </a:solidFill>
              </a:rPr>
              <a:t>      </a:t>
            </a:r>
            <a:r>
              <a:rPr lang="zh-CN" altLang="en-US" sz="1800" dirty="0">
                <a:solidFill>
                  <a:srgbClr val="0070C0"/>
                </a:solidFill>
              </a:rPr>
              <a:t>汇报人：</a:t>
            </a:r>
            <a:r>
              <a:rPr lang="en-US" altLang="zh-CN" sz="1800" dirty="0">
                <a:solidFill>
                  <a:srgbClr val="0070C0"/>
                </a:solidFill>
              </a:rPr>
              <a:t>XXX</a:t>
            </a:r>
            <a:r>
              <a:rPr lang="zh-CN" altLang="en-US" sz="1800" dirty="0">
                <a:solidFill>
                  <a:srgbClr val="0070C0"/>
                </a:solidFill>
              </a:rPr>
              <a:t>    </a:t>
            </a:r>
            <a:endParaRPr lang="en-US" altLang="zh-CN" sz="1800" dirty="0">
              <a:solidFill>
                <a:srgbClr val="0070C0"/>
              </a:solidFill>
            </a:endParaRPr>
          </a:p>
          <a:p>
            <a:r>
              <a:rPr lang="zh-CN" altLang="en-US" sz="1800" dirty="0">
                <a:solidFill>
                  <a:srgbClr val="0070C0"/>
                </a:solidFill>
              </a:rPr>
              <a:t>    时间：</a:t>
            </a:r>
            <a:r>
              <a:rPr lang="en-US" altLang="zh-CN" sz="1800" dirty="0">
                <a:solidFill>
                  <a:srgbClr val="0070C0"/>
                </a:solidFill>
              </a:rPr>
              <a:t>XX</a:t>
            </a:r>
            <a:r>
              <a:rPr lang="zh-CN" altLang="en-US" sz="1800" dirty="0">
                <a:solidFill>
                  <a:srgbClr val="0070C0"/>
                </a:solidFill>
              </a:rPr>
              <a:t>年</a:t>
            </a:r>
            <a:r>
              <a:rPr lang="en-US" altLang="zh-CN" sz="1800" dirty="0">
                <a:solidFill>
                  <a:srgbClr val="0070C0"/>
                </a:solidFill>
              </a:rPr>
              <a:t>XX</a:t>
            </a:r>
            <a:r>
              <a:rPr lang="zh-CN" altLang="en-US" sz="1800" dirty="0">
                <a:solidFill>
                  <a:srgbClr val="0070C0"/>
                </a:solidFill>
              </a:rPr>
              <a:t>月</a:t>
            </a:r>
            <a:endParaRPr lang="zh-CN" altLang="en-US" sz="1200" dirty="0">
              <a:solidFill>
                <a:srgbClr val="0070C0"/>
              </a:solidFill>
            </a:endParaRPr>
          </a:p>
        </p:txBody>
      </p:sp>
      <p:sp>
        <p:nvSpPr>
          <p:cNvPr id="11" name="文本框 10"/>
          <p:cNvSpPr txBox="1"/>
          <p:nvPr/>
        </p:nvSpPr>
        <p:spPr>
          <a:xfrm>
            <a:off x="5318455" y="2252151"/>
            <a:ext cx="1503938" cy="769441"/>
          </a:xfrm>
          <a:prstGeom prst="rect">
            <a:avLst/>
          </a:prstGeom>
          <a:noFill/>
        </p:spPr>
        <p:txBody>
          <a:bodyPr wrap="none" rtlCol="0">
            <a:spAutoFit/>
          </a:bodyPr>
          <a:lstStyle/>
          <a:p>
            <a:r>
              <a:rPr lang="en-US" altLang="zh-CN" sz="4400" dirty="0">
                <a:solidFill>
                  <a:srgbClr val="0070C0"/>
                </a:solidFill>
              </a:rPr>
              <a:t>201X</a:t>
            </a:r>
            <a:endParaRPr lang="zh-CN" altLang="en-US" sz="4400" dirty="0">
              <a:solidFill>
                <a:srgbClr val="0070C0"/>
              </a:solidFill>
            </a:endParaRPr>
          </a:p>
        </p:txBody>
      </p:sp>
      <p:sp>
        <p:nvSpPr>
          <p:cNvPr id="12" name="文本框 11"/>
          <p:cNvSpPr txBox="1"/>
          <p:nvPr/>
        </p:nvSpPr>
        <p:spPr>
          <a:xfrm>
            <a:off x="5124765" y="220826"/>
            <a:ext cx="1828800" cy="707886"/>
          </a:xfrm>
          <a:prstGeom prst="rect">
            <a:avLst/>
          </a:prstGeom>
          <a:noFill/>
        </p:spPr>
        <p:txBody>
          <a:bodyPr wrap="square" rtlCol="0">
            <a:spAutoFit/>
          </a:bodyPr>
          <a:lstStyle/>
          <a:p>
            <a:r>
              <a:rPr lang="en-US" altLang="zh-CN" sz="4000" dirty="0">
                <a:solidFill>
                  <a:srgbClr val="0070C0"/>
                </a:solidFill>
              </a:rPr>
              <a:t>LOGO</a:t>
            </a:r>
            <a:endParaRPr lang="zh-CN" altLang="en-US" sz="4000" dirty="0">
              <a:solidFill>
                <a:srgbClr val="0070C0"/>
              </a:solidFill>
            </a:endParaRPr>
          </a:p>
        </p:txBody>
      </p:sp>
    </p:spTree>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tags/tag1.xml><?xml version="1.0" encoding="utf-8"?>
<p:tagLst xmlns:p="http://schemas.openxmlformats.org/presentationml/2006/main">
  <p:tag name="MH" val="20171006210917"/>
  <p:tag name="MH_LIBRARY" val="CONTENTS"/>
  <p:tag name="MH_TYPE" val="NUMBER"/>
  <p:tag name="ID" val="547125"/>
  <p:tag name="MH_ORDER" val="2"/>
</p:tagLst>
</file>

<file path=ppt/tags/tag2.xml><?xml version="1.0" encoding="utf-8"?>
<p:tagLst xmlns:p="http://schemas.openxmlformats.org/presentationml/2006/main">
  <p:tag name="MH" val="20171006210917"/>
  <p:tag name="MH_LIBRARY" val="CONTENTS"/>
  <p:tag name="MH_TYPE" val="ENTRY"/>
  <p:tag name="ID" val="547125"/>
  <p:tag name="MH_ORDER" val="2"/>
</p:tagLst>
</file>

<file path=ppt/tags/tag3.xml><?xml version="1.0" encoding="utf-8"?>
<p:tagLst xmlns:p="http://schemas.openxmlformats.org/presentationml/2006/main">
  <p:tag name="MH" val="20171006210917"/>
  <p:tag name="MH_LIBRARY" val="CONTENTS"/>
  <p:tag name="MH_TYPE" val="NUMBER"/>
  <p:tag name="ID" val="547125"/>
  <p:tag name="MH_ORDER" val="4"/>
</p:tagLst>
</file>

<file path=ppt/tags/tag4.xml><?xml version="1.0" encoding="utf-8"?>
<p:tagLst xmlns:p="http://schemas.openxmlformats.org/presentationml/2006/main">
  <p:tag name="MH" val="20171006210917"/>
  <p:tag name="MH_LIBRARY" val="CONTENTS"/>
  <p:tag name="MH_TYPE" val="ENTRY"/>
  <p:tag name="ID" val="547125"/>
  <p:tag name="MH_ORDER" val="3"/>
</p:tagLst>
</file>

<file path=ppt/tags/tag5.xml><?xml version="1.0" encoding="utf-8"?>
<p:tagLst xmlns:p="http://schemas.openxmlformats.org/presentationml/2006/main">
  <p:tag name="MH" val="20171006210917"/>
  <p:tag name="MH_LIBRARY" val="CONTENTS"/>
  <p:tag name="MH_TYPE" val="NUMBER"/>
  <p:tag name="ID" val="547125"/>
  <p:tag name="MH_ORDER" val="1"/>
</p:tagLst>
</file>

<file path=ppt/tags/tag6.xml><?xml version="1.0" encoding="utf-8"?>
<p:tagLst xmlns:p="http://schemas.openxmlformats.org/presentationml/2006/main">
  <p:tag name="MH" val="20171006210917"/>
  <p:tag name="MH_LIBRARY" val="CONTENTS"/>
  <p:tag name="MH_TYPE" val="ENTRY"/>
  <p:tag name="ID" val="547125"/>
  <p:tag name="MH_ORDER" val="1"/>
</p:tagLst>
</file>

<file path=ppt/tags/tag7.xml><?xml version="1.0" encoding="utf-8"?>
<p:tagLst xmlns:p="http://schemas.openxmlformats.org/presentationml/2006/main">
  <p:tag name="MH" val="20171006210917"/>
  <p:tag name="MH_LIBRARY" val="CONTENTS"/>
  <p:tag name="MH_TYPE" val="NUMBER"/>
  <p:tag name="ID" val="547125"/>
  <p:tag name="MH_ORDER" val="3"/>
</p:tagLst>
</file>

<file path=ppt/tags/tag8.xml><?xml version="1.0" encoding="utf-8"?>
<p:tagLst xmlns:p="http://schemas.openxmlformats.org/presentationml/2006/main">
  <p:tag name="MH" val="20171006210917"/>
  <p:tag name="MH_LIBRARY" val="CONTENTS"/>
  <p:tag name="MH_TYPE" val="ENTRY"/>
  <p:tag name="ID" val="547125"/>
  <p:tag name="MH_ORDER" val="4"/>
</p:tagLst>
</file>

<file path=ppt/tags/tag9.xml><?xml version="1.0" encoding="utf-8"?>
<p:tagLst xmlns:p="http://schemas.openxmlformats.org/presentationml/2006/main">
  <p:tag name="MH" val="20171006210917"/>
  <p:tag name="MH_LIBRARY" val="CONTENTS"/>
  <p:tag name="MH_TYPE" val="OTHERS"/>
  <p:tag name="ID" val="547125"/>
</p:tagLst>
</file>

<file path=ppt/tags/tag10.xml><?xml version="1.0" encoding="utf-8"?>
<p:tagLst xmlns:p="http://schemas.openxmlformats.org/presentationml/2006/main">
  <p:tag name="MH" val="20171006210917"/>
  <p:tag name="MH_LIBRARY" val="CONTENTS"/>
  <p:tag name="MH_TYPE" val="OTHERS"/>
  <p:tag name="ID" val="547125"/>
</p:tagLst>
</file>

<file path=ppt/tags/tag11.xml><?xml version="1.0" encoding="utf-8"?>
<p:tagLst xmlns:p="http://schemas.openxmlformats.org/presentationml/2006/main">
  <p:tag name="MH" val="20171006210917"/>
  <p:tag name="MH_LIBRARY" val="CONTENTS"/>
  <p:tag name="MH_TYPE" val="OTHERS"/>
  <p:tag name="ID" val="547125"/>
</p:tagLst>
</file>

<file path=ppt/tags/tag12.xml><?xml version="1.0" encoding="utf-8"?>
<p:tagLst xmlns:p="http://schemas.openxmlformats.org/presentationml/2006/main">
  <p:tag name="MH" val="20171006210917"/>
  <p:tag name="MH_LIBRARY" val="CONTENTS"/>
  <p:tag name="MH_AUTOCOLOR" val="TRUE"/>
  <p:tag name="MH_TYPE" val="CONTENTS"/>
  <p:tag name="ID" val="547125"/>
</p:tagLst>
</file>

<file path=ppt/tags/tag13.xml><?xml version="1.0" encoding="utf-8"?>
<p:tagLst xmlns:p="http://schemas.openxmlformats.org/presentationml/2006/main">
  <p:tag name="MH" val="20171006210917"/>
  <p:tag name="MH_LIBRARY" val="CONTENTS"/>
  <p:tag name="MH_TYPE" val="TITLE"/>
  <p:tag name="ID" val="547125"/>
</p:tagLst>
</file>

<file path=ppt/tags/tag14.xml><?xml version="1.0" encoding="utf-8"?>
<p:tagLst xmlns:p="http://schemas.openxmlformats.org/presentationml/2006/main">
  <p:tag name="MH" val="20171006210917"/>
  <p:tag name="MH_LIBRARY" val="CONTENTS"/>
  <p:tag name="MH_TYPE" val="OTHERS"/>
  <p:tag name="ID" val="547125"/>
</p:tagLst>
</file>

<file path=ppt/tags/tag15.xml><?xml version="1.0" encoding="utf-8"?>
<p:tagLst xmlns:p="http://schemas.openxmlformats.org/presentationml/2006/main">
  <p:tag name="MH" val="20171006210917"/>
  <p:tag name="MH_LIBRARY" val="CONTENTS"/>
  <p:tag name="MH_TYPE" val="OTHERS"/>
  <p:tag name="ID" val="547125"/>
</p:tagLst>
</file>

<file path=ppt/tags/tag16.xml><?xml version="1.0" encoding="utf-8"?>
<p:tagLst xmlns:p="http://schemas.openxmlformats.org/presentationml/2006/main">
  <p:tag name="MH" val="20171006210917"/>
  <p:tag name="MH_LIBRARY" val="CONTENTS"/>
  <p:tag name="MH_TYPE" val="NUMBER"/>
  <p:tag name="ID" val="547125"/>
  <p:tag name="MH_ORDER" val="NUMBER"/>
</p:tagLst>
</file>

<file path=ppt/tags/tag17.xml><?xml version="1.0" encoding="utf-8"?>
<p:tagLst xmlns:p="http://schemas.openxmlformats.org/presentationml/2006/main">
  <p:tag name="MH" val="20171006210917"/>
  <p:tag name="MH_LIBRARY" val="CONTENTS"/>
  <p:tag name="MH_AUTOCOLOR" val="TRUE"/>
  <p:tag name="MH_TYPE" val="SECTION"/>
  <p:tag name="ID" val="547125"/>
</p:tagLst>
</file>

<file path=ppt/tags/tag18.xml><?xml version="1.0" encoding="utf-8"?>
<p:tagLst xmlns:p="http://schemas.openxmlformats.org/presentationml/2006/main">
  <p:tag name="MH" val="20170828161654"/>
  <p:tag name="MH_LIBRARY" val="GRAPHIC"/>
  <p:tag name="MH_TYPE" val="Other"/>
  <p:tag name="MH_ORDER" val="1"/>
</p:tagLst>
</file>

<file path=ppt/tags/tag19.xml><?xml version="1.0" encoding="utf-8"?>
<p:tagLst xmlns:p="http://schemas.openxmlformats.org/presentationml/2006/main">
  <p:tag name="MH" val="20170828161654"/>
  <p:tag name="MH_LIBRARY" val="GRAPHIC"/>
  <p:tag name="MH_TYPE" val="Other"/>
  <p:tag name="MH_ORDER" val="2"/>
</p:tagLst>
</file>

<file path=ppt/tags/tag20.xml><?xml version="1.0" encoding="utf-8"?>
<p:tagLst xmlns:p="http://schemas.openxmlformats.org/presentationml/2006/main">
  <p:tag name="MH" val="20170828161654"/>
  <p:tag name="MH_LIBRARY" val="GRAPHIC"/>
  <p:tag name="MH_TYPE" val="SubTitle"/>
  <p:tag name="MH_ORDER" val="1"/>
</p:tagLst>
</file>

<file path=ppt/tags/tag21.xml><?xml version="1.0" encoding="utf-8"?>
<p:tagLst xmlns:p="http://schemas.openxmlformats.org/presentationml/2006/main">
  <p:tag name="MH" val="20170828161654"/>
  <p:tag name="MH_LIBRARY" val="GRAPHIC"/>
  <p:tag name="MH_TYPE" val="Other"/>
  <p:tag name="MH_ORDER" val="3"/>
</p:tagLst>
</file>

<file path=ppt/tags/tag22.xml><?xml version="1.0" encoding="utf-8"?>
<p:tagLst xmlns:p="http://schemas.openxmlformats.org/presentationml/2006/main">
  <p:tag name="MH" val="20170828161654"/>
  <p:tag name="MH_LIBRARY" val="GRAPHIC"/>
  <p:tag name="MH_TYPE" val="SubTitle"/>
  <p:tag name="MH_ORDER" val="2"/>
</p:tagLst>
</file>

<file path=ppt/tags/tag23.xml><?xml version="1.0" encoding="utf-8"?>
<p:tagLst xmlns:p="http://schemas.openxmlformats.org/presentationml/2006/main">
  <p:tag name="MH" val="20170828161654"/>
  <p:tag name="MH_LIBRARY" val="GRAPHIC"/>
  <p:tag name="MH_TYPE" val="Other"/>
  <p:tag name="MH_ORDER" val="4"/>
</p:tagLst>
</file>

<file path=ppt/tags/tag24.xml><?xml version="1.0" encoding="utf-8"?>
<p:tagLst xmlns:p="http://schemas.openxmlformats.org/presentationml/2006/main">
  <p:tag name="MH" val="20170828161654"/>
  <p:tag name="MH_LIBRARY" val="GRAPHIC"/>
  <p:tag name="MH_TYPE" val="SubTitle"/>
  <p:tag name="MH_ORDER" val="3"/>
</p:tagLst>
</file>

<file path=ppt/tags/tag25.xml><?xml version="1.0" encoding="utf-8"?>
<p:tagLst xmlns:p="http://schemas.openxmlformats.org/presentationml/2006/main">
  <p:tag name="MH" val="20170828161654"/>
  <p:tag name="MH_LIBRARY" val="GRAPHIC"/>
  <p:tag name="MH_TYPE" val="Other"/>
  <p:tag name="MH_ORDER" val="5"/>
</p:tagLst>
</file>

<file path=ppt/tags/tag26.xml><?xml version="1.0" encoding="utf-8"?>
<p:tagLst xmlns:p="http://schemas.openxmlformats.org/presentationml/2006/main">
  <p:tag name="MH" val="20170828161654"/>
  <p:tag name="MH_LIBRARY" val="GRAPHIC"/>
  <p:tag name="MH_TYPE" val="SubTitle"/>
  <p:tag name="MH_ORDER" val="4"/>
</p:tagLst>
</file>

<file path=ppt/tags/tag27.xml><?xml version="1.0" encoding="utf-8"?>
<p:tagLst xmlns:p="http://schemas.openxmlformats.org/presentationml/2006/main">
  <p:tag name="MH" val="20170828161654"/>
  <p:tag name="MH_LIBRARY" val="GRAPHIC"/>
  <p:tag name="MH_TYPE" val="Other"/>
  <p:tag name="MH_ORDER" val="6"/>
</p:tagLst>
</file>

<file path=ppt/tags/tag28.xml><?xml version="1.0" encoding="utf-8"?>
<p:tagLst xmlns:p="http://schemas.openxmlformats.org/presentationml/2006/main">
  <p:tag name="MH" val="20170828161654"/>
  <p:tag name="MH_LIBRARY" val="GRAPHIC"/>
  <p:tag name="MH_TYPE" val="SubTitle"/>
  <p:tag name="MH_ORDER" val="5"/>
</p:tagLst>
</file>

<file path=ppt/tags/tag29.xml><?xml version="1.0" encoding="utf-8"?>
<p:tagLst xmlns:p="http://schemas.openxmlformats.org/presentationml/2006/main">
  <p:tag name="MH" val="20170828161654"/>
  <p:tag name="MH_LIBRARY" val="GRAPHIC"/>
  <p:tag name="MH_TYPE" val="Text"/>
  <p:tag name="MH_ORDER" val="1"/>
</p:tagLst>
</file>

<file path=ppt/tags/tag30.xml><?xml version="1.0" encoding="utf-8"?>
<p:tagLst xmlns:p="http://schemas.openxmlformats.org/presentationml/2006/main">
  <p:tag name="MH" val="20170828161654"/>
  <p:tag name="MH_LIBRARY" val="GRAPHIC"/>
  <p:tag name="MH_TYPE" val="Text"/>
  <p:tag name="MH_ORDER" val="2"/>
</p:tagLst>
</file>

<file path=ppt/tags/tag31.xml><?xml version="1.0" encoding="utf-8"?>
<p:tagLst xmlns:p="http://schemas.openxmlformats.org/presentationml/2006/main">
  <p:tag name="MH" val="20170828161654"/>
  <p:tag name="MH_LIBRARY" val="GRAPHIC"/>
  <p:tag name="MH_TYPE" val="Text"/>
  <p:tag name="MH_ORDER" val="3"/>
</p:tagLst>
</file>

<file path=ppt/tags/tag32.xml><?xml version="1.0" encoding="utf-8"?>
<p:tagLst xmlns:p="http://schemas.openxmlformats.org/presentationml/2006/main">
  <p:tag name="MH" val="20170828161654"/>
  <p:tag name="MH_LIBRARY" val="GRAPHIC"/>
  <p:tag name="MH_TYPE" val="Text"/>
  <p:tag name="MH_ORDER" val="4"/>
</p:tagLst>
</file>

<file path=ppt/tags/tag33.xml><?xml version="1.0" encoding="utf-8"?>
<p:tagLst xmlns:p="http://schemas.openxmlformats.org/presentationml/2006/main">
  <p:tag name="MH" val="20170828161654"/>
  <p:tag name="MH_LIBRARY" val="GRAPHIC"/>
  <p:tag name="MH_TYPE" val="Text"/>
  <p:tag name="MH_ORDER" val="5"/>
</p:tagLst>
</file>

<file path=ppt/tags/tag34.xml><?xml version="1.0" encoding="utf-8"?>
<p:tagLst xmlns:p="http://schemas.openxmlformats.org/presentationml/2006/main">
  <p:tag name="MH" val="20170912192736"/>
  <p:tag name="MH_LIBRARY" val="GRAPHIC"/>
  <p:tag name="MH_TYPE" val="SubTitle"/>
  <p:tag name="MH_ORDER" val="1"/>
</p:tagLst>
</file>

<file path=ppt/tags/tag35.xml><?xml version="1.0" encoding="utf-8"?>
<p:tagLst xmlns:p="http://schemas.openxmlformats.org/presentationml/2006/main">
  <p:tag name="MH" val="20170912192736"/>
  <p:tag name="MH_LIBRARY" val="GRAPHIC"/>
  <p:tag name="MH_TYPE" val="SubTitle"/>
  <p:tag name="MH_ORDER" val="2"/>
</p:tagLst>
</file>

<file path=ppt/tags/tag36.xml><?xml version="1.0" encoding="utf-8"?>
<p:tagLst xmlns:p="http://schemas.openxmlformats.org/presentationml/2006/main">
  <p:tag name="MH" val="20170912192736"/>
  <p:tag name="MH_LIBRARY" val="GRAPHIC"/>
  <p:tag name="MH_TYPE" val="SubTitle"/>
  <p:tag name="MH_ORDER" val="3"/>
</p:tagLst>
</file>

<file path=ppt/tags/tag37.xml><?xml version="1.0" encoding="utf-8"?>
<p:tagLst xmlns:p="http://schemas.openxmlformats.org/presentationml/2006/main">
  <p:tag name="MH" val="20170912192736"/>
  <p:tag name="MH_LIBRARY" val="GRAPHIC"/>
  <p:tag name="MH_TYPE" val="SubTitle"/>
  <p:tag name="MH_ORDER" val="4"/>
</p:tagLst>
</file>

<file path=ppt/tags/tag38.xml><?xml version="1.0" encoding="utf-8"?>
<p:tagLst xmlns:p="http://schemas.openxmlformats.org/presentationml/2006/main">
  <p:tag name="MH" val="20170912192736"/>
  <p:tag name="MH_LIBRARY" val="GRAPHIC"/>
  <p:tag name="MH_TYPE" val="SubTitle"/>
  <p:tag name="MH_ORDER" val="5"/>
</p:tagLst>
</file>

<file path=ppt/tags/tag39.xml><?xml version="1.0" encoding="utf-8"?>
<p:tagLst xmlns:p="http://schemas.openxmlformats.org/presentationml/2006/main">
  <p:tag name="MH" val="20170912192736"/>
  <p:tag name="MH_LIBRARY" val="GRAPHIC"/>
  <p:tag name="MH_TYPE" val="SubTitle"/>
  <p:tag name="MH_ORDER" val="6"/>
</p:tagLst>
</file>

<file path=ppt/tags/tag40.xml><?xml version="1.0" encoding="utf-8"?>
<p:tagLst xmlns:p="http://schemas.openxmlformats.org/presentationml/2006/main">
  <p:tag name="MH" val="20170912192736"/>
  <p:tag name="MH_LIBRARY" val="GRAPHIC"/>
  <p:tag name="MH_ORDER" val="任意多边形 11"/>
</p:tagLst>
</file>

<file path=ppt/tags/tag41.xml><?xml version="1.0" encoding="utf-8"?>
<p:tagLst xmlns:p="http://schemas.openxmlformats.org/presentationml/2006/main">
  <p:tag name="MH" val="20170912192736"/>
  <p:tag name="MH_LIBRARY" val="GRAPHIC"/>
  <p:tag name="MH_ORDER" val="任意多边形 12"/>
</p:tagLst>
</file>

<file path=ppt/tags/tag42.xml><?xml version="1.0" encoding="utf-8"?>
<p:tagLst xmlns:p="http://schemas.openxmlformats.org/presentationml/2006/main">
  <p:tag name="MH" val="20170912192736"/>
  <p:tag name="MH_LIBRARY" val="GRAPHIC"/>
  <p:tag name="MH_ORDER" val="任意多边形 13"/>
</p:tagLst>
</file>

<file path=ppt/tags/tag43.xml><?xml version="1.0" encoding="utf-8"?>
<p:tagLst xmlns:p="http://schemas.openxmlformats.org/presentationml/2006/main">
  <p:tag name="MH" val="20170912192736"/>
  <p:tag name="MH_LIBRARY" val="GRAPHIC"/>
  <p:tag name="MH_ORDER" val="任意多边形 14"/>
</p:tagLst>
</file>

<file path=ppt/tags/tag44.xml><?xml version="1.0" encoding="utf-8"?>
<p:tagLst xmlns:p="http://schemas.openxmlformats.org/presentationml/2006/main">
  <p:tag name="MH" val="20170912192736"/>
  <p:tag name="MH_LIBRARY" val="GRAPHIC"/>
  <p:tag name="MH_ORDER" val="任意多边形 15"/>
</p:tagLst>
</file>

<file path=ppt/tags/tag45.xml><?xml version="1.0" encoding="utf-8"?>
<p:tagLst xmlns:p="http://schemas.openxmlformats.org/presentationml/2006/main">
  <p:tag name="MH" val="20170912192736"/>
  <p:tag name="MH_LIBRARY" val="GRAPHIC"/>
  <p:tag name="MH_TYPE" val="Desc"/>
  <p:tag name="MH_ORDER" val="1"/>
</p:tagLst>
</file>

<file path=ppt/tags/tag46.xml><?xml version="1.0" encoding="utf-8"?>
<p:tagLst xmlns:p="http://schemas.openxmlformats.org/presentationml/2006/main">
  <p:tag name="MH" val="20170912192736"/>
  <p:tag name="MH_LIBRARY" val="GRAPHIC"/>
  <p:tag name="MH_ORDER" val="Shape"/>
</p:tagLst>
</file>

<file path=ppt/tags/tag47.xml><?xml version="1.0" encoding="utf-8"?>
<p:tagLst xmlns:p="http://schemas.openxmlformats.org/presentationml/2006/main">
  <p:tag name="MH" val="20170902114823"/>
  <p:tag name="MH_LIBRARY" val="GRAPHIC"/>
  <p:tag name="MH_TYPE" val="Other"/>
  <p:tag name="MH_ORDER" val="1"/>
</p:tagLst>
</file>

<file path=ppt/tags/tag48.xml><?xml version="1.0" encoding="utf-8"?>
<p:tagLst xmlns:p="http://schemas.openxmlformats.org/presentationml/2006/main">
  <p:tag name="MH" val="20170902114823"/>
  <p:tag name="MH_LIBRARY" val="GRAPHIC"/>
  <p:tag name="MH_TYPE" val="SubTitle"/>
  <p:tag name="MH_ORDER" val="1"/>
</p:tagLst>
</file>

<file path=ppt/tags/tag49.xml><?xml version="1.0" encoding="utf-8"?>
<p:tagLst xmlns:p="http://schemas.openxmlformats.org/presentationml/2006/main">
  <p:tag name="MH" val="20170902114823"/>
  <p:tag name="MH_LIBRARY" val="GRAPHIC"/>
  <p:tag name="MH_TYPE" val="Other"/>
  <p:tag name="MH_ORDER" val="2"/>
</p:tagLst>
</file>

<file path=ppt/tags/tag50.xml><?xml version="1.0" encoding="utf-8"?>
<p:tagLst xmlns:p="http://schemas.openxmlformats.org/presentationml/2006/main">
  <p:tag name="MH" val="20170902114823"/>
  <p:tag name="MH_LIBRARY" val="GRAPHIC"/>
  <p:tag name="MH_TYPE" val="SubTitle"/>
  <p:tag name="MH_ORDER" val="2"/>
</p:tagLst>
</file>

<file path=ppt/tags/tag51.xml><?xml version="1.0" encoding="utf-8"?>
<p:tagLst xmlns:p="http://schemas.openxmlformats.org/presentationml/2006/main">
  <p:tag name="MH" val="20170902114823"/>
  <p:tag name="MH_LIBRARY" val="GRAPHIC"/>
  <p:tag name="MH_TYPE" val="Other"/>
  <p:tag name="MH_ORDER" val="3"/>
</p:tagLst>
</file>

<file path=ppt/tags/tag52.xml><?xml version="1.0" encoding="utf-8"?>
<p:tagLst xmlns:p="http://schemas.openxmlformats.org/presentationml/2006/main">
  <p:tag name="MH" val="20170902114823"/>
  <p:tag name="MH_LIBRARY" val="GRAPHIC"/>
  <p:tag name="MH_TYPE" val="SubTitle"/>
  <p:tag name="MH_ORDER" val="3"/>
</p:tagLst>
</file>

<file path=ppt/tags/tag53.xml><?xml version="1.0" encoding="utf-8"?>
<p:tagLst xmlns:p="http://schemas.openxmlformats.org/presentationml/2006/main">
  <p:tag name="MH" val="20170902114823"/>
  <p:tag name="MH_LIBRARY" val="GRAPHIC"/>
  <p:tag name="MH_TYPE" val="Other"/>
  <p:tag name="MH_ORDER" val="4"/>
</p:tagLst>
</file>

<file path=ppt/tags/tag54.xml><?xml version="1.0" encoding="utf-8"?>
<p:tagLst xmlns:p="http://schemas.openxmlformats.org/presentationml/2006/main">
  <p:tag name="MH" val="20170902114823"/>
  <p:tag name="MH_LIBRARY" val="GRAPHIC"/>
  <p:tag name="MH_TYPE" val="SubTitle"/>
  <p:tag name="MH_ORDER" val="4"/>
</p:tagLst>
</file>

<file path=ppt/tags/tag55.xml><?xml version="1.0" encoding="utf-8"?>
<p:tagLst xmlns:p="http://schemas.openxmlformats.org/presentationml/2006/main">
  <p:tag name="MH" val="20170902114823"/>
  <p:tag name="MH_LIBRARY" val="GRAPHIC"/>
  <p:tag name="MH_TYPE" val="Other"/>
  <p:tag name="MH_ORDER" val="5"/>
</p:tagLst>
</file>

<file path=ppt/tags/tag56.xml><?xml version="1.0" encoding="utf-8"?>
<p:tagLst xmlns:p="http://schemas.openxmlformats.org/presentationml/2006/main">
  <p:tag name="MH" val="20170902114823"/>
  <p:tag name="MH_LIBRARY" val="GRAPHIC"/>
  <p:tag name="MH_TYPE" val="SubTitle"/>
  <p:tag name="MH_ORDER" val="5"/>
</p:tagLst>
</file>

<file path=ppt/tags/tag57.xml><?xml version="1.0" encoding="utf-8"?>
<p:tagLst xmlns:p="http://schemas.openxmlformats.org/presentationml/2006/main">
  <p:tag name="MH" val="20170902114823"/>
  <p:tag name="MH_LIBRARY" val="GRAPHIC"/>
  <p:tag name="MH_TYPE" val="Other"/>
  <p:tag name="MH_ORDER" val="6"/>
</p:tagLst>
</file>

<file path=ppt/tags/tag58.xml><?xml version="1.0" encoding="utf-8"?>
<p:tagLst xmlns:p="http://schemas.openxmlformats.org/presentationml/2006/main">
  <p:tag name="MH" val="20170902114823"/>
  <p:tag name="MH_LIBRARY" val="GRAPHIC"/>
  <p:tag name="MH_TYPE" val="SubTitle"/>
  <p:tag name="MH_ORDER" val="6"/>
</p:tagLst>
</file>

<file path=ppt/tags/tag59.xml><?xml version="1.0" encoding="utf-8"?>
<p:tagLst xmlns:p="http://schemas.openxmlformats.org/presentationml/2006/main">
  <p:tag name="MH" val="20171006210917"/>
  <p:tag name="MH_LIBRARY" val="CONTENTS"/>
  <p:tag name="MH_TYPE" val="TITLE"/>
  <p:tag name="ID" val="547125"/>
</p:tagLst>
</file>

<file path=ppt/tags/tag60.xml><?xml version="1.0" encoding="utf-8"?>
<p:tagLst xmlns:p="http://schemas.openxmlformats.org/presentationml/2006/main">
  <p:tag name="MH" val="20171006210917"/>
  <p:tag name="MH_LIBRARY" val="CONTENTS"/>
  <p:tag name="MH_TYPE" val="OTHERS"/>
  <p:tag name="ID" val="547125"/>
</p:tagLst>
</file>

<file path=ppt/tags/tag61.xml><?xml version="1.0" encoding="utf-8"?>
<p:tagLst xmlns:p="http://schemas.openxmlformats.org/presentationml/2006/main">
  <p:tag name="MH" val="20171006210917"/>
  <p:tag name="MH_LIBRARY" val="CONTENTS"/>
  <p:tag name="MH_TYPE" val="OTHERS"/>
  <p:tag name="ID" val="547125"/>
</p:tagLst>
</file>

<file path=ppt/tags/tag62.xml><?xml version="1.0" encoding="utf-8"?>
<p:tagLst xmlns:p="http://schemas.openxmlformats.org/presentationml/2006/main">
  <p:tag name="MH" val="20171006210917"/>
  <p:tag name="MH_LIBRARY" val="CONTENTS"/>
  <p:tag name="MH_TYPE" val="NUMBER"/>
  <p:tag name="ID" val="547125"/>
  <p:tag name="MH_ORDER" val="NUMBER"/>
</p:tagLst>
</file>

<file path=ppt/tags/tag63.xml><?xml version="1.0" encoding="utf-8"?>
<p:tagLst xmlns:p="http://schemas.openxmlformats.org/presentationml/2006/main">
  <p:tag name="MH" val="20171006210917"/>
  <p:tag name="MH_LIBRARY" val="CONTENTS"/>
  <p:tag name="MH_AUTOCOLOR" val="TRUE"/>
  <p:tag name="MH_TYPE" val="SECTION"/>
  <p:tag name="ID" val="547125"/>
</p:tagLst>
</file>

<file path=ppt/tags/tag64.xml><?xml version="1.0" encoding="utf-8"?>
<p:tagLst xmlns:p="http://schemas.openxmlformats.org/presentationml/2006/main">
  <p:tag name="MH" val="20170828155259"/>
  <p:tag name="MH_LIBRARY" val="GRAPHIC"/>
  <p:tag name="MH_TYPE" val="Other"/>
  <p:tag name="MH_ORDER" val="1"/>
</p:tagLst>
</file>

<file path=ppt/tags/tag65.xml><?xml version="1.0" encoding="utf-8"?>
<p:tagLst xmlns:p="http://schemas.openxmlformats.org/presentationml/2006/main">
  <p:tag name="MH" val="20170828155259"/>
  <p:tag name="MH_LIBRARY" val="GRAPHIC"/>
  <p:tag name="MH_TYPE" val="Other"/>
  <p:tag name="MH_ORDER" val="2"/>
</p:tagLst>
</file>

<file path=ppt/tags/tag66.xml><?xml version="1.0" encoding="utf-8"?>
<p:tagLst xmlns:p="http://schemas.openxmlformats.org/presentationml/2006/main">
  <p:tag name="MH" val="20170828155259"/>
  <p:tag name="MH_LIBRARY" val="GRAPHIC"/>
  <p:tag name="MH_TYPE" val="Other"/>
  <p:tag name="MH_ORDER" val="3"/>
</p:tagLst>
</file>

<file path=ppt/tags/tag67.xml><?xml version="1.0" encoding="utf-8"?>
<p:tagLst xmlns:p="http://schemas.openxmlformats.org/presentationml/2006/main">
  <p:tag name="MH" val="20170828155259"/>
  <p:tag name="MH_LIBRARY" val="GRAPHIC"/>
  <p:tag name="MH_TYPE" val="Other"/>
  <p:tag name="MH_ORDER" val="4"/>
</p:tagLst>
</file>

<file path=ppt/tags/tag68.xml><?xml version="1.0" encoding="utf-8"?>
<p:tagLst xmlns:p="http://schemas.openxmlformats.org/presentationml/2006/main">
  <p:tag name="MH" val="20170828155259"/>
  <p:tag name="MH_LIBRARY" val="GRAPHIC"/>
  <p:tag name="MH_TYPE" val="Other"/>
  <p:tag name="MH_ORDER" val="5"/>
</p:tagLst>
</file>

<file path=ppt/tags/tag69.xml><?xml version="1.0" encoding="utf-8"?>
<p:tagLst xmlns:p="http://schemas.openxmlformats.org/presentationml/2006/main">
  <p:tag name="MH" val="20170828155259"/>
  <p:tag name="MH_LIBRARY" val="GRAPHIC"/>
  <p:tag name="MH_TYPE" val="Other"/>
  <p:tag name="MH_ORDER" val="6"/>
</p:tagLst>
</file>

<file path=ppt/tags/tag70.xml><?xml version="1.0" encoding="utf-8"?>
<p:tagLst xmlns:p="http://schemas.openxmlformats.org/presentationml/2006/main">
  <p:tag name="MH" val="20170828155259"/>
  <p:tag name="MH_LIBRARY" val="GRAPHIC"/>
  <p:tag name="MH_TYPE" val="Other"/>
  <p:tag name="MH_ORDER" val="7"/>
</p:tagLst>
</file>

<file path=ppt/tags/tag71.xml><?xml version="1.0" encoding="utf-8"?>
<p:tagLst xmlns:p="http://schemas.openxmlformats.org/presentationml/2006/main">
  <p:tag name="MH" val="20170828155259"/>
  <p:tag name="MH_LIBRARY" val="GRAPHIC"/>
  <p:tag name="MH_TYPE" val="Other"/>
  <p:tag name="MH_ORDER" val="8"/>
</p:tagLst>
</file>

<file path=ppt/tags/tag72.xml><?xml version="1.0" encoding="utf-8"?>
<p:tagLst xmlns:p="http://schemas.openxmlformats.org/presentationml/2006/main">
  <p:tag name="MH" val="20170828155259"/>
  <p:tag name="MH_LIBRARY" val="GRAPHIC"/>
  <p:tag name="MH_TYPE" val="Other"/>
  <p:tag name="MH_ORDER" val="9"/>
</p:tagLst>
</file>

<file path=ppt/tags/tag73.xml><?xml version="1.0" encoding="utf-8"?>
<p:tagLst xmlns:p="http://schemas.openxmlformats.org/presentationml/2006/main">
  <p:tag name="MH" val="20170828155259"/>
  <p:tag name="MH_LIBRARY" val="GRAPHIC"/>
  <p:tag name="MH_TYPE" val="Other"/>
  <p:tag name="MH_ORDER" val="10"/>
</p:tagLst>
</file>

<file path=ppt/tags/tag74.xml><?xml version="1.0" encoding="utf-8"?>
<p:tagLst xmlns:p="http://schemas.openxmlformats.org/presentationml/2006/main">
  <p:tag name="MH" val="20170828155259"/>
  <p:tag name="MH_LIBRARY" val="GRAPHIC"/>
  <p:tag name="MH_TYPE" val="Other"/>
  <p:tag name="MH_ORDER" val="11"/>
</p:tagLst>
</file>

<file path=ppt/tags/tag75.xml><?xml version="1.0" encoding="utf-8"?>
<p:tagLst xmlns:p="http://schemas.openxmlformats.org/presentationml/2006/main">
  <p:tag name="MH" val="20170828155259"/>
  <p:tag name="MH_LIBRARY" val="GRAPHIC"/>
  <p:tag name="MH_TYPE" val="Other"/>
  <p:tag name="MH_ORDER" val="12"/>
</p:tagLst>
</file>

<file path=ppt/tags/tag76.xml><?xml version="1.0" encoding="utf-8"?>
<p:tagLst xmlns:p="http://schemas.openxmlformats.org/presentationml/2006/main">
  <p:tag name="MH" val="20170828155259"/>
  <p:tag name="MH_LIBRARY" val="GRAPHIC"/>
  <p:tag name="MH_TYPE" val="SubTitle"/>
  <p:tag name="MH_ORDER" val="4"/>
</p:tagLst>
</file>

<file path=ppt/tags/tag77.xml><?xml version="1.0" encoding="utf-8"?>
<p:tagLst xmlns:p="http://schemas.openxmlformats.org/presentationml/2006/main">
  <p:tag name="MH" val="20170828155259"/>
  <p:tag name="MH_LIBRARY" val="GRAPHIC"/>
  <p:tag name="MH_TYPE" val="SubTitle"/>
  <p:tag name="MH_ORDER" val="1"/>
</p:tagLst>
</file>

<file path=ppt/tags/tag78.xml><?xml version="1.0" encoding="utf-8"?>
<p:tagLst xmlns:p="http://schemas.openxmlformats.org/presentationml/2006/main">
  <p:tag name="MH" val="20170828155259"/>
  <p:tag name="MH_LIBRARY" val="GRAPHIC"/>
  <p:tag name="MH_TYPE" val="SubTitle"/>
  <p:tag name="MH_ORDER" val="3"/>
</p:tagLst>
</file>

<file path=ppt/tags/tag79.xml><?xml version="1.0" encoding="utf-8"?>
<p:tagLst xmlns:p="http://schemas.openxmlformats.org/presentationml/2006/main">
  <p:tag name="MH" val="20170828155259"/>
  <p:tag name="MH_LIBRARY" val="GRAPHIC"/>
  <p:tag name="MH_TYPE" val="SubTitle"/>
  <p:tag name="MH_ORDER" val="2"/>
</p:tagLst>
</file>

<file path=ppt/tags/tag80.xml><?xml version="1.0" encoding="utf-8"?>
<p:tagLst xmlns:p="http://schemas.openxmlformats.org/presentationml/2006/main">
  <p:tag name="MH" val="20170912192055"/>
  <p:tag name="MH_LIBRARY" val="GRAPHIC"/>
  <p:tag name="MH_TYPE" val="Desc"/>
  <p:tag name="MH_ORDER" val="1"/>
</p:tagLst>
</file>

<file path=ppt/tags/tag81.xml><?xml version="1.0" encoding="utf-8"?>
<p:tagLst xmlns:p="http://schemas.openxmlformats.org/presentationml/2006/main">
  <p:tag name="MH" val="20170827115413"/>
  <p:tag name="MH_LIBRARY" val="GRAPHIC"/>
  <p:tag name="MH_TYPE" val="Other"/>
  <p:tag name="MH_ORDER" val="1"/>
</p:tagLst>
</file>

<file path=ppt/tags/tag82.xml><?xml version="1.0" encoding="utf-8"?>
<p:tagLst xmlns:p="http://schemas.openxmlformats.org/presentationml/2006/main">
  <p:tag name="MH" val="20170827115413"/>
  <p:tag name="MH_LIBRARY" val="GRAPHIC"/>
  <p:tag name="MH_TYPE" val="SubTitle"/>
  <p:tag name="MH_ORDER" val="3"/>
</p:tagLst>
</file>

<file path=ppt/tags/tag83.xml><?xml version="1.0" encoding="utf-8"?>
<p:tagLst xmlns:p="http://schemas.openxmlformats.org/presentationml/2006/main">
  <p:tag name="MH" val="20170827115413"/>
  <p:tag name="MH_LIBRARY" val="GRAPHIC"/>
  <p:tag name="MH_TYPE" val="Other"/>
  <p:tag name="MH_ORDER" val="2"/>
</p:tagLst>
</file>

<file path=ppt/tags/tag84.xml><?xml version="1.0" encoding="utf-8"?>
<p:tagLst xmlns:p="http://schemas.openxmlformats.org/presentationml/2006/main">
  <p:tag name="MH" val="20170827115413"/>
  <p:tag name="MH_LIBRARY" val="GRAPHIC"/>
  <p:tag name="MH_TYPE" val="SubTitle"/>
  <p:tag name="MH_ORDER" val="4"/>
</p:tagLst>
</file>

<file path=ppt/tags/tag85.xml><?xml version="1.0" encoding="utf-8"?>
<p:tagLst xmlns:p="http://schemas.openxmlformats.org/presentationml/2006/main">
  <p:tag name="MH" val="20170827115413"/>
  <p:tag name="MH_LIBRARY" val="GRAPHIC"/>
  <p:tag name="MH_TYPE" val="Other"/>
  <p:tag name="MH_ORDER" val="3"/>
</p:tagLst>
</file>

<file path=ppt/tags/tag86.xml><?xml version="1.0" encoding="utf-8"?>
<p:tagLst xmlns:p="http://schemas.openxmlformats.org/presentationml/2006/main">
  <p:tag name="MH" val="20170827115413"/>
  <p:tag name="MH_LIBRARY" val="GRAPHIC"/>
  <p:tag name="MH_TYPE" val="SubTitle"/>
  <p:tag name="MH_ORDER" val="2"/>
</p:tagLst>
</file>

<file path=ppt/tags/tag87.xml><?xml version="1.0" encoding="utf-8"?>
<p:tagLst xmlns:p="http://schemas.openxmlformats.org/presentationml/2006/main">
  <p:tag name="MH" val="20170827115413"/>
  <p:tag name="MH_LIBRARY" val="GRAPHIC"/>
  <p:tag name="MH_TYPE" val="Other"/>
  <p:tag name="MH_ORDER" val="4"/>
</p:tagLst>
</file>

<file path=ppt/tags/tag88.xml><?xml version="1.0" encoding="utf-8"?>
<p:tagLst xmlns:p="http://schemas.openxmlformats.org/presentationml/2006/main">
  <p:tag name="MH" val="20170827115413"/>
  <p:tag name="MH_LIBRARY" val="GRAPHIC"/>
  <p:tag name="MH_TYPE" val="SubTitle"/>
  <p:tag name="MH_ORDER" val="1"/>
</p:tagLst>
</file>

<file path=ppt/tags/tag89.xml><?xml version="1.0" encoding="utf-8"?>
<p:tagLst xmlns:p="http://schemas.openxmlformats.org/presentationml/2006/main">
  <p:tag name="MH" val="20170827115413"/>
  <p:tag name="MH_LIBRARY" val="GRAPHIC"/>
  <p:tag name="MH_TYPE" val="Text"/>
  <p:tag name="MH_ORDER" val="4"/>
</p:tagLst>
</file>

<file path=ppt/tags/tag90.xml><?xml version="1.0" encoding="utf-8"?>
<p:tagLst xmlns:p="http://schemas.openxmlformats.org/presentationml/2006/main">
  <p:tag name="MH" val="20170827115413"/>
  <p:tag name="MH_LIBRARY" val="GRAPHIC"/>
  <p:tag name="MH_TYPE" val="Text"/>
  <p:tag name="MH_ORDER" val="3"/>
</p:tagLst>
</file>

<file path=ppt/tags/tag91.xml><?xml version="1.0" encoding="utf-8"?>
<p:tagLst xmlns:p="http://schemas.openxmlformats.org/presentationml/2006/main">
  <p:tag name="MH" val="20170827115413"/>
  <p:tag name="MH_LIBRARY" val="GRAPHIC"/>
  <p:tag name="MH_TYPE" val="Text"/>
  <p:tag name="MH_ORDER" val="2"/>
</p:tagLst>
</file>

<file path=ppt/tags/tag92.xml><?xml version="1.0" encoding="utf-8"?>
<p:tagLst xmlns:p="http://schemas.openxmlformats.org/presentationml/2006/main">
  <p:tag name="MH" val="20170827115413"/>
  <p:tag name="MH_LIBRARY" val="GRAPHIC"/>
  <p:tag name="MH_TYPE" val="Text"/>
  <p:tag name="MH_ORDER" val="1"/>
</p:tagLst>
</file>

<file path=ppt/tags/tag93.xml><?xml version="1.0" encoding="utf-8"?>
<p:tagLst xmlns:p="http://schemas.openxmlformats.org/presentationml/2006/main">
  <p:tag name="MH" val="20170820203458"/>
  <p:tag name="MH_LIBRARY" val="GRAPHIC"/>
  <p:tag name="MH_TYPE" val="Title"/>
  <p:tag name="MH_ORDER" val="1"/>
</p:tagLst>
</file>

<file path=ppt/tags/tag94.xml><?xml version="1.0" encoding="utf-8"?>
<p:tagLst xmlns:p="http://schemas.openxmlformats.org/presentationml/2006/main">
  <p:tag name="MH" val="20170820203458"/>
  <p:tag name="MH_LIBRARY" val="GRAPHIC"/>
  <p:tag name="MH_TYPE" val="Other"/>
  <p:tag name="MH_ORDER" val="1"/>
</p:tagLst>
</file>

<file path=ppt/tags/tag95.xml><?xml version="1.0" encoding="utf-8"?>
<p:tagLst xmlns:p="http://schemas.openxmlformats.org/presentationml/2006/main">
  <p:tag name="MH" val="20170820203458"/>
  <p:tag name="MH_LIBRARY" val="GRAPHIC"/>
  <p:tag name="MH_TYPE" val="Other"/>
  <p:tag name="MH_ORDER" val="2"/>
</p:tagLst>
</file>

<file path=ppt/tags/tag96.xml><?xml version="1.0" encoding="utf-8"?>
<p:tagLst xmlns:p="http://schemas.openxmlformats.org/presentationml/2006/main">
  <p:tag name="MH" val="20170820203458"/>
  <p:tag name="MH_LIBRARY" val="GRAPHIC"/>
  <p:tag name="MH_TYPE" val="Other"/>
  <p:tag name="MH_ORDER" val="3"/>
</p:tagLst>
</file>

<file path=ppt/tags/tag97.xml><?xml version="1.0" encoding="utf-8"?>
<p:tagLst xmlns:p="http://schemas.openxmlformats.org/presentationml/2006/main">
  <p:tag name="MH" val="20170820203458"/>
  <p:tag name="MH_LIBRARY" val="GRAPHIC"/>
  <p:tag name="MH_TYPE" val="Other"/>
  <p:tag name="MH_ORDER" val="4"/>
</p:tagLst>
</file>

<file path=ppt/tags/tag98.xml><?xml version="1.0" encoding="utf-8"?>
<p:tagLst xmlns:p="http://schemas.openxmlformats.org/presentationml/2006/main">
  <p:tag name="MH" val="20170820203458"/>
  <p:tag name="MH_LIBRARY" val="GRAPHIC"/>
  <p:tag name="MH_TYPE" val="Other"/>
  <p:tag name="MH_ORDER" val="5"/>
</p:tagLst>
</file>

<file path=ppt/tags/tag99.xml><?xml version="1.0" encoding="utf-8"?>
<p:tagLst xmlns:p="http://schemas.openxmlformats.org/presentationml/2006/main">
  <p:tag name="MH" val="20170820203458"/>
  <p:tag name="MH_LIBRARY" val="GRAPHIC"/>
  <p:tag name="MH_TYPE" val="Other"/>
  <p:tag name="MH_ORDER" val="6"/>
</p:tagLst>
</file>

<file path=ppt/tags/tag100.xml><?xml version="1.0" encoding="utf-8"?>
<p:tagLst xmlns:p="http://schemas.openxmlformats.org/presentationml/2006/main">
  <p:tag name="MH" val="20170820203458"/>
  <p:tag name="MH_LIBRARY" val="GRAPHIC"/>
  <p:tag name="MH_TYPE" val="SubTitle"/>
  <p:tag name="MH_ORDER" val="2"/>
</p:tagLst>
</file>

<file path=ppt/tags/tag101.xml><?xml version="1.0" encoding="utf-8"?>
<p:tagLst xmlns:p="http://schemas.openxmlformats.org/presentationml/2006/main">
  <p:tag name="MH" val="20170820203458"/>
  <p:tag name="MH_LIBRARY" val="GRAPHIC"/>
  <p:tag name="MH_TYPE" val="SubTitle"/>
  <p:tag name="MH_ORDER" val="1"/>
</p:tagLst>
</file>

<file path=ppt/tags/tag102.xml><?xml version="1.0" encoding="utf-8"?>
<p:tagLst xmlns:p="http://schemas.openxmlformats.org/presentationml/2006/main">
  <p:tag name="MH" val="20170820203458"/>
  <p:tag name="MH_LIBRARY" val="GRAPHIC"/>
  <p:tag name="MH_TYPE" val="SubTitle"/>
  <p:tag name="MH_ORDER" val="6"/>
</p:tagLst>
</file>

<file path=ppt/tags/tag103.xml><?xml version="1.0" encoding="utf-8"?>
<p:tagLst xmlns:p="http://schemas.openxmlformats.org/presentationml/2006/main">
  <p:tag name="MH" val="20170820203458"/>
  <p:tag name="MH_LIBRARY" val="GRAPHIC"/>
  <p:tag name="MH_TYPE" val="SubTitle"/>
  <p:tag name="MH_ORDER" val="3"/>
</p:tagLst>
</file>

<file path=ppt/tags/tag104.xml><?xml version="1.0" encoding="utf-8"?>
<p:tagLst xmlns:p="http://schemas.openxmlformats.org/presentationml/2006/main">
  <p:tag name="MH" val="20170820203458"/>
  <p:tag name="MH_LIBRARY" val="GRAPHIC"/>
  <p:tag name="MH_TYPE" val="SubTitle"/>
  <p:tag name="MH_ORDER" val="4"/>
</p:tagLst>
</file>

<file path=ppt/tags/tag105.xml><?xml version="1.0" encoding="utf-8"?>
<p:tagLst xmlns:p="http://schemas.openxmlformats.org/presentationml/2006/main">
  <p:tag name="MH" val="20170820203458"/>
  <p:tag name="MH_LIBRARY" val="GRAPHIC"/>
  <p:tag name="MH_TYPE" val="SubTitle"/>
  <p:tag name="MH_ORDER" val="5"/>
</p:tagLst>
</file>

<file path=ppt/tags/tag106.xml><?xml version="1.0" encoding="utf-8"?>
<p:tagLst xmlns:p="http://schemas.openxmlformats.org/presentationml/2006/main">
  <p:tag name="MH" val="20171006210917"/>
  <p:tag name="MH_LIBRARY" val="CONTENTS"/>
  <p:tag name="MH_TYPE" val="TITLE"/>
  <p:tag name="ID" val="547125"/>
</p:tagLst>
</file>

<file path=ppt/tags/tag107.xml><?xml version="1.0" encoding="utf-8"?>
<p:tagLst xmlns:p="http://schemas.openxmlformats.org/presentationml/2006/main">
  <p:tag name="MH" val="20171006210917"/>
  <p:tag name="MH_LIBRARY" val="CONTENTS"/>
  <p:tag name="MH_TYPE" val="OTHERS"/>
  <p:tag name="ID" val="547125"/>
</p:tagLst>
</file>

<file path=ppt/tags/tag108.xml><?xml version="1.0" encoding="utf-8"?>
<p:tagLst xmlns:p="http://schemas.openxmlformats.org/presentationml/2006/main">
  <p:tag name="MH" val="20171006210917"/>
  <p:tag name="MH_LIBRARY" val="CONTENTS"/>
  <p:tag name="MH_TYPE" val="OTHERS"/>
  <p:tag name="ID" val="547125"/>
</p:tagLst>
</file>

<file path=ppt/tags/tag109.xml><?xml version="1.0" encoding="utf-8"?>
<p:tagLst xmlns:p="http://schemas.openxmlformats.org/presentationml/2006/main">
  <p:tag name="MH" val="20171006210917"/>
  <p:tag name="MH_LIBRARY" val="CONTENTS"/>
  <p:tag name="MH_TYPE" val="NUMBER"/>
  <p:tag name="ID" val="547125"/>
  <p:tag name="MH_ORDER" val="NUMBER"/>
</p:tagLst>
</file>

<file path=ppt/tags/tag110.xml><?xml version="1.0" encoding="utf-8"?>
<p:tagLst xmlns:p="http://schemas.openxmlformats.org/presentationml/2006/main">
  <p:tag name="MH" val="20171006210917"/>
  <p:tag name="MH_LIBRARY" val="CONTENTS"/>
  <p:tag name="MH_AUTOCOLOR" val="TRUE"/>
  <p:tag name="MH_TYPE" val="SECTION"/>
  <p:tag name="ID" val="547125"/>
</p:tagLst>
</file>

<file path=ppt/tags/tag111.xml><?xml version="1.0" encoding="utf-8"?>
<p:tagLst xmlns:p="http://schemas.openxmlformats.org/presentationml/2006/main">
  <p:tag name="MH" val="20170916142349"/>
  <p:tag name="MH_LIBRARY" val="GRAPHIC"/>
  <p:tag name="MH_TYPE" val="Other"/>
  <p:tag name="MH_ORDER" val="1"/>
</p:tagLst>
</file>

<file path=ppt/tags/tag112.xml><?xml version="1.0" encoding="utf-8"?>
<p:tagLst xmlns:p="http://schemas.openxmlformats.org/presentationml/2006/main">
  <p:tag name="MH" val="20170916142349"/>
  <p:tag name="MH_LIBRARY" val="GRAPHIC"/>
  <p:tag name="MH_TYPE" val="Text"/>
  <p:tag name="MH_ORDER" val="4"/>
</p:tagLst>
</file>

<file path=ppt/tags/tag113.xml><?xml version="1.0" encoding="utf-8"?>
<p:tagLst xmlns:p="http://schemas.openxmlformats.org/presentationml/2006/main">
  <p:tag name="MH" val="20170916142349"/>
  <p:tag name="MH_LIBRARY" val="GRAPHIC"/>
  <p:tag name="MH_TYPE" val="SubTitle"/>
  <p:tag name="MH_ORDER" val="4"/>
</p:tagLst>
</file>

<file path=ppt/tags/tag114.xml><?xml version="1.0" encoding="utf-8"?>
<p:tagLst xmlns:p="http://schemas.openxmlformats.org/presentationml/2006/main">
  <p:tag name="MH" val="20170916142349"/>
  <p:tag name="MH_LIBRARY" val="GRAPHIC"/>
  <p:tag name="MH_TYPE" val="Other"/>
  <p:tag name="MH_ORDER" val="2"/>
</p:tagLst>
</file>

<file path=ppt/tags/tag115.xml><?xml version="1.0" encoding="utf-8"?>
<p:tagLst xmlns:p="http://schemas.openxmlformats.org/presentationml/2006/main">
  <p:tag name="MH" val="20170916142349"/>
  <p:tag name="MH_LIBRARY" val="GRAPHIC"/>
  <p:tag name="MH_TYPE" val="Text"/>
  <p:tag name="MH_ORDER" val="2"/>
</p:tagLst>
</file>

<file path=ppt/tags/tag116.xml><?xml version="1.0" encoding="utf-8"?>
<p:tagLst xmlns:p="http://schemas.openxmlformats.org/presentationml/2006/main">
  <p:tag name="MH" val="20170916142349"/>
  <p:tag name="MH_LIBRARY" val="GRAPHIC"/>
  <p:tag name="MH_TYPE" val="SubTitle"/>
  <p:tag name="MH_ORDER" val="2"/>
</p:tagLst>
</file>

<file path=ppt/tags/tag117.xml><?xml version="1.0" encoding="utf-8"?>
<p:tagLst xmlns:p="http://schemas.openxmlformats.org/presentationml/2006/main">
  <p:tag name="MH" val="20170916142349"/>
  <p:tag name="MH_LIBRARY" val="GRAPHIC"/>
  <p:tag name="MH_TYPE" val="Other"/>
  <p:tag name="MH_ORDER" val="3"/>
</p:tagLst>
</file>

<file path=ppt/tags/tag118.xml><?xml version="1.0" encoding="utf-8"?>
<p:tagLst xmlns:p="http://schemas.openxmlformats.org/presentationml/2006/main">
  <p:tag name="MH" val="20170916142349"/>
  <p:tag name="MH_LIBRARY" val="GRAPHIC"/>
  <p:tag name="MH_TYPE" val="Text"/>
  <p:tag name="MH_ORDER" val="5"/>
</p:tagLst>
</file>

<file path=ppt/tags/tag119.xml><?xml version="1.0" encoding="utf-8"?>
<p:tagLst xmlns:p="http://schemas.openxmlformats.org/presentationml/2006/main">
  <p:tag name="MH" val="20170916142349"/>
  <p:tag name="MH_LIBRARY" val="GRAPHIC"/>
  <p:tag name="MH_TYPE" val="SubTitle"/>
  <p:tag name="MH_ORDER" val="5"/>
</p:tagLst>
</file>

<file path=ppt/tags/tag120.xml><?xml version="1.0" encoding="utf-8"?>
<p:tagLst xmlns:p="http://schemas.openxmlformats.org/presentationml/2006/main">
  <p:tag name="MH" val="20170916142349"/>
  <p:tag name="MH_LIBRARY" val="GRAPHIC"/>
  <p:tag name="MH_TYPE" val="Other"/>
  <p:tag name="MH_ORDER" val="4"/>
</p:tagLst>
</file>

<file path=ppt/tags/tag121.xml><?xml version="1.0" encoding="utf-8"?>
<p:tagLst xmlns:p="http://schemas.openxmlformats.org/presentationml/2006/main">
  <p:tag name="MH" val="20170916142349"/>
  <p:tag name="MH_LIBRARY" val="GRAPHIC"/>
  <p:tag name="MH_TYPE" val="Text"/>
  <p:tag name="MH_ORDER" val="3"/>
</p:tagLst>
</file>

<file path=ppt/tags/tag122.xml><?xml version="1.0" encoding="utf-8"?>
<p:tagLst xmlns:p="http://schemas.openxmlformats.org/presentationml/2006/main">
  <p:tag name="MH" val="20170916142349"/>
  <p:tag name="MH_LIBRARY" val="GRAPHIC"/>
  <p:tag name="MH_TYPE" val="SubTitle"/>
  <p:tag name="MH_ORDER" val="3"/>
</p:tagLst>
</file>

<file path=ppt/tags/tag123.xml><?xml version="1.0" encoding="utf-8"?>
<p:tagLst xmlns:p="http://schemas.openxmlformats.org/presentationml/2006/main">
  <p:tag name="MH" val="20170916142349"/>
  <p:tag name="MH_LIBRARY" val="GRAPHIC"/>
  <p:tag name="MH_TYPE" val="Other"/>
  <p:tag name="MH_ORDER" val="5"/>
</p:tagLst>
</file>

<file path=ppt/tags/tag124.xml><?xml version="1.0" encoding="utf-8"?>
<p:tagLst xmlns:p="http://schemas.openxmlformats.org/presentationml/2006/main">
  <p:tag name="MH" val="20170916142349"/>
  <p:tag name="MH_LIBRARY" val="GRAPHIC"/>
  <p:tag name="MH_TYPE" val="Text"/>
  <p:tag name="MH_ORDER" val="1"/>
</p:tagLst>
</file>

<file path=ppt/tags/tag125.xml><?xml version="1.0" encoding="utf-8"?>
<p:tagLst xmlns:p="http://schemas.openxmlformats.org/presentationml/2006/main">
  <p:tag name="MH" val="20170916142349"/>
  <p:tag name="MH_LIBRARY" val="GRAPHIC"/>
  <p:tag name="MH_TYPE" val="SubTitle"/>
  <p:tag name="MH_ORDER" val="1"/>
</p:tagLst>
</file>

<file path=ppt/tags/tag126.xml><?xml version="1.0" encoding="utf-8"?>
<p:tagLst xmlns:p="http://schemas.openxmlformats.org/presentationml/2006/main">
  <p:tag name="MH" val="20170916142349"/>
  <p:tag name="MH_LIBRARY" val="GRAPHIC"/>
  <p:tag name="MH_TYPE" val="Other"/>
  <p:tag name="MH_ORDER" val="6"/>
</p:tagLst>
</file>

<file path=ppt/tags/tag127.xml><?xml version="1.0" encoding="utf-8"?>
<p:tagLst xmlns:p="http://schemas.openxmlformats.org/presentationml/2006/main">
  <p:tag name="MH" val="20170916142349"/>
  <p:tag name="MH_LIBRARY" val="GRAPHIC"/>
  <p:tag name="MH_TYPE" val="Other"/>
  <p:tag name="MH_ORDER" val="7"/>
</p:tagLst>
</file>

<file path=ppt/tags/tag128.xml><?xml version="1.0" encoding="utf-8"?>
<p:tagLst xmlns:p="http://schemas.openxmlformats.org/presentationml/2006/main">
  <p:tag name="MH" val="20170916142349"/>
  <p:tag name="MH_LIBRARY" val="GRAPHIC"/>
  <p:tag name="MH_TYPE" val="Other"/>
  <p:tag name="MH_ORDER" val="8"/>
</p:tagLst>
</file>

<file path=ppt/tags/tag129.xml><?xml version="1.0" encoding="utf-8"?>
<p:tagLst xmlns:p="http://schemas.openxmlformats.org/presentationml/2006/main">
  <p:tag name="MH" val="20170916142349"/>
  <p:tag name="MH_LIBRARY" val="GRAPHIC"/>
  <p:tag name="MH_TYPE" val="Other"/>
  <p:tag name="MH_ORDER" val="9"/>
</p:tagLst>
</file>

<file path=ppt/tags/tag130.xml><?xml version="1.0" encoding="utf-8"?>
<p:tagLst xmlns:p="http://schemas.openxmlformats.org/presentationml/2006/main">
  <p:tag name="MH" val="20170916142349"/>
  <p:tag name="MH_LIBRARY" val="GRAPHIC"/>
  <p:tag name="MH_TYPE" val="Other"/>
  <p:tag name="MH_ORDER" val="10"/>
</p:tagLst>
</file>

<file path=ppt/tags/tag131.xml><?xml version="1.0" encoding="utf-8"?>
<p:tagLst xmlns:p="http://schemas.openxmlformats.org/presentationml/2006/main">
  <p:tag name="MH" val="20170904203506"/>
  <p:tag name="MH_LIBRARY" val="GRAPHIC"/>
  <p:tag name="MH_TYPE" val="Text"/>
  <p:tag name="MH_ORDER" val="1"/>
</p:tagLst>
</file>

<file path=ppt/tags/tag132.xml><?xml version="1.0" encoding="utf-8"?>
<p:tagLst xmlns:p="http://schemas.openxmlformats.org/presentationml/2006/main">
  <p:tag name="MH" val="20170904203506"/>
  <p:tag name="MH_LIBRARY" val="GRAPHIC"/>
  <p:tag name="MH_TYPE" val="Other"/>
  <p:tag name="MH_ORDER" val="1"/>
</p:tagLst>
</file>

<file path=ppt/tags/tag133.xml><?xml version="1.0" encoding="utf-8"?>
<p:tagLst xmlns:p="http://schemas.openxmlformats.org/presentationml/2006/main">
  <p:tag name="MH" val="20170904203506"/>
  <p:tag name="MH_LIBRARY" val="GRAPHIC"/>
  <p:tag name="MH_TYPE" val="Other"/>
  <p:tag name="MH_ORDER" val="2"/>
</p:tagLst>
</file>

<file path=ppt/tags/tag134.xml><?xml version="1.0" encoding="utf-8"?>
<p:tagLst xmlns:p="http://schemas.openxmlformats.org/presentationml/2006/main">
  <p:tag name="MH" val="20170904203506"/>
  <p:tag name="MH_LIBRARY" val="GRAPHIC"/>
  <p:tag name="MH_TYPE" val="SubTitle"/>
  <p:tag name="MH_ORDER" val="1"/>
</p:tagLst>
</file>

<file path=ppt/tags/tag135.xml><?xml version="1.0" encoding="utf-8"?>
<p:tagLst xmlns:p="http://schemas.openxmlformats.org/presentationml/2006/main">
  <p:tag name="MH" val="20170904203506"/>
  <p:tag name="MH_LIBRARY" val="GRAPHIC"/>
  <p:tag name="MH_TYPE" val="Text"/>
  <p:tag name="MH_ORDER" val="2"/>
</p:tagLst>
</file>

<file path=ppt/tags/tag136.xml><?xml version="1.0" encoding="utf-8"?>
<p:tagLst xmlns:p="http://schemas.openxmlformats.org/presentationml/2006/main">
  <p:tag name="MH" val="20170904203506"/>
  <p:tag name="MH_LIBRARY" val="GRAPHIC"/>
  <p:tag name="MH_TYPE" val="Other"/>
  <p:tag name="MH_ORDER" val="3"/>
</p:tagLst>
</file>

<file path=ppt/tags/tag137.xml><?xml version="1.0" encoding="utf-8"?>
<p:tagLst xmlns:p="http://schemas.openxmlformats.org/presentationml/2006/main">
  <p:tag name="MH" val="20170904203506"/>
  <p:tag name="MH_LIBRARY" val="GRAPHIC"/>
  <p:tag name="MH_TYPE" val="Other"/>
  <p:tag name="MH_ORDER" val="4"/>
</p:tagLst>
</file>

<file path=ppt/tags/tag138.xml><?xml version="1.0" encoding="utf-8"?>
<p:tagLst xmlns:p="http://schemas.openxmlformats.org/presentationml/2006/main">
  <p:tag name="MH" val="20170904203506"/>
  <p:tag name="MH_LIBRARY" val="GRAPHIC"/>
  <p:tag name="MH_TYPE" val="SubTitle"/>
  <p:tag name="MH_ORDER" val="2"/>
</p:tagLst>
</file>

<file path=ppt/tags/tag139.xml><?xml version="1.0" encoding="utf-8"?>
<p:tagLst xmlns:p="http://schemas.openxmlformats.org/presentationml/2006/main">
  <p:tag name="MH" val="20170904203506"/>
  <p:tag name="MH_LIBRARY" val="GRAPHIC"/>
  <p:tag name="MH_TYPE" val="Text"/>
  <p:tag name="MH_ORDER" val="3"/>
</p:tagLst>
</file>

<file path=ppt/tags/tag140.xml><?xml version="1.0" encoding="utf-8"?>
<p:tagLst xmlns:p="http://schemas.openxmlformats.org/presentationml/2006/main">
  <p:tag name="MH" val="20170904203506"/>
  <p:tag name="MH_LIBRARY" val="GRAPHIC"/>
  <p:tag name="MH_TYPE" val="Other"/>
  <p:tag name="MH_ORDER" val="5"/>
</p:tagLst>
</file>

<file path=ppt/tags/tag141.xml><?xml version="1.0" encoding="utf-8"?>
<p:tagLst xmlns:p="http://schemas.openxmlformats.org/presentationml/2006/main">
  <p:tag name="MH" val="20170904203506"/>
  <p:tag name="MH_LIBRARY" val="GRAPHIC"/>
  <p:tag name="MH_TYPE" val="Other"/>
  <p:tag name="MH_ORDER" val="6"/>
</p:tagLst>
</file>

<file path=ppt/tags/tag142.xml><?xml version="1.0" encoding="utf-8"?>
<p:tagLst xmlns:p="http://schemas.openxmlformats.org/presentationml/2006/main">
  <p:tag name="MH" val="20170904203506"/>
  <p:tag name="MH_LIBRARY" val="GRAPHIC"/>
  <p:tag name="MH_TYPE" val="SubTitle"/>
  <p:tag name="MH_ORDER" val="3"/>
</p:tagLst>
</file>

<file path=ppt/tags/tag143.xml><?xml version="1.0" encoding="utf-8"?>
<p:tagLst xmlns:p="http://schemas.openxmlformats.org/presentationml/2006/main">
  <p:tag name="MH" val="20170904203506"/>
  <p:tag name="MH_LIBRARY" val="GRAPHIC"/>
  <p:tag name="MH_TYPE" val="Text"/>
  <p:tag name="MH_ORDER" val="4"/>
</p:tagLst>
</file>

<file path=ppt/tags/tag144.xml><?xml version="1.0" encoding="utf-8"?>
<p:tagLst xmlns:p="http://schemas.openxmlformats.org/presentationml/2006/main">
  <p:tag name="MH" val="20170904203506"/>
  <p:tag name="MH_LIBRARY" val="GRAPHIC"/>
  <p:tag name="MH_TYPE" val="Other"/>
  <p:tag name="MH_ORDER" val="7"/>
</p:tagLst>
</file>

<file path=ppt/tags/tag145.xml><?xml version="1.0" encoding="utf-8"?>
<p:tagLst xmlns:p="http://schemas.openxmlformats.org/presentationml/2006/main">
  <p:tag name="MH" val="20170904203506"/>
  <p:tag name="MH_LIBRARY" val="GRAPHIC"/>
  <p:tag name="MH_TYPE" val="Other"/>
  <p:tag name="MH_ORDER" val="8"/>
</p:tagLst>
</file>

<file path=ppt/tags/tag146.xml><?xml version="1.0" encoding="utf-8"?>
<p:tagLst xmlns:p="http://schemas.openxmlformats.org/presentationml/2006/main">
  <p:tag name="MH" val="20170904203506"/>
  <p:tag name="MH_LIBRARY" val="GRAPHIC"/>
  <p:tag name="MH_TYPE" val="SubTitle"/>
  <p:tag name="MH_ORDER" val="4"/>
</p:tagLst>
</file>

<file path=ppt/tags/tag147.xml><?xml version="1.0" encoding="utf-8"?>
<p:tagLst xmlns:p="http://schemas.openxmlformats.org/presentationml/2006/main">
  <p:tag name="MH" val="20170904203506"/>
  <p:tag name="MH_LIBRARY" val="GRAPHIC"/>
  <p:tag name="MH_TYPE" val="Text"/>
  <p:tag name="MH_ORDER" val="5"/>
</p:tagLst>
</file>

<file path=ppt/tags/tag148.xml><?xml version="1.0" encoding="utf-8"?>
<p:tagLst xmlns:p="http://schemas.openxmlformats.org/presentationml/2006/main">
  <p:tag name="MH" val="20170904203506"/>
  <p:tag name="MH_LIBRARY" val="GRAPHIC"/>
  <p:tag name="MH_TYPE" val="Other"/>
  <p:tag name="MH_ORDER" val="9"/>
</p:tagLst>
</file>

<file path=ppt/tags/tag149.xml><?xml version="1.0" encoding="utf-8"?>
<p:tagLst xmlns:p="http://schemas.openxmlformats.org/presentationml/2006/main">
  <p:tag name="MH" val="20170904203506"/>
  <p:tag name="MH_LIBRARY" val="GRAPHIC"/>
  <p:tag name="MH_TYPE" val="Other"/>
  <p:tag name="MH_ORDER" val="10"/>
</p:tagLst>
</file>

<file path=ppt/tags/tag150.xml><?xml version="1.0" encoding="utf-8"?>
<p:tagLst xmlns:p="http://schemas.openxmlformats.org/presentationml/2006/main">
  <p:tag name="MH" val="20170904203506"/>
  <p:tag name="MH_LIBRARY" val="GRAPHIC"/>
  <p:tag name="MH_TYPE" val="SubTitle"/>
  <p:tag name="MH_ORDER" val="5"/>
</p:tagLst>
</file>

<file path=ppt/tags/tag151.xml><?xml version="1.0" encoding="utf-8"?>
<p:tagLst xmlns:p="http://schemas.openxmlformats.org/presentationml/2006/main">
  <p:tag name="MH" val="20171006210917"/>
  <p:tag name="MH_LIBRARY" val="CONTENTS"/>
  <p:tag name="MH_TYPE" val="TITLE"/>
  <p:tag name="ID" val="547125"/>
</p:tagLst>
</file>

<file path=ppt/tags/tag152.xml><?xml version="1.0" encoding="utf-8"?>
<p:tagLst xmlns:p="http://schemas.openxmlformats.org/presentationml/2006/main">
  <p:tag name="MH" val="20171006210917"/>
  <p:tag name="MH_LIBRARY" val="CONTENTS"/>
  <p:tag name="MH_TYPE" val="OTHERS"/>
  <p:tag name="ID" val="547125"/>
</p:tagLst>
</file>

<file path=ppt/tags/tag153.xml><?xml version="1.0" encoding="utf-8"?>
<p:tagLst xmlns:p="http://schemas.openxmlformats.org/presentationml/2006/main">
  <p:tag name="MH" val="20171006210917"/>
  <p:tag name="MH_LIBRARY" val="CONTENTS"/>
  <p:tag name="MH_TYPE" val="OTHERS"/>
  <p:tag name="ID" val="547125"/>
</p:tagLst>
</file>

<file path=ppt/tags/tag154.xml><?xml version="1.0" encoding="utf-8"?>
<p:tagLst xmlns:p="http://schemas.openxmlformats.org/presentationml/2006/main">
  <p:tag name="MH" val="20171006210917"/>
  <p:tag name="MH_LIBRARY" val="CONTENTS"/>
  <p:tag name="MH_TYPE" val="NUMBER"/>
  <p:tag name="ID" val="547125"/>
  <p:tag name="MH_ORDER" val="NUMBER"/>
</p:tagLst>
</file>

<file path=ppt/tags/tag155.xml><?xml version="1.0" encoding="utf-8"?>
<p:tagLst xmlns:p="http://schemas.openxmlformats.org/presentationml/2006/main">
  <p:tag name="MH" val="20171006210917"/>
  <p:tag name="MH_LIBRARY" val="CONTENTS"/>
  <p:tag name="MH_AUTOCOLOR" val="TRUE"/>
  <p:tag name="MH_TYPE" val="SECTION"/>
  <p:tag name="ID" val="547125"/>
</p:tagLst>
</file>

<file path=ppt/tags/tag156.xml><?xml version="1.0" encoding="utf-8"?>
<p:tagLst xmlns:p="http://schemas.openxmlformats.org/presentationml/2006/main">
  <p:tag name="MH" val="20170916142251"/>
  <p:tag name="MH_LIBRARY" val="GRAPHIC"/>
  <p:tag name="MH_TYPE" val="Other"/>
  <p:tag name="MH_ORDER" val="1"/>
</p:tagLst>
</file>

<file path=ppt/tags/tag157.xml><?xml version="1.0" encoding="utf-8"?>
<p:tagLst xmlns:p="http://schemas.openxmlformats.org/presentationml/2006/main">
  <p:tag name="MH" val="20170916142251"/>
  <p:tag name="MH_LIBRARY" val="GRAPHIC"/>
  <p:tag name="MH_TYPE" val="Other"/>
  <p:tag name="MH_ORDER" val="2"/>
</p:tagLst>
</file>

<file path=ppt/tags/tag158.xml><?xml version="1.0" encoding="utf-8"?>
<p:tagLst xmlns:p="http://schemas.openxmlformats.org/presentationml/2006/main">
  <p:tag name="MH" val="20170916142251"/>
  <p:tag name="MH_LIBRARY" val="GRAPHIC"/>
  <p:tag name="MH_TYPE" val="SubTitle"/>
  <p:tag name="MH_ORDER" val="1"/>
</p:tagLst>
</file>

<file path=ppt/tags/tag159.xml><?xml version="1.0" encoding="utf-8"?>
<p:tagLst xmlns:p="http://schemas.openxmlformats.org/presentationml/2006/main">
  <p:tag name="MH" val="20170916142251"/>
  <p:tag name="MH_LIBRARY" val="GRAPHIC"/>
  <p:tag name="MH_TYPE" val="SubTitle"/>
  <p:tag name="MH_ORDER" val="2"/>
</p:tagLst>
</file>

<file path=ppt/tags/tag160.xml><?xml version="1.0" encoding="utf-8"?>
<p:tagLst xmlns:p="http://schemas.openxmlformats.org/presentationml/2006/main">
  <p:tag name="MH" val="20170916142251"/>
  <p:tag name="MH_LIBRARY" val="GRAPHIC"/>
  <p:tag name="MH_TYPE" val="SubTitle"/>
  <p:tag name="MH_ORDER" val="3"/>
</p:tagLst>
</file>

<file path=ppt/tags/tag161.xml><?xml version="1.0" encoding="utf-8"?>
<p:tagLst xmlns:p="http://schemas.openxmlformats.org/presentationml/2006/main">
  <p:tag name="MH" val="20170916142251"/>
  <p:tag name="MH_LIBRARY" val="GRAPHIC"/>
  <p:tag name="MH_TYPE" val="SubTitle"/>
  <p:tag name="MH_ORDER" val="4"/>
</p:tagLst>
</file>

<file path=ppt/tags/tag162.xml><?xml version="1.0" encoding="utf-8"?>
<p:tagLst xmlns:p="http://schemas.openxmlformats.org/presentationml/2006/main">
  <p:tag name="MH" val="20170916142251"/>
  <p:tag name="MH_LIBRARY" val="GRAPHIC"/>
  <p:tag name="MH_TYPE" val="SubTitle"/>
  <p:tag name="MH_ORDER" val="5"/>
</p:tagLst>
</file>

<file path=ppt/tags/tag163.xml><?xml version="1.0" encoding="utf-8"?>
<p:tagLst xmlns:p="http://schemas.openxmlformats.org/presentationml/2006/main">
  <p:tag name="MH" val="20170916142251"/>
  <p:tag name="MH_LIBRARY" val="GRAPHIC"/>
  <p:tag name="MH_TYPE" val="Other"/>
  <p:tag name="MH_ORDER" val="3"/>
</p:tagLst>
</file>

<file path=ppt/tags/tag164.xml><?xml version="1.0" encoding="utf-8"?>
<p:tagLst xmlns:p="http://schemas.openxmlformats.org/presentationml/2006/main">
  <p:tag name="MH" val="20170916142251"/>
  <p:tag name="MH_LIBRARY" val="GRAPHIC"/>
  <p:tag name="MH_TYPE" val="Other"/>
  <p:tag name="MH_ORDER" val="4"/>
</p:tagLst>
</file>

<file path=ppt/tags/tag165.xml><?xml version="1.0" encoding="utf-8"?>
<p:tagLst xmlns:p="http://schemas.openxmlformats.org/presentationml/2006/main">
  <p:tag name="MH" val="20170916142251"/>
  <p:tag name="MH_LIBRARY" val="GRAPHIC"/>
  <p:tag name="MH_TYPE" val="Other"/>
  <p:tag name="MH_ORDER" val="5"/>
</p:tagLst>
</file>

<file path=ppt/tags/tag166.xml><?xml version="1.0" encoding="utf-8"?>
<p:tagLst xmlns:p="http://schemas.openxmlformats.org/presentationml/2006/main">
  <p:tag name="MH" val="20170916142251"/>
  <p:tag name="MH_LIBRARY" val="GRAPHIC"/>
  <p:tag name="MH_TYPE" val="Other"/>
  <p:tag name="MH_ORDER" val="6"/>
</p:tagLst>
</file>

<file path=ppt/tags/tag167.xml><?xml version="1.0" encoding="utf-8"?>
<p:tagLst xmlns:p="http://schemas.openxmlformats.org/presentationml/2006/main">
  <p:tag name="MH" val="20170916142251"/>
  <p:tag name="MH_LIBRARY" val="GRAPHIC"/>
  <p:tag name="MH_TYPE" val="Desc"/>
  <p:tag name="MH_ORDER" val="1"/>
</p:tagLst>
</file>

<file path=ppt/tags/tag168.xml><?xml version="1.0" encoding="utf-8"?>
<p:tagLst xmlns:p="http://schemas.openxmlformats.org/presentationml/2006/main">
  <p:tag name="MH" val="20170909202331"/>
  <p:tag name="MH_LIBRARY" val="GRAPHIC"/>
  <p:tag name="MH_TYPE" val="Other"/>
  <p:tag name="MH_ORDER" val="1"/>
</p:tagLst>
</file>

<file path=ppt/tags/tag169.xml><?xml version="1.0" encoding="utf-8"?>
<p:tagLst xmlns:p="http://schemas.openxmlformats.org/presentationml/2006/main">
  <p:tag name="MH" val="20170909202331"/>
  <p:tag name="MH_LIBRARY" val="GRAPHIC"/>
  <p:tag name="MH_TYPE" val="Other"/>
  <p:tag name="MH_ORDER" val="2"/>
</p:tagLst>
</file>

<file path=ppt/tags/tag170.xml><?xml version="1.0" encoding="utf-8"?>
<p:tagLst xmlns:p="http://schemas.openxmlformats.org/presentationml/2006/main">
  <p:tag name="MH" val="20170909202331"/>
  <p:tag name="MH_LIBRARY" val="GRAPHIC"/>
  <p:tag name="MH_TYPE" val="Other"/>
  <p:tag name="MH_ORDER" val="3"/>
</p:tagLst>
</file>

<file path=ppt/tags/tag171.xml><?xml version="1.0" encoding="utf-8"?>
<p:tagLst xmlns:p="http://schemas.openxmlformats.org/presentationml/2006/main">
  <p:tag name="MH" val="20170909202331"/>
  <p:tag name="MH_LIBRARY" val="GRAPHIC"/>
  <p:tag name="MH_TYPE" val="Other"/>
  <p:tag name="MH_ORDER" val="4"/>
</p:tagLst>
</file>

<file path=ppt/tags/tag172.xml><?xml version="1.0" encoding="utf-8"?>
<p:tagLst xmlns:p="http://schemas.openxmlformats.org/presentationml/2006/main">
  <p:tag name="MH" val="20170909202331"/>
  <p:tag name="MH_LIBRARY" val="GRAPHIC"/>
  <p:tag name="MH_TYPE" val="Other"/>
  <p:tag name="MH_ORDER" val="5"/>
</p:tagLst>
</file>

<file path=ppt/tags/tag173.xml><?xml version="1.0" encoding="utf-8"?>
<p:tagLst xmlns:p="http://schemas.openxmlformats.org/presentationml/2006/main">
  <p:tag name="MH" val="20170909202331"/>
  <p:tag name="MH_LIBRARY" val="GRAPHIC"/>
  <p:tag name="MH_TYPE" val="SubTitle"/>
  <p:tag name="MH_ORDER" val="1"/>
</p:tagLst>
</file>

<file path=ppt/tags/tag174.xml><?xml version="1.0" encoding="utf-8"?>
<p:tagLst xmlns:p="http://schemas.openxmlformats.org/presentationml/2006/main">
  <p:tag name="MH" val="20170909202331"/>
  <p:tag name="MH_LIBRARY" val="GRAPHIC"/>
  <p:tag name="MH_TYPE" val="Text"/>
  <p:tag name="MH_ORDER" val="1"/>
</p:tagLst>
</file>

<file path=ppt/tags/tag175.xml><?xml version="1.0" encoding="utf-8"?>
<p:tagLst xmlns:p="http://schemas.openxmlformats.org/presentationml/2006/main">
  <p:tag name="MH" val="20170909202331"/>
  <p:tag name="MH_LIBRARY" val="GRAPHIC"/>
  <p:tag name="MH_TYPE" val="Other"/>
  <p:tag name="MH_ORDER" val="6"/>
</p:tagLst>
</file>

<file path=ppt/tags/tag176.xml><?xml version="1.0" encoding="utf-8"?>
<p:tagLst xmlns:p="http://schemas.openxmlformats.org/presentationml/2006/main">
  <p:tag name="MH" val="20170909202331"/>
  <p:tag name="MH_LIBRARY" val="GRAPHIC"/>
  <p:tag name="MH_TYPE" val="Other"/>
  <p:tag name="MH_ORDER" val="7"/>
</p:tagLst>
</file>

<file path=ppt/tags/tag177.xml><?xml version="1.0" encoding="utf-8"?>
<p:tagLst xmlns:p="http://schemas.openxmlformats.org/presentationml/2006/main">
  <p:tag name="MH" val="20170909202331"/>
  <p:tag name="MH_LIBRARY" val="GRAPHIC"/>
  <p:tag name="MH_TYPE" val="Other"/>
  <p:tag name="MH_ORDER" val="8"/>
</p:tagLst>
</file>

<file path=ppt/tags/tag178.xml><?xml version="1.0" encoding="utf-8"?>
<p:tagLst xmlns:p="http://schemas.openxmlformats.org/presentationml/2006/main">
  <p:tag name="MH" val="20170909202331"/>
  <p:tag name="MH_LIBRARY" val="GRAPHIC"/>
  <p:tag name="MH_TYPE" val="SubTitle"/>
  <p:tag name="MH_ORDER" val="2"/>
</p:tagLst>
</file>

<file path=ppt/tags/tag179.xml><?xml version="1.0" encoding="utf-8"?>
<p:tagLst xmlns:p="http://schemas.openxmlformats.org/presentationml/2006/main">
  <p:tag name="MH" val="20170909202331"/>
  <p:tag name="MH_LIBRARY" val="GRAPHIC"/>
  <p:tag name="MH_TYPE" val="Text"/>
  <p:tag name="MH_ORDER" val="2"/>
</p:tagLst>
</file>

<file path=ppt/tags/tag180.xml><?xml version="1.0" encoding="utf-8"?>
<p:tagLst xmlns:p="http://schemas.openxmlformats.org/presentationml/2006/main">
  <p:tag name="MH" val="20170909202331"/>
  <p:tag name="MH_LIBRARY" val="GRAPHIC"/>
  <p:tag name="MH_TYPE" val="Other"/>
  <p:tag name="MH_ORDER" val="9"/>
</p:tagLst>
</file>

<file path=ppt/tags/tag181.xml><?xml version="1.0" encoding="utf-8"?>
<p:tagLst xmlns:p="http://schemas.openxmlformats.org/presentationml/2006/main">
  <p:tag name="MH" val="20170909202331"/>
  <p:tag name="MH_LIBRARY" val="GRAPHIC"/>
  <p:tag name="MH_TYPE" val="Other"/>
  <p:tag name="MH_ORDER" val="10"/>
</p:tagLst>
</file>

<file path=ppt/tags/tag182.xml><?xml version="1.0" encoding="utf-8"?>
<p:tagLst xmlns:p="http://schemas.openxmlformats.org/presentationml/2006/main">
  <p:tag name="MH" val="20170909202331"/>
  <p:tag name="MH_LIBRARY" val="GRAPHIC"/>
  <p:tag name="MH_TYPE" val="Other"/>
  <p:tag name="MH_ORDER" val="11"/>
</p:tagLst>
</file>

<file path=ppt/tags/tag183.xml><?xml version="1.0" encoding="utf-8"?>
<p:tagLst xmlns:p="http://schemas.openxmlformats.org/presentationml/2006/main">
  <p:tag name="MH" val="20170909202331"/>
  <p:tag name="MH_LIBRARY" val="GRAPHIC"/>
  <p:tag name="MH_TYPE" val="SubTitle"/>
  <p:tag name="MH_ORDER" val="3"/>
</p:tagLst>
</file>

<file path=ppt/tags/tag184.xml><?xml version="1.0" encoding="utf-8"?>
<p:tagLst xmlns:p="http://schemas.openxmlformats.org/presentationml/2006/main">
  <p:tag name="MH" val="20170909202331"/>
  <p:tag name="MH_LIBRARY" val="GRAPHIC"/>
  <p:tag name="MH_TYPE" val="Text"/>
  <p:tag name="MH_ORDER" val="3"/>
</p:tagLst>
</file>

<file path=ppt/tags/tag185.xml><?xml version="1.0" encoding="utf-8"?>
<p:tagLst xmlns:p="http://schemas.openxmlformats.org/presentationml/2006/main">
  <p:tag name="MH" val="20170909202331"/>
  <p:tag name="MH_LIBRARY" val="GRAPHIC"/>
  <p:tag name="MH_TYPE" val="Other"/>
  <p:tag name="MH_ORDER" val="12"/>
</p:tagLst>
</file>

<file path=ppt/tags/tag186.xml><?xml version="1.0" encoding="utf-8"?>
<p:tagLst xmlns:p="http://schemas.openxmlformats.org/presentationml/2006/main">
  <p:tag name="MH" val="20170909202331"/>
  <p:tag name="MH_LIBRARY" val="GRAPHIC"/>
  <p:tag name="MH_TYPE" val="Other"/>
  <p:tag name="MH_ORDER" val="13"/>
</p:tagLst>
</file>

<file path=ppt/tags/tag187.xml><?xml version="1.0" encoding="utf-8"?>
<p:tagLst xmlns:p="http://schemas.openxmlformats.org/presentationml/2006/main">
  <p:tag name="MH" val="20170909202331"/>
  <p:tag name="MH_LIBRARY" val="GRAPHIC"/>
  <p:tag name="MH_TYPE" val="Other"/>
  <p:tag name="MH_ORDER" val="14"/>
</p:tagLst>
</file>

<file path=ppt/tags/tag188.xml><?xml version="1.0" encoding="utf-8"?>
<p:tagLst xmlns:p="http://schemas.openxmlformats.org/presentationml/2006/main">
  <p:tag name="MH" val="20170909202331"/>
  <p:tag name="MH_LIBRARY" val="GRAPHIC"/>
  <p:tag name="MH_TYPE" val="SubTitle"/>
  <p:tag name="MH_ORDER" val="4"/>
</p:tagLst>
</file>

<file path=ppt/tags/tag189.xml><?xml version="1.0" encoding="utf-8"?>
<p:tagLst xmlns:p="http://schemas.openxmlformats.org/presentationml/2006/main">
  <p:tag name="MH" val="20170909202331"/>
  <p:tag name="MH_LIBRARY" val="GRAPHIC"/>
  <p:tag name="MH_TYPE" val="Text"/>
  <p:tag name="MH_ORDER" val="4"/>
</p:tagLst>
</file>

<file path=ppt/tags/tag190.xml><?xml version="1.0" encoding="utf-8"?>
<p:tagLst xmlns:p="http://schemas.openxmlformats.org/presentationml/2006/main">
  <p:tag name="MH" val="20170909202331"/>
  <p:tag name="MH_LIBRARY" val="GRAPHIC"/>
  <p:tag name="MH_TYPE" val="Other"/>
  <p:tag name="MH_ORDER" val="15"/>
</p:tagLst>
</file>

<file path=ppt/tags/tag191.xml><?xml version="1.0" encoding="utf-8"?>
<p:tagLst xmlns:p="http://schemas.openxmlformats.org/presentationml/2006/main">
  <p:tag name="MH" val="20170909202331"/>
  <p:tag name="MH_LIBRARY" val="GRAPHIC"/>
  <p:tag name="MH_TYPE" val="Other"/>
  <p:tag name="MH_ORDER" val="16"/>
</p:tagLst>
</file>

<file path=ppt/tags/tag192.xml><?xml version="1.0" encoding="utf-8"?>
<p:tagLst xmlns:p="http://schemas.openxmlformats.org/presentationml/2006/main">
  <p:tag name="MH" val="20170909202331"/>
  <p:tag name="MH_LIBRARY" val="GRAPHIC"/>
  <p:tag name="MH_TYPE" val="Other"/>
  <p:tag name="MH_ORDER" val="17"/>
</p:tagLst>
</file>

<file path=ppt/tags/tag193.xml><?xml version="1.0" encoding="utf-8"?>
<p:tagLst xmlns:p="http://schemas.openxmlformats.org/presentationml/2006/main">
  <p:tag name="MH" val="20170909202331"/>
  <p:tag name="MH_LIBRARY" val="GRAPHIC"/>
  <p:tag name="MH_TYPE" val="SubTitle"/>
  <p:tag name="MH_ORDER" val="5"/>
</p:tagLst>
</file>

<file path=ppt/tags/tag194.xml><?xml version="1.0" encoding="utf-8"?>
<p:tagLst xmlns:p="http://schemas.openxmlformats.org/presentationml/2006/main">
  <p:tag name="MH" val="20170909202331"/>
  <p:tag name="MH_LIBRARY" val="GRAPHIC"/>
  <p:tag name="MH_TYPE" val="Text"/>
  <p:tag name="MH_ORDER" val="5"/>
</p:tagLst>
</file>

<file path=ppt/tags/tag195.xml><?xml version="1.0" encoding="utf-8"?>
<p:tagLst xmlns:p="http://schemas.openxmlformats.org/presentationml/2006/main">
  <p:tag name="MH" val="20170909202331"/>
  <p:tag name="MH_LIBRARY" val="GRAPHIC"/>
  <p:tag name="MH_TYPE" val="Other"/>
  <p:tag name="MH_ORDER" val="18"/>
</p:tagLst>
</file>

<file path=ppt/tags/tag196.xml><?xml version="1.0" encoding="utf-8"?>
<p:tagLst xmlns:p="http://schemas.openxmlformats.org/presentationml/2006/main">
  <p:tag name="MH" val="20170909202331"/>
  <p:tag name="MH_LIBRARY" val="GRAPHIC"/>
  <p:tag name="MH_TYPE" val="Other"/>
  <p:tag name="MH_ORDER" val="19"/>
</p:tagLst>
</file>

<file path=ppt/tags/tag197.xml><?xml version="1.0" encoding="utf-8"?>
<p:tagLst xmlns:p="http://schemas.openxmlformats.org/presentationml/2006/main">
  <p:tag name="MH" val="20170909202331"/>
  <p:tag name="MH_LIBRARY" val="GRAPHIC"/>
  <p:tag name="MH_TYPE" val="Other"/>
  <p:tag name="MH_ORDER" val="20"/>
</p:tagLst>
</file>

<file path=ppt/tags/tag198.xml><?xml version="1.0" encoding="utf-8"?>
<p:tagLst xmlns:p="http://schemas.openxmlformats.org/presentationml/2006/main">
  <p:tag name="MH" val="20170916142251"/>
  <p:tag name="MH_LIBRARY" val="GRAPHIC"/>
  <p:tag name="MH_TYPE" val="Other"/>
  <p:tag name="MH_ORDER" val="2"/>
</p:tagLst>
</file>

<file path=ppt/tags/tag199.xml><?xml version="1.0" encoding="utf-8"?>
<p:tagLst xmlns:p="http://schemas.openxmlformats.org/presentationml/2006/main">
  <p:tag name="MH" val="20170916142251"/>
  <p:tag name="MH_LIBRARY" val="GRAPHIC"/>
  <p:tag name="MH_TYPE" val="Desc"/>
  <p:tag name="MH_ORDER" val="1"/>
</p:tagLst>
</file>

<file path=ppt/tags/tag200.xml><?xml version="1.0" encoding="utf-8"?>
<p:tagLst xmlns:p="http://schemas.openxmlformats.org/presentationml/2006/main">
  <p:tag name="MH" val="20170902122316"/>
  <p:tag name="MH_LIBRARY" val="GRAPHIC"/>
  <p:tag name="MH_TYPE" val="Other"/>
  <p:tag name="MH_ORDER" val="1"/>
</p:tagLst>
</file>

<file path=ppt/tags/tag201.xml><?xml version="1.0" encoding="utf-8"?>
<p:tagLst xmlns:p="http://schemas.openxmlformats.org/presentationml/2006/main">
  <p:tag name="MH" val="20170902122316"/>
  <p:tag name="MH_LIBRARY" val="GRAPHIC"/>
  <p:tag name="MH_TYPE" val="Other"/>
  <p:tag name="MH_ORDER" val="2"/>
</p:tagLst>
</file>

<file path=ppt/tags/tag202.xml><?xml version="1.0" encoding="utf-8"?>
<p:tagLst xmlns:p="http://schemas.openxmlformats.org/presentationml/2006/main">
  <p:tag name="MH" val="20170902122316"/>
  <p:tag name="MH_LIBRARY" val="GRAPHIC"/>
  <p:tag name="MH_TYPE" val="SubTitle"/>
  <p:tag name="MH_ORDER" val="1"/>
</p:tagLst>
</file>

<file path=ppt/tags/tag203.xml><?xml version="1.0" encoding="utf-8"?>
<p:tagLst xmlns:p="http://schemas.openxmlformats.org/presentationml/2006/main">
  <p:tag name="MH" val="20170902122316"/>
  <p:tag name="MH_LIBRARY" val="GRAPHIC"/>
  <p:tag name="MH_TYPE" val="Other"/>
  <p:tag name="MH_ORDER" val="3"/>
</p:tagLst>
</file>

<file path=ppt/tags/tag204.xml><?xml version="1.0" encoding="utf-8"?>
<p:tagLst xmlns:p="http://schemas.openxmlformats.org/presentationml/2006/main">
  <p:tag name="MH" val="20170902122316"/>
  <p:tag name="MH_LIBRARY" val="GRAPHIC"/>
  <p:tag name="MH_TYPE" val="Other"/>
  <p:tag name="MH_ORDER" val="4"/>
</p:tagLst>
</file>

<file path=ppt/tags/tag205.xml><?xml version="1.0" encoding="utf-8"?>
<p:tagLst xmlns:p="http://schemas.openxmlformats.org/presentationml/2006/main">
  <p:tag name="MH" val="20170902122316"/>
  <p:tag name="MH_LIBRARY" val="GRAPHIC"/>
  <p:tag name="MH_TYPE" val="SubTitle"/>
  <p:tag name="MH_ORDER" val="3"/>
</p:tagLst>
</file>

<file path=ppt/tags/tag206.xml><?xml version="1.0" encoding="utf-8"?>
<p:tagLst xmlns:p="http://schemas.openxmlformats.org/presentationml/2006/main">
  <p:tag name="MH" val="20170902122316"/>
  <p:tag name="MH_LIBRARY" val="GRAPHIC"/>
  <p:tag name="MH_TYPE" val="Other"/>
  <p:tag name="MH_ORDER" val="5"/>
</p:tagLst>
</file>

<file path=ppt/tags/tag207.xml><?xml version="1.0" encoding="utf-8"?>
<p:tagLst xmlns:p="http://schemas.openxmlformats.org/presentationml/2006/main">
  <p:tag name="MH" val="20170902122316"/>
  <p:tag name="MH_LIBRARY" val="GRAPHIC"/>
  <p:tag name="MH_TYPE" val="Other"/>
  <p:tag name="MH_ORDER" val="6"/>
</p:tagLst>
</file>

<file path=ppt/tags/tag208.xml><?xml version="1.0" encoding="utf-8"?>
<p:tagLst xmlns:p="http://schemas.openxmlformats.org/presentationml/2006/main">
  <p:tag name="MH" val="20170902122316"/>
  <p:tag name="MH_LIBRARY" val="GRAPHIC"/>
  <p:tag name="MH_TYPE" val="SubTitle"/>
  <p:tag name="MH_ORDER" val="5"/>
</p:tagLst>
</file>

<file path=ppt/tags/tag209.xml><?xml version="1.0" encoding="utf-8"?>
<p:tagLst xmlns:p="http://schemas.openxmlformats.org/presentationml/2006/main">
  <p:tag name="MH" val="20170902122316"/>
  <p:tag name="MH_LIBRARY" val="GRAPHIC"/>
  <p:tag name="MH_TYPE" val="Other"/>
  <p:tag name="MH_ORDER" val="7"/>
</p:tagLst>
</file>

<file path=ppt/tags/tag210.xml><?xml version="1.0" encoding="utf-8"?>
<p:tagLst xmlns:p="http://schemas.openxmlformats.org/presentationml/2006/main">
  <p:tag name="MH" val="20170902122316"/>
  <p:tag name="MH_LIBRARY" val="GRAPHIC"/>
  <p:tag name="MH_TYPE" val="Other"/>
  <p:tag name="MH_ORDER" val="8"/>
</p:tagLst>
</file>

<file path=ppt/tags/tag211.xml><?xml version="1.0" encoding="utf-8"?>
<p:tagLst xmlns:p="http://schemas.openxmlformats.org/presentationml/2006/main">
  <p:tag name="MH" val="20170902122316"/>
  <p:tag name="MH_LIBRARY" val="GRAPHIC"/>
  <p:tag name="MH_TYPE" val="SubTitle"/>
  <p:tag name="MH_ORDER" val="2"/>
</p:tagLst>
</file>

<file path=ppt/tags/tag212.xml><?xml version="1.0" encoding="utf-8"?>
<p:tagLst xmlns:p="http://schemas.openxmlformats.org/presentationml/2006/main">
  <p:tag name="MH" val="20170902122316"/>
  <p:tag name="MH_LIBRARY" val="GRAPHIC"/>
  <p:tag name="MH_TYPE" val="Other"/>
  <p:tag name="MH_ORDER" val="9"/>
</p:tagLst>
</file>

<file path=ppt/tags/tag213.xml><?xml version="1.0" encoding="utf-8"?>
<p:tagLst xmlns:p="http://schemas.openxmlformats.org/presentationml/2006/main">
  <p:tag name="MH" val="20170902122316"/>
  <p:tag name="MH_LIBRARY" val="GRAPHIC"/>
  <p:tag name="MH_TYPE" val="Other"/>
  <p:tag name="MH_ORDER" val="10"/>
</p:tagLst>
</file>

<file path=ppt/tags/tag214.xml><?xml version="1.0" encoding="utf-8"?>
<p:tagLst xmlns:p="http://schemas.openxmlformats.org/presentationml/2006/main">
  <p:tag name="MH" val="20170902122316"/>
  <p:tag name="MH_LIBRARY" val="GRAPHIC"/>
  <p:tag name="MH_TYPE" val="SubTitle"/>
  <p:tag name="MH_ORDER" val="4"/>
</p:tagLst>
</file>

<file path=ppt/tags/tag215.xml><?xml version="1.0" encoding="utf-8"?>
<p:tagLst xmlns:p="http://schemas.openxmlformats.org/presentationml/2006/main">
  <p:tag name="MH" val="20170909202331"/>
  <p:tag name="MH_LIBRARY" val="GRAPHIC"/>
  <p:tag name="MH_TYPE" val="Other"/>
  <p:tag name="MH_ORDER" val="1"/>
</p:tagLst>
</file>

<file path=ppt/tags/tag216.xml><?xml version="1.0" encoding="utf-8"?>
<p:tagLst xmlns:p="http://schemas.openxmlformats.org/presentationml/2006/main">
  <p:tag name="MH" val="20170909202331"/>
  <p:tag name="MH_LIBRARY" val="GRAPHIC"/>
  <p:tag name="MH_TYPE" val="Other"/>
  <p:tag name="MH_ORDER" val="2"/>
</p:tagLst>
</file>

<file path=ppt/tags/tag217.xml><?xml version="1.0" encoding="utf-8"?>
<p:tagLst xmlns:p="http://schemas.openxmlformats.org/presentationml/2006/main">
  <p:tag name="MH" val="20170909202331"/>
  <p:tag name="MH_LIBRARY" val="GRAPHIC"/>
  <p:tag name="MH_TYPE" val="Other"/>
  <p:tag name="MH_ORDER" val="3"/>
</p:tagLst>
</file>

<file path=ppt/tags/tag218.xml><?xml version="1.0" encoding="utf-8"?>
<p:tagLst xmlns:p="http://schemas.openxmlformats.org/presentationml/2006/main">
  <p:tag name="MH" val="20170909202331"/>
  <p:tag name="MH_LIBRARY" val="GRAPHIC"/>
  <p:tag name="MH_TYPE" val="Other"/>
  <p:tag name="MH_ORDER" val="4"/>
</p:tagLst>
</file>

<file path=ppt/tags/tag219.xml><?xml version="1.0" encoding="utf-8"?>
<p:tagLst xmlns:p="http://schemas.openxmlformats.org/presentationml/2006/main">
  <p:tag name="MH" val="20170909202331"/>
  <p:tag name="MH_LIBRARY" val="GRAPHIC"/>
  <p:tag name="MH_TYPE" val="Other"/>
  <p:tag name="MH_ORDER" val="5"/>
</p:tagLst>
</file>

<file path=ppt/tags/tag220.xml><?xml version="1.0" encoding="utf-8"?>
<p:tagLst xmlns:p="http://schemas.openxmlformats.org/presentationml/2006/main">
  <p:tag name="MH" val="20170909202331"/>
  <p:tag name="MH_LIBRARY" val="GRAPHIC"/>
  <p:tag name="MH_TYPE" val="SubTitle"/>
  <p:tag name="MH_ORDER" val="1"/>
</p:tagLst>
</file>

<file path=ppt/tags/tag221.xml><?xml version="1.0" encoding="utf-8"?>
<p:tagLst xmlns:p="http://schemas.openxmlformats.org/presentationml/2006/main">
  <p:tag name="MH" val="20170909202331"/>
  <p:tag name="MH_LIBRARY" val="GRAPHIC"/>
  <p:tag name="MH_TYPE" val="Text"/>
  <p:tag name="MH_ORDER" val="1"/>
</p:tagLst>
</file>

<file path=ppt/tags/tag222.xml><?xml version="1.0" encoding="utf-8"?>
<p:tagLst xmlns:p="http://schemas.openxmlformats.org/presentationml/2006/main">
  <p:tag name="MH" val="20170909202331"/>
  <p:tag name="MH_LIBRARY" val="GRAPHIC"/>
  <p:tag name="MH_TYPE" val="Other"/>
  <p:tag name="MH_ORDER" val="6"/>
</p:tagLst>
</file>

<file path=ppt/tags/tag223.xml><?xml version="1.0" encoding="utf-8"?>
<p:tagLst xmlns:p="http://schemas.openxmlformats.org/presentationml/2006/main">
  <p:tag name="MH" val="20170909202331"/>
  <p:tag name="MH_LIBRARY" val="GRAPHIC"/>
  <p:tag name="MH_TYPE" val="Other"/>
  <p:tag name="MH_ORDER" val="7"/>
</p:tagLst>
</file>

<file path=ppt/tags/tag224.xml><?xml version="1.0" encoding="utf-8"?>
<p:tagLst xmlns:p="http://schemas.openxmlformats.org/presentationml/2006/main">
  <p:tag name="MH" val="20170909202331"/>
  <p:tag name="MH_LIBRARY" val="GRAPHIC"/>
  <p:tag name="MH_TYPE" val="Other"/>
  <p:tag name="MH_ORDER" val="8"/>
</p:tagLst>
</file>

<file path=ppt/tags/tag225.xml><?xml version="1.0" encoding="utf-8"?>
<p:tagLst xmlns:p="http://schemas.openxmlformats.org/presentationml/2006/main">
  <p:tag name="MH" val="20170909202331"/>
  <p:tag name="MH_LIBRARY" val="GRAPHIC"/>
  <p:tag name="MH_TYPE" val="SubTitle"/>
  <p:tag name="MH_ORDER" val="2"/>
</p:tagLst>
</file>

<file path=ppt/tags/tag226.xml><?xml version="1.0" encoding="utf-8"?>
<p:tagLst xmlns:p="http://schemas.openxmlformats.org/presentationml/2006/main">
  <p:tag name="MH" val="20170909202331"/>
  <p:tag name="MH_LIBRARY" val="GRAPHIC"/>
  <p:tag name="MH_TYPE" val="Text"/>
  <p:tag name="MH_ORDER" val="2"/>
</p:tagLst>
</file>

<file path=ppt/tags/tag227.xml><?xml version="1.0" encoding="utf-8"?>
<p:tagLst xmlns:p="http://schemas.openxmlformats.org/presentationml/2006/main">
  <p:tag name="MH" val="20170909202331"/>
  <p:tag name="MH_LIBRARY" val="GRAPHIC"/>
  <p:tag name="MH_TYPE" val="Other"/>
  <p:tag name="MH_ORDER" val="9"/>
</p:tagLst>
</file>

<file path=ppt/tags/tag228.xml><?xml version="1.0" encoding="utf-8"?>
<p:tagLst xmlns:p="http://schemas.openxmlformats.org/presentationml/2006/main">
  <p:tag name="MH" val="20170909202331"/>
  <p:tag name="MH_LIBRARY" val="GRAPHIC"/>
  <p:tag name="MH_TYPE" val="Other"/>
  <p:tag name="MH_ORDER" val="10"/>
</p:tagLst>
</file>

<file path=ppt/tags/tag229.xml><?xml version="1.0" encoding="utf-8"?>
<p:tagLst xmlns:p="http://schemas.openxmlformats.org/presentationml/2006/main">
  <p:tag name="MH" val="20170909202331"/>
  <p:tag name="MH_LIBRARY" val="GRAPHIC"/>
  <p:tag name="MH_TYPE" val="Other"/>
  <p:tag name="MH_ORDER" val="11"/>
</p:tagLst>
</file>

<file path=ppt/tags/tag230.xml><?xml version="1.0" encoding="utf-8"?>
<p:tagLst xmlns:p="http://schemas.openxmlformats.org/presentationml/2006/main">
  <p:tag name="MH" val="20170909202331"/>
  <p:tag name="MH_LIBRARY" val="GRAPHIC"/>
  <p:tag name="MH_TYPE" val="SubTitle"/>
  <p:tag name="MH_ORDER" val="3"/>
</p:tagLst>
</file>

<file path=ppt/tags/tag231.xml><?xml version="1.0" encoding="utf-8"?>
<p:tagLst xmlns:p="http://schemas.openxmlformats.org/presentationml/2006/main">
  <p:tag name="MH" val="20170909202331"/>
  <p:tag name="MH_LIBRARY" val="GRAPHIC"/>
  <p:tag name="MH_TYPE" val="Text"/>
  <p:tag name="MH_ORDER" val="3"/>
</p:tagLst>
</file>

<file path=ppt/tags/tag232.xml><?xml version="1.0" encoding="utf-8"?>
<p:tagLst xmlns:p="http://schemas.openxmlformats.org/presentationml/2006/main">
  <p:tag name="MH" val="20170909202331"/>
  <p:tag name="MH_LIBRARY" val="GRAPHIC"/>
  <p:tag name="MH_TYPE" val="Other"/>
  <p:tag name="MH_ORDER" val="12"/>
</p:tagLst>
</file>

<file path=ppt/tags/tag233.xml><?xml version="1.0" encoding="utf-8"?>
<p:tagLst xmlns:p="http://schemas.openxmlformats.org/presentationml/2006/main">
  <p:tag name="MH" val="20170909202331"/>
  <p:tag name="MH_LIBRARY" val="GRAPHIC"/>
  <p:tag name="MH_TYPE" val="Other"/>
  <p:tag name="MH_ORDER" val="13"/>
</p:tagLst>
</file>

<file path=ppt/tags/tag234.xml><?xml version="1.0" encoding="utf-8"?>
<p:tagLst xmlns:p="http://schemas.openxmlformats.org/presentationml/2006/main">
  <p:tag name="MH" val="20170909202331"/>
  <p:tag name="MH_LIBRARY" val="GRAPHIC"/>
  <p:tag name="MH_TYPE" val="Other"/>
  <p:tag name="MH_ORDER" val="14"/>
</p:tagLst>
</file>

<file path=ppt/tags/tag235.xml><?xml version="1.0" encoding="utf-8"?>
<p:tagLst xmlns:p="http://schemas.openxmlformats.org/presentationml/2006/main">
  <p:tag name="MH" val="20170909202331"/>
  <p:tag name="MH_LIBRARY" val="GRAPHIC"/>
  <p:tag name="MH_TYPE" val="SubTitle"/>
  <p:tag name="MH_ORDER" val="4"/>
</p:tagLst>
</file>

<file path=ppt/tags/tag236.xml><?xml version="1.0" encoding="utf-8"?>
<p:tagLst xmlns:p="http://schemas.openxmlformats.org/presentationml/2006/main">
  <p:tag name="MH" val="20170909202331"/>
  <p:tag name="MH_LIBRARY" val="GRAPHIC"/>
  <p:tag name="MH_TYPE" val="Text"/>
  <p:tag name="MH_ORDER" val="4"/>
</p:tagLst>
</file>

<file path=ppt/tags/tag237.xml><?xml version="1.0" encoding="utf-8"?>
<p:tagLst xmlns:p="http://schemas.openxmlformats.org/presentationml/2006/main">
  <p:tag name="MH" val="20170909202331"/>
  <p:tag name="MH_LIBRARY" val="GRAPHIC"/>
  <p:tag name="MH_TYPE" val="Other"/>
  <p:tag name="MH_ORDER" val="15"/>
</p:tagLst>
</file>

<file path=ppt/tags/tag238.xml><?xml version="1.0" encoding="utf-8"?>
<p:tagLst xmlns:p="http://schemas.openxmlformats.org/presentationml/2006/main">
  <p:tag name="MH" val="20170909202331"/>
  <p:tag name="MH_LIBRARY" val="GRAPHIC"/>
  <p:tag name="MH_TYPE" val="Other"/>
  <p:tag name="MH_ORDER" val="16"/>
</p:tagLst>
</file>

<file path=ppt/tags/tag239.xml><?xml version="1.0" encoding="utf-8"?>
<p:tagLst xmlns:p="http://schemas.openxmlformats.org/presentationml/2006/main">
  <p:tag name="MH" val="20170909202331"/>
  <p:tag name="MH_LIBRARY" val="GRAPHIC"/>
  <p:tag name="MH_TYPE" val="Other"/>
  <p:tag name="MH_ORDER" val="17"/>
</p:tagLst>
</file>

<file path=ppt/tags/tag240.xml><?xml version="1.0" encoding="utf-8"?>
<p:tagLst xmlns:p="http://schemas.openxmlformats.org/presentationml/2006/main">
  <p:tag name="MH" val="20170909202331"/>
  <p:tag name="MH_LIBRARY" val="GRAPHIC"/>
  <p:tag name="MH_TYPE" val="SubTitle"/>
  <p:tag name="MH_ORDER" val="5"/>
</p:tagLst>
</file>

<file path=ppt/tags/tag241.xml><?xml version="1.0" encoding="utf-8"?>
<p:tagLst xmlns:p="http://schemas.openxmlformats.org/presentationml/2006/main">
  <p:tag name="MH" val="20170909202331"/>
  <p:tag name="MH_LIBRARY" val="GRAPHIC"/>
  <p:tag name="MH_TYPE" val="Text"/>
  <p:tag name="MH_ORDER" val="5"/>
</p:tagLst>
</file>

<file path=ppt/tags/tag242.xml><?xml version="1.0" encoding="utf-8"?>
<p:tagLst xmlns:p="http://schemas.openxmlformats.org/presentationml/2006/main">
  <p:tag name="MH" val="20170909202331"/>
  <p:tag name="MH_LIBRARY" val="GRAPHIC"/>
  <p:tag name="MH_TYPE" val="Other"/>
  <p:tag name="MH_ORDER" val="18"/>
</p:tagLst>
</file>

<file path=ppt/tags/tag243.xml><?xml version="1.0" encoding="utf-8"?>
<p:tagLst xmlns:p="http://schemas.openxmlformats.org/presentationml/2006/main">
  <p:tag name="MH" val="20170909202331"/>
  <p:tag name="MH_LIBRARY" val="GRAPHIC"/>
  <p:tag name="MH_TYPE" val="Other"/>
  <p:tag name="MH_ORDER" val="19"/>
</p:tagLst>
</file>

<file path=ppt/tags/tag244.xml><?xml version="1.0" encoding="utf-8"?>
<p:tagLst xmlns:p="http://schemas.openxmlformats.org/presentationml/2006/main">
  <p:tag name="MH" val="20170909202331"/>
  <p:tag name="MH_LIBRARY" val="GRAPHIC"/>
  <p:tag name="MH_TYPE" val="Other"/>
  <p:tag name="MH_ORDER" val="20"/>
</p:tagLst>
</file>

<file path=ppt/tags/tag245.xml><?xml version="1.0" encoding="utf-8"?>
<p:tagLst xmlns:p="http://schemas.openxmlformats.org/presentationml/2006/main">
  <p:tag name="MH" val="20170916142251"/>
  <p:tag name="MH_LIBRARY" val="GRAPHIC"/>
  <p:tag name="MH_TYPE" val="Other"/>
  <p:tag name="MH_ORDER" val="2"/>
</p:tagLst>
</file>

<file path=ppt/tags/tag246.xml><?xml version="1.0" encoding="utf-8"?>
<p:tagLst xmlns:p="http://schemas.openxmlformats.org/presentationml/2006/main">
  <p:tag name="MH" val="20170916142251"/>
  <p:tag name="MH_LIBRARY" val="GRAPHIC"/>
  <p:tag name="MH_TYPE" val="Desc"/>
  <p:tag name="MH_ORDER" val="1"/>
</p:tagLst>
</file>

<file path=ppt/tags/tag247.xml><?xml version="1.0" encoding="utf-8"?>
<p:tagLst xmlns:p="http://schemas.openxmlformats.org/presentationml/2006/main">
  <p:tag name="MH" val="20170911221003"/>
  <p:tag name="MH_LIBRARY" val="GRAPHIC"/>
  <p:tag name="MH_TYPE" val="Other"/>
  <p:tag name="MH_ORDER" val="1"/>
</p:tagLst>
</file>

<file path=ppt/tags/tag248.xml><?xml version="1.0" encoding="utf-8"?>
<p:tagLst xmlns:p="http://schemas.openxmlformats.org/presentationml/2006/main">
  <p:tag name="MH" val="20170911221003"/>
  <p:tag name="MH_LIBRARY" val="GRAPHIC"/>
  <p:tag name="MH_TYPE" val="Title"/>
  <p:tag name="MH_ORDER" val="1"/>
</p:tagLst>
</file>

<file path=ppt/tags/tag249.xml><?xml version="1.0" encoding="utf-8"?>
<p:tagLst xmlns:p="http://schemas.openxmlformats.org/presentationml/2006/main">
  <p:tag name="MH" val="20170911221003"/>
  <p:tag name="MH_LIBRARY" val="GRAPHIC"/>
  <p:tag name="MH_TYPE" val="Other"/>
  <p:tag name="MH_ORDER" val="2"/>
</p:tagLst>
</file>

<file path=ppt/tags/tag250.xml><?xml version="1.0" encoding="utf-8"?>
<p:tagLst xmlns:p="http://schemas.openxmlformats.org/presentationml/2006/main">
  <p:tag name="MH" val="20170911221003"/>
  <p:tag name="MH_LIBRARY" val="GRAPHIC"/>
  <p:tag name="MH_TYPE" val="Other"/>
  <p:tag name="MH_ORDER" val="3"/>
</p:tagLst>
</file>

<file path=ppt/tags/tag251.xml><?xml version="1.0" encoding="utf-8"?>
<p:tagLst xmlns:p="http://schemas.openxmlformats.org/presentationml/2006/main">
  <p:tag name="MH" val="20170911221003"/>
  <p:tag name="MH_LIBRARY" val="GRAPHIC"/>
  <p:tag name="MH_TYPE" val="Other"/>
  <p:tag name="MH_ORDER" val="4"/>
</p:tagLst>
</file>

<file path=ppt/tags/tag252.xml><?xml version="1.0" encoding="utf-8"?>
<p:tagLst xmlns:p="http://schemas.openxmlformats.org/presentationml/2006/main">
  <p:tag name="MH" val="20170911221003"/>
  <p:tag name="MH_LIBRARY" val="GRAPHIC"/>
  <p:tag name="MH_TYPE" val="Text"/>
  <p:tag name="MH_ORDER" val="1"/>
</p:tagLst>
</file>

<file path=ppt/tags/tag253.xml><?xml version="1.0" encoding="utf-8"?>
<p:tagLst xmlns:p="http://schemas.openxmlformats.org/presentationml/2006/main">
  <p:tag name="MH" val="20170911221003"/>
  <p:tag name="MH_LIBRARY" val="GRAPHIC"/>
  <p:tag name="MH_TYPE" val="SubTitle"/>
  <p:tag name="MH_ORDER" val="1"/>
</p:tagLst>
</file>

<file path=ppt/tags/tag254.xml><?xml version="1.0" encoding="utf-8"?>
<p:tagLst xmlns:p="http://schemas.openxmlformats.org/presentationml/2006/main">
  <p:tag name="MH" val="20170911221003"/>
  <p:tag name="MH_LIBRARY" val="GRAPHIC"/>
  <p:tag name="MH_TYPE" val="SubTitle"/>
  <p:tag name="MH_ORDER" val="3"/>
</p:tagLst>
</file>

<file path=ppt/tags/tag255.xml><?xml version="1.0" encoding="utf-8"?>
<p:tagLst xmlns:p="http://schemas.openxmlformats.org/presentationml/2006/main">
  <p:tag name="MH" val="20170911221003"/>
  <p:tag name="MH_LIBRARY" val="GRAPHIC"/>
  <p:tag name="MH_TYPE" val="SubTitle"/>
  <p:tag name="MH_ORDER" val="2"/>
</p:tagLst>
</file>

<file path=ppt/tags/tag256.xml><?xml version="1.0" encoding="utf-8"?>
<p:tagLst xmlns:p="http://schemas.openxmlformats.org/presentationml/2006/main">
  <p:tag name="MH" val="20170911221003"/>
  <p:tag name="MH_LIBRARY" val="GRAPHIC"/>
  <p:tag name="MH_TYPE" val="SubTitle"/>
  <p:tag name="MH_ORDER" val="4"/>
</p:tagLst>
</file>

<file path=ppt/tags/tag257.xml><?xml version="1.0" encoding="utf-8"?>
<p:tagLst xmlns:p="http://schemas.openxmlformats.org/presentationml/2006/main">
  <p:tag name="MH" val="20170911221003"/>
  <p:tag name="MH_LIBRARY" val="GRAPHIC"/>
  <p:tag name="MH_TYPE" val="Other"/>
  <p:tag name="MH_ORDER" val="1"/>
</p:tagLst>
</file>

<file path=ppt/tags/tag258.xml><?xml version="1.0" encoding="utf-8"?>
<p:tagLst xmlns:p="http://schemas.openxmlformats.org/presentationml/2006/main">
  <p:tag name="MH" val="20170911221003"/>
  <p:tag name="MH_LIBRARY" val="GRAPHIC"/>
  <p:tag name="MH_TYPE" val="Title"/>
  <p:tag name="MH_ORDER" val="1"/>
</p:tagLst>
</file>

<file path=ppt/tags/tag259.xml><?xml version="1.0" encoding="utf-8"?>
<p:tagLst xmlns:p="http://schemas.openxmlformats.org/presentationml/2006/main">
  <p:tag name="MH" val="20170911221003"/>
  <p:tag name="MH_LIBRARY" val="GRAPHIC"/>
  <p:tag name="MH_TYPE" val="Other"/>
  <p:tag name="MH_ORDER" val="2"/>
</p:tagLst>
</file>

<file path=ppt/tags/tag260.xml><?xml version="1.0" encoding="utf-8"?>
<p:tagLst xmlns:p="http://schemas.openxmlformats.org/presentationml/2006/main">
  <p:tag name="MH" val="20170911221003"/>
  <p:tag name="MH_LIBRARY" val="GRAPHIC"/>
  <p:tag name="MH_TYPE" val="Other"/>
  <p:tag name="MH_ORDER" val="3"/>
</p:tagLst>
</file>

<file path=ppt/tags/tag261.xml><?xml version="1.0" encoding="utf-8"?>
<p:tagLst xmlns:p="http://schemas.openxmlformats.org/presentationml/2006/main">
  <p:tag name="MH" val="20170911221003"/>
  <p:tag name="MH_LIBRARY" val="GRAPHIC"/>
  <p:tag name="MH_TYPE" val="Other"/>
  <p:tag name="MH_ORDER" val="4"/>
</p:tagLst>
</file>

<file path=ppt/tags/tag262.xml><?xml version="1.0" encoding="utf-8"?>
<p:tagLst xmlns:p="http://schemas.openxmlformats.org/presentationml/2006/main">
  <p:tag name="MH" val="20170911221003"/>
  <p:tag name="MH_LIBRARY" val="GRAPHIC"/>
  <p:tag name="MH_TYPE" val="Text"/>
  <p:tag name="MH_ORDER" val="1"/>
</p:tagLst>
</file>

<file path=ppt/tags/tag263.xml><?xml version="1.0" encoding="utf-8"?>
<p:tagLst xmlns:p="http://schemas.openxmlformats.org/presentationml/2006/main">
  <p:tag name="MH" val="20170911221003"/>
  <p:tag name="MH_LIBRARY" val="GRAPHIC"/>
  <p:tag name="MH_TYPE" val="SubTitle"/>
  <p:tag name="MH_ORDER" val="1"/>
</p:tagLst>
</file>

<file path=ppt/tags/tag264.xml><?xml version="1.0" encoding="utf-8"?>
<p:tagLst xmlns:p="http://schemas.openxmlformats.org/presentationml/2006/main">
  <p:tag name="MH" val="20170911221003"/>
  <p:tag name="MH_LIBRARY" val="GRAPHIC"/>
  <p:tag name="MH_TYPE" val="SubTitle"/>
  <p:tag name="MH_ORDER" val="3"/>
</p:tagLst>
</file>

<file path=ppt/tags/tag265.xml><?xml version="1.0" encoding="utf-8"?>
<p:tagLst xmlns:p="http://schemas.openxmlformats.org/presentationml/2006/main">
  <p:tag name="MH" val="20170911221003"/>
  <p:tag name="MH_LIBRARY" val="GRAPHIC"/>
  <p:tag name="MH_TYPE" val="SubTitle"/>
  <p:tag name="MH_ORDER" val="2"/>
</p:tagLst>
</file>

<file path=ppt/tags/tag266.xml><?xml version="1.0" encoding="utf-8"?>
<p:tagLst xmlns:p="http://schemas.openxmlformats.org/presentationml/2006/main">
  <p:tag name="MH" val="20170911221003"/>
  <p:tag name="MH_LIBRARY" val="GRAPHIC"/>
  <p:tag name="MH_TYPE" val="SubTitle"/>
  <p:tag name="MH_ORDER" val="4"/>
</p:tagLst>
</file>

<file path=ppt/tags/tag267.xml><?xml version="1.0" encoding="utf-8"?>
<p:tagLst xmlns:p="http://schemas.openxmlformats.org/presentationml/2006/main">
  <p:tag name="MH_CONTENTSID" val="261"/>
  <p:tag name="MH_SECTIONID" val="262,263,264,265,266,267,"/>
  <p:tag name="ISPRING_PRESENTATION_TITLE" val="大气蓝色财务出纳年终总结PPT模板"/>
</p:tagLst>
</file>

<file path=ppt/theme/theme1.xml><?xml version="1.0" encoding="utf-8"?>
<a:theme xmlns:a="http://schemas.openxmlformats.org/drawingml/2006/main" name="www.ppt.cn">
  <a:themeElements>
    <a:clrScheme name="自定义 1">
      <a:dk1>
        <a:srgbClr val="7F7F7F"/>
      </a:dk1>
      <a:lt1>
        <a:sysClr val="window" lastClr="FFFFFF"/>
      </a:lt1>
      <a:dk2>
        <a:srgbClr val="35322F"/>
      </a:dk2>
      <a:lt2>
        <a:srgbClr val="E3DED1"/>
      </a:lt2>
      <a:accent1>
        <a:srgbClr val="1C546B"/>
      </a:accent1>
      <a:accent2>
        <a:srgbClr val="5990B5"/>
      </a:accent2>
      <a:accent3>
        <a:srgbClr val="616B95"/>
      </a:accent3>
      <a:accent4>
        <a:srgbClr val="B6AC88"/>
      </a:accent4>
      <a:accent5>
        <a:srgbClr val="A9A747"/>
      </a:accent5>
      <a:accent6>
        <a:srgbClr val="DDA811"/>
      </a:accent6>
      <a:hlink>
        <a:srgbClr val="96608E"/>
      </a:hlink>
      <a:folHlink>
        <a:srgbClr val="2B953D"/>
      </a:folHlink>
    </a:clrScheme>
    <a:fontScheme name="自定义 1">
      <a:majorFont>
        <a:latin typeface="Arial Black"/>
        <a:ea typeface="微软雅黑"/>
        <a:cs typeface=""/>
      </a:majorFont>
      <a:minorFont>
        <a:latin typeface="Arial"/>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A000220141204A06KPBG</Template>
  <TotalTime>0</TotalTime>
  <Words>4639</Words>
  <Application>WPS 演示</Application>
  <PresentationFormat>宽屏</PresentationFormat>
  <Paragraphs>502</Paragraphs>
  <Slides>26</Slides>
  <Notes>26</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26</vt:i4>
      </vt:variant>
    </vt:vector>
  </HeadingPairs>
  <TitlesOfParts>
    <vt:vector size="49" baseType="lpstr">
      <vt:lpstr>Arial</vt:lpstr>
      <vt:lpstr>宋体</vt:lpstr>
      <vt:lpstr>Wingdings</vt:lpstr>
      <vt:lpstr>华文中宋</vt:lpstr>
      <vt:lpstr>微软雅黑</vt:lpstr>
      <vt:lpstr>Times New Roman</vt:lpstr>
      <vt:lpstr>华文细黑</vt:lpstr>
      <vt:lpstr>Calibri</vt:lpstr>
      <vt:lpstr>Times New Roman</vt:lpstr>
      <vt:lpstr>幼圆</vt:lpstr>
      <vt:lpstr>Microsoft JhengHei</vt:lpstr>
      <vt:lpstr>Calibri</vt:lpstr>
      <vt:lpstr>Arial Unicode MS</vt:lpstr>
      <vt:lpstr>等线</vt:lpstr>
      <vt:lpstr>Arial Rounded MT Bold</vt:lpstr>
      <vt:lpstr>黑体</vt:lpstr>
      <vt:lpstr>Arial Narrow</vt:lpstr>
      <vt:lpstr>MS PGothic</vt:lpstr>
      <vt:lpstr>Open Sans</vt:lpstr>
      <vt:lpstr>Helvetica Light</vt:lpstr>
      <vt:lpstr>楷体</vt:lpstr>
      <vt:lpstr>Arial Black</vt:lpstr>
      <vt:lpstr>www.ppt.cn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大气蓝色财务出纳年终总结PPT模板</dc:title>
  <dc:creator>Administrator</dc:creator>
  <cp:lastModifiedBy>拉普耶鲁</cp:lastModifiedBy>
  <cp:revision>37</cp:revision>
  <dcterms:created xsi:type="dcterms:W3CDTF">2017-10-06T13:01:00Z</dcterms:created>
  <dcterms:modified xsi:type="dcterms:W3CDTF">2020-08-06T08:10:36Z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