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9" r:id="rId8"/>
    <p:sldId id="270" r:id="rId9"/>
    <p:sldId id="279" r:id="rId10"/>
    <p:sldId id="280" r:id="rId11"/>
    <p:sldId id="264" r:id="rId12"/>
    <p:sldId id="281" r:id="rId13"/>
    <p:sldId id="282" r:id="rId14"/>
    <p:sldId id="271" r:id="rId15"/>
    <p:sldId id="272" r:id="rId16"/>
    <p:sldId id="265" r:id="rId17"/>
    <p:sldId id="273" r:id="rId18"/>
    <p:sldId id="274" r:id="rId19"/>
    <p:sldId id="275" r:id="rId20"/>
    <p:sldId id="276" r:id="rId21"/>
    <p:sldId id="266" r:id="rId22"/>
    <p:sldId id="277" r:id="rId23"/>
    <p:sldId id="278" r:id="rId24"/>
    <p:sldId id="283" r:id="rId25"/>
    <p:sldId id="284" r:id="rId26"/>
    <p:sldId id="267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18" autoAdjust="0"/>
  </p:normalViewPr>
  <p:slideViewPr>
    <p:cSldViewPr snapToGrid="0" showGuides="1">
      <p:cViewPr>
        <p:scale>
          <a:sx n="75" d="100"/>
          <a:sy n="75" d="100"/>
        </p:scale>
        <p:origin x="-292" y="92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47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2" b="263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2" b="2636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7" b="393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424924" y="380951"/>
            <a:ext cx="37032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spc="300" dirty="0">
                <a:solidFill>
                  <a:srgbClr val="373737"/>
                </a:solidFill>
                <a:latin typeface="叶根友刀锋黑草" panose="02010601030101010101" pitchFamily="2" charset="-122"/>
                <a:ea typeface="叶根友刀锋黑草" panose="02010601030101010101" pitchFamily="2" charset="-122"/>
              </a:rPr>
              <a:t>请在这里输入标题</a:t>
            </a:r>
            <a:endParaRPr lang="en-US" altLang="zh-CN" sz="3200" spc="300" dirty="0">
              <a:solidFill>
                <a:srgbClr val="373737"/>
              </a:solidFill>
              <a:latin typeface="叶根友刀锋黑草" panose="02010601030101010101" pitchFamily="2" charset="-122"/>
              <a:ea typeface="叶根友刀锋黑草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7" b="393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:blinds dir="vert"/>
      </p:transition>
    </mc:Choice>
    <mc:Fallback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p14:dur="10" advClick="0" advTm="5000"/>
    </mc:Choice>
    <mc:Fallback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microsoft.com/office/2007/relationships/media" Target="../media/audio1.wav"/><Relationship Id="rId2" Type="http://schemas.openxmlformats.org/officeDocument/2006/relationships/audio" Target="../media/audio1.wav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4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.xml"/><Relationship Id="rId8" Type="http://schemas.openxmlformats.org/officeDocument/2006/relationships/tags" Target="../tags/tag15.xml"/><Relationship Id="rId7" Type="http://schemas.openxmlformats.org/officeDocument/2006/relationships/tags" Target="../tags/tag14.xml"/><Relationship Id="rId6" Type="http://schemas.openxmlformats.org/officeDocument/2006/relationships/tags" Target="../tags/tag13.xml"/><Relationship Id="rId5" Type="http://schemas.openxmlformats.org/officeDocument/2006/relationships/tags" Target="../tags/tag12.xml"/><Relationship Id="rId4" Type="http://schemas.openxmlformats.org/officeDocument/2006/relationships/tags" Target="../tags/tag11.xml"/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4.xml"/><Relationship Id="rId15" Type="http://schemas.openxmlformats.org/officeDocument/2006/relationships/tags" Target="../tags/tag22.xml"/><Relationship Id="rId14" Type="http://schemas.openxmlformats.org/officeDocument/2006/relationships/tags" Target="../tags/tag21.xml"/><Relationship Id="rId13" Type="http://schemas.openxmlformats.org/officeDocument/2006/relationships/tags" Target="../tags/tag20.xml"/><Relationship Id="rId12" Type="http://schemas.openxmlformats.org/officeDocument/2006/relationships/tags" Target="../tags/tag19.xml"/><Relationship Id="rId11" Type="http://schemas.openxmlformats.org/officeDocument/2006/relationships/tags" Target="../tags/tag18.xml"/><Relationship Id="rId10" Type="http://schemas.openxmlformats.org/officeDocument/2006/relationships/tags" Target="../tags/tag17.xml"/><Relationship Id="rId1" Type="http://schemas.openxmlformats.org/officeDocument/2006/relationships/tags" Target="../tags/tag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4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0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2.xml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5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tags" Target="../tags/tag4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tags" Target="../tags/tag5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66.xml"/><Relationship Id="rId8" Type="http://schemas.openxmlformats.org/officeDocument/2006/relationships/tags" Target="../tags/tag65.xml"/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69.xml"/><Relationship Id="rId11" Type="http://schemas.openxmlformats.org/officeDocument/2006/relationships/tags" Target="../tags/tag68.xml"/><Relationship Id="rId10" Type="http://schemas.openxmlformats.org/officeDocument/2006/relationships/tags" Target="../tags/tag67.xml"/><Relationship Id="rId1" Type="http://schemas.openxmlformats.org/officeDocument/2006/relationships/tags" Target="../tags/tag58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78.xml"/><Relationship Id="rId8" Type="http://schemas.openxmlformats.org/officeDocument/2006/relationships/tags" Target="../tags/tag77.xml"/><Relationship Id="rId7" Type="http://schemas.openxmlformats.org/officeDocument/2006/relationships/tags" Target="../tags/tag76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9" Type="http://schemas.openxmlformats.org/officeDocument/2006/relationships/notesSlide" Target="../notesSlides/notesSlide16.xml"/><Relationship Id="rId38" Type="http://schemas.openxmlformats.org/officeDocument/2006/relationships/slideLayout" Target="../slideLayouts/slideLayout6.xml"/><Relationship Id="rId37" Type="http://schemas.openxmlformats.org/officeDocument/2006/relationships/tags" Target="../tags/tag106.xml"/><Relationship Id="rId36" Type="http://schemas.openxmlformats.org/officeDocument/2006/relationships/tags" Target="../tags/tag105.xml"/><Relationship Id="rId35" Type="http://schemas.openxmlformats.org/officeDocument/2006/relationships/tags" Target="../tags/tag104.xml"/><Relationship Id="rId34" Type="http://schemas.openxmlformats.org/officeDocument/2006/relationships/tags" Target="../tags/tag103.xml"/><Relationship Id="rId33" Type="http://schemas.openxmlformats.org/officeDocument/2006/relationships/tags" Target="../tags/tag102.xml"/><Relationship Id="rId32" Type="http://schemas.openxmlformats.org/officeDocument/2006/relationships/tags" Target="../tags/tag101.xml"/><Relationship Id="rId31" Type="http://schemas.openxmlformats.org/officeDocument/2006/relationships/tags" Target="../tags/tag100.xml"/><Relationship Id="rId30" Type="http://schemas.openxmlformats.org/officeDocument/2006/relationships/tags" Target="../tags/tag99.xml"/><Relationship Id="rId3" Type="http://schemas.openxmlformats.org/officeDocument/2006/relationships/tags" Target="../tags/tag72.xml"/><Relationship Id="rId29" Type="http://schemas.openxmlformats.org/officeDocument/2006/relationships/tags" Target="../tags/tag98.xml"/><Relationship Id="rId28" Type="http://schemas.openxmlformats.org/officeDocument/2006/relationships/tags" Target="../tags/tag97.xml"/><Relationship Id="rId27" Type="http://schemas.openxmlformats.org/officeDocument/2006/relationships/tags" Target="../tags/tag96.xml"/><Relationship Id="rId26" Type="http://schemas.openxmlformats.org/officeDocument/2006/relationships/tags" Target="../tags/tag95.xml"/><Relationship Id="rId25" Type="http://schemas.openxmlformats.org/officeDocument/2006/relationships/tags" Target="../tags/tag94.xml"/><Relationship Id="rId24" Type="http://schemas.openxmlformats.org/officeDocument/2006/relationships/tags" Target="../tags/tag93.xml"/><Relationship Id="rId23" Type="http://schemas.openxmlformats.org/officeDocument/2006/relationships/tags" Target="../tags/tag92.xml"/><Relationship Id="rId22" Type="http://schemas.openxmlformats.org/officeDocument/2006/relationships/tags" Target="../tags/tag91.xml"/><Relationship Id="rId21" Type="http://schemas.openxmlformats.org/officeDocument/2006/relationships/tags" Target="../tags/tag90.xml"/><Relationship Id="rId20" Type="http://schemas.openxmlformats.org/officeDocument/2006/relationships/tags" Target="../tags/tag89.xml"/><Relationship Id="rId2" Type="http://schemas.openxmlformats.org/officeDocument/2006/relationships/tags" Target="../tags/tag71.xml"/><Relationship Id="rId19" Type="http://schemas.openxmlformats.org/officeDocument/2006/relationships/tags" Target="../tags/tag88.xml"/><Relationship Id="rId18" Type="http://schemas.openxmlformats.org/officeDocument/2006/relationships/tags" Target="../tags/tag87.xml"/><Relationship Id="rId17" Type="http://schemas.openxmlformats.org/officeDocument/2006/relationships/tags" Target="../tags/tag86.xml"/><Relationship Id="rId16" Type="http://schemas.openxmlformats.org/officeDocument/2006/relationships/tags" Target="../tags/tag85.xml"/><Relationship Id="rId15" Type="http://schemas.openxmlformats.org/officeDocument/2006/relationships/tags" Target="../tags/tag84.xml"/><Relationship Id="rId14" Type="http://schemas.openxmlformats.org/officeDocument/2006/relationships/tags" Target="../tags/tag83.xml"/><Relationship Id="rId13" Type="http://schemas.openxmlformats.org/officeDocument/2006/relationships/tags" Target="../tags/tag82.xml"/><Relationship Id="rId12" Type="http://schemas.openxmlformats.org/officeDocument/2006/relationships/tags" Target="../tags/tag81.xml"/><Relationship Id="rId11" Type="http://schemas.openxmlformats.org/officeDocument/2006/relationships/tags" Target="../tags/tag80.xml"/><Relationship Id="rId10" Type="http://schemas.openxmlformats.org/officeDocument/2006/relationships/tags" Target="../tags/tag79.xml"/><Relationship Id="rId1" Type="http://schemas.openxmlformats.org/officeDocument/2006/relationships/tags" Target="../tags/tag70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6.xml"/><Relationship Id="rId12" Type="http://schemas.openxmlformats.org/officeDocument/2006/relationships/tags" Target="../tags/tag118.xml"/><Relationship Id="rId11" Type="http://schemas.openxmlformats.org/officeDocument/2006/relationships/tags" Target="../tags/tag117.xml"/><Relationship Id="rId10" Type="http://schemas.openxmlformats.org/officeDocument/2006/relationships/tags" Target="../tags/tag116.xml"/><Relationship Id="rId1" Type="http://schemas.openxmlformats.org/officeDocument/2006/relationships/tags" Target="../tags/tag107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6.xml"/><Relationship Id="rId7" Type="http://schemas.openxmlformats.org/officeDocument/2006/relationships/tags" Target="../tags/tag125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4" Type="http://schemas.openxmlformats.org/officeDocument/2006/relationships/tags" Target="../tags/tag122.xml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134.xml"/><Relationship Id="rId8" Type="http://schemas.openxmlformats.org/officeDocument/2006/relationships/tags" Target="../tags/tag133.xml"/><Relationship Id="rId7" Type="http://schemas.openxmlformats.org/officeDocument/2006/relationships/tags" Target="../tags/tag132.xml"/><Relationship Id="rId6" Type="http://schemas.openxmlformats.org/officeDocument/2006/relationships/tags" Target="../tags/tag131.xml"/><Relationship Id="rId5" Type="http://schemas.openxmlformats.org/officeDocument/2006/relationships/tags" Target="../tags/tag130.xml"/><Relationship Id="rId4" Type="http://schemas.openxmlformats.org/officeDocument/2006/relationships/tags" Target="../tags/tag129.xml"/><Relationship Id="rId3" Type="http://schemas.openxmlformats.org/officeDocument/2006/relationships/tags" Target="../tags/tag128.xml"/><Relationship Id="rId2" Type="http://schemas.openxmlformats.org/officeDocument/2006/relationships/tags" Target="../tags/tag127.xml"/><Relationship Id="rId12" Type="http://schemas.openxmlformats.org/officeDocument/2006/relationships/notesSlide" Target="../notesSlides/notesSlide20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135.xml"/><Relationship Id="rId1" Type="http://schemas.openxmlformats.org/officeDocument/2006/relationships/tags" Target="../tags/tag126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2.xml"/><Relationship Id="rId3" Type="http://schemas.openxmlformats.org/officeDocument/2006/relationships/tags" Target="../tags/tag141.xml"/><Relationship Id="rId2" Type="http://schemas.openxmlformats.org/officeDocument/2006/relationships/tags" Target="../tags/tag140.xml"/><Relationship Id="rId1" Type="http://schemas.openxmlformats.org/officeDocument/2006/relationships/tags" Target="../tags/tag139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" Type="http://schemas.openxmlformats.org/officeDocument/2006/relationships/tags" Target="../tags/tag1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239" y="1173952"/>
            <a:ext cx="2013137" cy="3429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31376" y="2643684"/>
            <a:ext cx="4114165" cy="60769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财务分析通用</a:t>
            </a:r>
            <a:r>
              <a:rPr lang="en-US" altLang="zh-CN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PPT</a:t>
            </a: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模板</a:t>
            </a:r>
            <a:endParaRPr lang="zh-CN" altLang="en-US" sz="2800" spc="3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20276" y="3125979"/>
            <a:ext cx="5896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Lorem ipsum dolor sit amet, consectetuer adipiscing elit.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Aenean commodo ligula eget dolor. Aenean massa. 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pic>
        <p:nvPicPr>
          <p:cNvPr id="8" name="「排骨翻唱」天涯-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562975" y="-14446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21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56481" y="2099421"/>
            <a:ext cx="2265418" cy="2800932"/>
            <a:chOff x="1550852" y="2657035"/>
            <a:chExt cx="2265418" cy="2800932"/>
          </a:xfrm>
        </p:grpSpPr>
        <p:grpSp>
          <p:nvGrpSpPr>
            <p:cNvPr id="3" name="组合 2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8" name="文本框 7"/>
              <p:cNvSpPr txBox="1"/>
              <p:nvPr/>
            </p:nvSpPr>
            <p:spPr>
              <a:xfrm>
                <a:off x="2235391" y="3154315"/>
                <a:ext cx="748923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壹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工作概述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/>
            <p:cNvSpPr txBox="1"/>
            <p:nvPr/>
          </p:nvSpPr>
          <p:spPr>
            <a:xfrm>
              <a:off x="1568539" y="5150190"/>
              <a:ext cx="224773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6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ONE</a:t>
              </a:r>
              <a:endParaRPr lang="zh-CN" altLang="en-US" sz="1400" spc="6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805009" y="2121626"/>
            <a:ext cx="2291846" cy="2800932"/>
            <a:chOff x="1546483" y="2657035"/>
            <a:chExt cx="2291846" cy="2800932"/>
          </a:xfrm>
        </p:grpSpPr>
        <p:grpSp>
          <p:nvGrpSpPr>
            <p:cNvPr id="10" name="组合 9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15" name="文本框 14"/>
              <p:cNvSpPr txBox="1"/>
              <p:nvPr/>
            </p:nvSpPr>
            <p:spPr>
              <a:xfrm>
                <a:off x="2235391" y="3154315"/>
                <a:ext cx="748924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贰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11" name="文本框 10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完成情况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文本框 12"/>
            <p:cNvSpPr txBox="1"/>
            <p:nvPr/>
          </p:nvSpPr>
          <p:spPr>
            <a:xfrm>
              <a:off x="1546483" y="5150190"/>
              <a:ext cx="229184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6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TWO</a:t>
              </a:r>
              <a:endParaRPr lang="zh-CN" altLang="en-US" sz="1400" spc="6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190167" y="2120316"/>
            <a:ext cx="2414444" cy="2800932"/>
            <a:chOff x="1485183" y="2657035"/>
            <a:chExt cx="2414444" cy="2800932"/>
          </a:xfrm>
        </p:grpSpPr>
        <p:grpSp>
          <p:nvGrpSpPr>
            <p:cNvPr id="17" name="组合 16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22" name="文本框 21"/>
              <p:cNvSpPr txBox="1"/>
              <p:nvPr/>
            </p:nvSpPr>
            <p:spPr>
              <a:xfrm>
                <a:off x="2235392" y="3154315"/>
                <a:ext cx="748923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叁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项目展示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本框 19"/>
            <p:cNvSpPr txBox="1"/>
            <p:nvPr/>
          </p:nvSpPr>
          <p:spPr>
            <a:xfrm>
              <a:off x="1485183" y="5150190"/>
              <a:ext cx="24144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5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THREE</a:t>
              </a:r>
              <a:endParaRPr lang="zh-CN" altLang="en-US" sz="1400" spc="5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604611" y="2099421"/>
            <a:ext cx="2412841" cy="2800932"/>
            <a:chOff x="1485984" y="2657035"/>
            <a:chExt cx="2412841" cy="2800932"/>
          </a:xfrm>
        </p:grpSpPr>
        <p:grpSp>
          <p:nvGrpSpPr>
            <p:cNvPr id="24" name="组合 23"/>
            <p:cNvGrpSpPr/>
            <p:nvPr/>
          </p:nvGrpSpPr>
          <p:grpSpPr>
            <a:xfrm>
              <a:off x="1825408" y="2657035"/>
              <a:ext cx="1648928" cy="1721471"/>
              <a:chOff x="1806654" y="2657035"/>
              <a:chExt cx="1648928" cy="1721471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1" cstate="screen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06654" y="2657035"/>
                <a:ext cx="1648928" cy="1721471"/>
              </a:xfrm>
              <a:prstGeom prst="rect">
                <a:avLst/>
              </a:prstGeom>
            </p:spPr>
          </p:pic>
          <p:sp>
            <p:nvSpPr>
              <p:cNvPr id="29" name="文本框 28"/>
              <p:cNvSpPr txBox="1"/>
              <p:nvPr/>
            </p:nvSpPr>
            <p:spPr>
              <a:xfrm>
                <a:off x="2235392" y="3154315"/>
                <a:ext cx="748923" cy="769441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4400" dirty="0">
                    <a:solidFill>
                      <a:srgbClr val="FFFFFF"/>
                    </a:solidFill>
                    <a:latin typeface="腾祥铁山楷书简繁合集" panose="01010104010101010101" pitchFamily="2" charset="-122"/>
                    <a:ea typeface="腾祥铁山楷书简繁合集" panose="01010104010101010101" pitchFamily="2" charset="-122"/>
                  </a:rPr>
                  <a:t>肆</a:t>
                </a:r>
                <a:endParaRPr lang="zh-CN" altLang="en-US" sz="4400" dirty="0">
                  <a:solidFill>
                    <a:srgbClr val="FFFFFF"/>
                  </a:solidFill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1550852" y="4378506"/>
              <a:ext cx="219803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4000" b="1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明年计划</a:t>
              </a:r>
              <a:endParaRPr lang="zh-CN" altLang="en-US" sz="4000" b="1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563517" y="5086392"/>
              <a:ext cx="2172711" cy="0"/>
            </a:xfrm>
            <a:prstGeom prst="line">
              <a:avLst/>
            </a:prstGeom>
            <a:ln>
              <a:solidFill>
                <a:schemeClr val="tx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1485984" y="5150190"/>
              <a:ext cx="24128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spc="600" dirty="0">
                  <a:latin typeface="腾祥铁山楷书简繁合集" panose="01010104010101010101" pitchFamily="2" charset="-122"/>
                  <a:ea typeface="腾祥铁山楷书简繁合集" panose="01010104010101010101" pitchFamily="2" charset="-122"/>
                </a:rPr>
                <a:t>CHAPTER FOUR</a:t>
              </a:r>
              <a:endParaRPr lang="zh-CN" altLang="en-US" sz="1400" spc="600" dirty="0">
                <a:latin typeface="腾祥铁山楷书简繁合集" panose="01010104010101010101" pitchFamily="2" charset="-122"/>
                <a:ea typeface="腾祥铁山楷书简繁合集" panose="01010104010101010101" pitchFamily="2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512671" y="785727"/>
            <a:ext cx="3336700" cy="1477926"/>
            <a:chOff x="4510992" y="1046493"/>
            <a:chExt cx="3336700" cy="1477926"/>
          </a:xfrm>
        </p:grpSpPr>
        <p:grpSp>
          <p:nvGrpSpPr>
            <p:cNvPr id="31" name="组合 30"/>
            <p:cNvGrpSpPr/>
            <p:nvPr/>
          </p:nvGrpSpPr>
          <p:grpSpPr>
            <a:xfrm>
              <a:off x="5141332" y="1122642"/>
              <a:ext cx="1945222" cy="1401777"/>
              <a:chOff x="5074631" y="537845"/>
              <a:chExt cx="1945222" cy="140177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5074631" y="537845"/>
                <a:ext cx="1877437" cy="1107996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zh-CN" altLang="en-US" sz="6600" dirty="0">
                    <a:latin typeface="文悦古典明朝体 (非商业使用) W5" pitchFamily="50" charset="-122"/>
                    <a:ea typeface="文悦古典明朝体 (非商业使用) W5" pitchFamily="50" charset="-122"/>
                  </a:rPr>
                  <a:t>目录</a:t>
                </a:r>
                <a:endParaRPr lang="zh-CN" altLang="en-US" sz="6600" dirty="0">
                  <a:latin typeface="文悦古典明朝体 (非商业使用) W5" pitchFamily="50" charset="-122"/>
                  <a:ea typeface="文悦古典明朝体 (非商业使用) W5" pitchFamily="50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5150880" y="1539512"/>
                <a:ext cx="1868973" cy="400110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2000" spc="300" dirty="0"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CONTENTS</a:t>
                </a:r>
                <a:endParaRPr lang="zh-CN" altLang="en-US" sz="2000" spc="300" dirty="0"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  <p:pic>
          <p:nvPicPr>
            <p:cNvPr id="32" name="图片 31"/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>
              <a:fillRect/>
            </a:stretch>
          </p:blipFill>
          <p:spPr>
            <a:xfrm rot="2700000">
              <a:off x="4397474" y="1160011"/>
              <a:ext cx="1003431" cy="776396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310" r="54872" b="30078"/>
            <a:stretch>
              <a:fillRect/>
            </a:stretch>
          </p:blipFill>
          <p:spPr>
            <a:xfrm rot="18900000" flipH="1">
              <a:off x="6844261" y="1160012"/>
              <a:ext cx="1003431" cy="776396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doors dir="vert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074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年度工作概述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241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55234" y="1967189"/>
            <a:ext cx="203453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+mn-ea"/>
                <a:sym typeface="+mn-lt"/>
              </a:rPr>
              <a:t>壹</a:t>
            </a:r>
            <a:endParaRPr lang="zh-CN" altLang="en-US" sz="13800" dirty="0"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千图PPT彼岸天：ID 8661124库_组合 91"/>
          <p:cNvGrpSpPr/>
          <p:nvPr>
            <p:custDataLst>
              <p:tags r:id="rId1"/>
            </p:custDataLst>
          </p:nvPr>
        </p:nvGrpSpPr>
        <p:grpSpPr>
          <a:xfrm>
            <a:off x="2387849" y="1506266"/>
            <a:ext cx="7417463" cy="4370072"/>
            <a:chOff x="2387849" y="1506266"/>
            <a:chExt cx="7417463" cy="4370072"/>
          </a:xfrm>
        </p:grpSpPr>
        <p:grpSp>
          <p:nvGrpSpPr>
            <p:cNvPr id="4" name="组合 3"/>
            <p:cNvGrpSpPr/>
            <p:nvPr/>
          </p:nvGrpSpPr>
          <p:grpSpPr>
            <a:xfrm>
              <a:off x="2387849" y="1506266"/>
              <a:ext cx="7417463" cy="4370072"/>
              <a:chOff x="538163" y="19050"/>
              <a:chExt cx="7673975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5" name="任意多边形: 形状 84"/>
              <p:cNvSpPr/>
              <p:nvPr/>
            </p:nvSpPr>
            <p:spPr bwMode="auto">
              <a:xfrm>
                <a:off x="538163" y="19050"/>
                <a:ext cx="3540125" cy="4521200"/>
              </a:xfrm>
              <a:custGeom>
                <a:avLst/>
                <a:gdLst>
                  <a:gd name="T0" fmla="*/ 43 w 943"/>
                  <a:gd name="T1" fmla="*/ 0 h 1203"/>
                  <a:gd name="T2" fmla="*/ 0 w 943"/>
                  <a:gd name="T3" fmla="*/ 42 h 1203"/>
                  <a:gd name="T4" fmla="*/ 0 w 943"/>
                  <a:gd name="T5" fmla="*/ 1160 h 1203"/>
                  <a:gd name="T6" fmla="*/ 43 w 943"/>
                  <a:gd name="T7" fmla="*/ 1203 h 1203"/>
                  <a:gd name="T8" fmla="*/ 943 w 943"/>
                  <a:gd name="T9" fmla="*/ 1203 h 1203"/>
                  <a:gd name="T10" fmla="*/ 943 w 943"/>
                  <a:gd name="T11" fmla="*/ 0 h 1203"/>
                  <a:gd name="T12" fmla="*/ 43 w 943"/>
                  <a:gd name="T13" fmla="*/ 0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203">
                    <a:moveTo>
                      <a:pt x="43" y="0"/>
                    </a:moveTo>
                    <a:cubicBezTo>
                      <a:pt x="20" y="0"/>
                      <a:pt x="0" y="19"/>
                      <a:pt x="0" y="42"/>
                    </a:cubicBezTo>
                    <a:cubicBezTo>
                      <a:pt x="0" y="1160"/>
                      <a:pt x="0" y="1160"/>
                      <a:pt x="0" y="1160"/>
                    </a:cubicBezTo>
                    <a:cubicBezTo>
                      <a:pt x="0" y="1184"/>
                      <a:pt x="20" y="1203"/>
                      <a:pt x="43" y="1203"/>
                    </a:cubicBezTo>
                    <a:cubicBezTo>
                      <a:pt x="943" y="1203"/>
                      <a:pt x="943" y="1203"/>
                      <a:pt x="943" y="1203"/>
                    </a:cubicBezTo>
                    <a:cubicBezTo>
                      <a:pt x="943" y="0"/>
                      <a:pt x="943" y="0"/>
                      <a:pt x="943" y="0"/>
                    </a:cubicBez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6" name="任意多边形: 形状 85"/>
              <p:cNvSpPr/>
              <p:nvPr/>
            </p:nvSpPr>
            <p:spPr bwMode="auto">
              <a:xfrm>
                <a:off x="4675188" y="19050"/>
                <a:ext cx="3536950" cy="4521200"/>
              </a:xfrm>
              <a:custGeom>
                <a:avLst/>
                <a:gdLst>
                  <a:gd name="T0" fmla="*/ 899 w 942"/>
                  <a:gd name="T1" fmla="*/ 1203 h 1203"/>
                  <a:gd name="T2" fmla="*/ 942 w 942"/>
                  <a:gd name="T3" fmla="*/ 1160 h 1203"/>
                  <a:gd name="T4" fmla="*/ 942 w 942"/>
                  <a:gd name="T5" fmla="*/ 42 h 1203"/>
                  <a:gd name="T6" fmla="*/ 899 w 942"/>
                  <a:gd name="T7" fmla="*/ 0 h 1203"/>
                  <a:gd name="T8" fmla="*/ 0 w 942"/>
                  <a:gd name="T9" fmla="*/ 0 h 1203"/>
                  <a:gd name="T10" fmla="*/ 0 w 942"/>
                  <a:gd name="T11" fmla="*/ 1203 h 1203"/>
                  <a:gd name="T12" fmla="*/ 899 w 942"/>
                  <a:gd name="T13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2" h="1203">
                    <a:moveTo>
                      <a:pt x="899" y="1203"/>
                    </a:moveTo>
                    <a:cubicBezTo>
                      <a:pt x="923" y="1203"/>
                      <a:pt x="942" y="1184"/>
                      <a:pt x="942" y="1160"/>
                    </a:cubicBezTo>
                    <a:cubicBezTo>
                      <a:pt x="942" y="42"/>
                      <a:pt x="942" y="42"/>
                      <a:pt x="942" y="42"/>
                    </a:cubicBezTo>
                    <a:cubicBezTo>
                      <a:pt x="942" y="19"/>
                      <a:pt x="923" y="0"/>
                      <a:pt x="899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lnTo>
                      <a:pt x="899" y="1203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809641" y="1506266"/>
              <a:ext cx="576947" cy="4370072"/>
              <a:chOff x="4078288" y="19050"/>
              <a:chExt cx="596899" cy="4521200"/>
            </a:xfrm>
            <a:solidFill>
              <a:schemeClr val="tx2">
                <a:lumMod val="60000"/>
                <a:lumOff val="40000"/>
              </a:schemeClr>
            </a:solidFill>
          </p:grpSpPr>
          <p:sp>
            <p:nvSpPr>
              <p:cNvPr id="83" name="任意多边形: 形状 82"/>
              <p:cNvSpPr/>
              <p:nvPr/>
            </p:nvSpPr>
            <p:spPr bwMode="auto">
              <a:xfrm>
                <a:off x="4078288" y="19050"/>
                <a:ext cx="296862" cy="4521200"/>
              </a:xfrm>
              <a:custGeom>
                <a:avLst/>
                <a:gdLst>
                  <a:gd name="T0" fmla="*/ 0 w 79"/>
                  <a:gd name="T1" fmla="*/ 1203 h 1203"/>
                  <a:gd name="T2" fmla="*/ 79 w 79"/>
                  <a:gd name="T3" fmla="*/ 1203 h 1203"/>
                  <a:gd name="T4" fmla="*/ 79 w 79"/>
                  <a:gd name="T5" fmla="*/ 0 h 1203"/>
                  <a:gd name="T6" fmla="*/ 0 w 79"/>
                  <a:gd name="T7" fmla="*/ 0 h 1203"/>
                  <a:gd name="T8" fmla="*/ 0 w 79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1203">
                    <a:moveTo>
                      <a:pt x="0" y="1203"/>
                    </a:moveTo>
                    <a:cubicBezTo>
                      <a:pt x="9" y="1203"/>
                      <a:pt x="44" y="1203"/>
                      <a:pt x="79" y="1203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2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任意多边形: 形状 83"/>
              <p:cNvSpPr/>
              <p:nvPr/>
            </p:nvSpPr>
            <p:spPr bwMode="auto">
              <a:xfrm>
                <a:off x="4375150" y="19050"/>
                <a:ext cx="300037" cy="4521200"/>
              </a:xfrm>
              <a:custGeom>
                <a:avLst/>
                <a:gdLst>
                  <a:gd name="T0" fmla="*/ 80 w 80"/>
                  <a:gd name="T1" fmla="*/ 1203 h 1203"/>
                  <a:gd name="T2" fmla="*/ 80 w 80"/>
                  <a:gd name="T3" fmla="*/ 0 h 1203"/>
                  <a:gd name="T4" fmla="*/ 0 w 80"/>
                  <a:gd name="T5" fmla="*/ 0 h 1203"/>
                  <a:gd name="T6" fmla="*/ 0 w 80"/>
                  <a:gd name="T7" fmla="*/ 1203 h 1203"/>
                  <a:gd name="T8" fmla="*/ 80 w 80"/>
                  <a:gd name="T9" fmla="*/ 1203 h 1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203">
                    <a:moveTo>
                      <a:pt x="80" y="1203"/>
                    </a:moveTo>
                    <a:cubicBezTo>
                      <a:pt x="80" y="0"/>
                      <a:pt x="80" y="0"/>
                      <a:pt x="8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203"/>
                      <a:pt x="0" y="1203"/>
                      <a:pt x="0" y="1203"/>
                    </a:cubicBezTo>
                    <a:cubicBezTo>
                      <a:pt x="36" y="1203"/>
                      <a:pt x="71" y="1203"/>
                      <a:pt x="80" y="120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2459967" y="1578385"/>
              <a:ext cx="7273226" cy="4225835"/>
              <a:chOff x="612775" y="93663"/>
              <a:chExt cx="7524750" cy="4371975"/>
            </a:xfrm>
            <a:solidFill>
              <a:schemeClr val="bg1">
                <a:lumMod val="65000"/>
              </a:schemeClr>
            </a:solidFill>
          </p:grpSpPr>
          <p:sp>
            <p:nvSpPr>
              <p:cNvPr id="81" name="任意多边形: 形状 80"/>
              <p:cNvSpPr/>
              <p:nvPr/>
            </p:nvSpPr>
            <p:spPr bwMode="auto">
              <a:xfrm>
                <a:off x="61277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任意多边形: 形状 81"/>
              <p:cNvSpPr/>
              <p:nvPr/>
            </p:nvSpPr>
            <p:spPr bwMode="auto">
              <a:xfrm>
                <a:off x="4799013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2518276" y="1578385"/>
              <a:ext cx="7156609" cy="4225835"/>
              <a:chOff x="673100" y="93663"/>
              <a:chExt cx="7404100" cy="4371975"/>
            </a:xfrm>
            <a:solidFill>
              <a:schemeClr val="bg1">
                <a:lumMod val="7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9" name="任意多边形: 形状 78"/>
              <p:cNvSpPr/>
              <p:nvPr/>
            </p:nvSpPr>
            <p:spPr bwMode="auto">
              <a:xfrm>
                <a:off x="673100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0" name="任意多边形: 形状 79"/>
              <p:cNvSpPr/>
              <p:nvPr/>
            </p:nvSpPr>
            <p:spPr bwMode="auto">
              <a:xfrm>
                <a:off x="4740275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2576585" y="1578385"/>
              <a:ext cx="7039991" cy="4225835"/>
              <a:chOff x="733425" y="93663"/>
              <a:chExt cx="7283450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7" name="任意多边形: 形状 76"/>
              <p:cNvSpPr/>
              <p:nvPr/>
            </p:nvSpPr>
            <p:spPr bwMode="auto">
              <a:xfrm>
                <a:off x="733425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任意多边形: 形状 77"/>
              <p:cNvSpPr/>
              <p:nvPr/>
            </p:nvSpPr>
            <p:spPr bwMode="auto">
              <a:xfrm>
                <a:off x="4679950" y="93663"/>
                <a:ext cx="3336925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2634894" y="1578385"/>
              <a:ext cx="6924908" cy="4225835"/>
              <a:chOff x="793750" y="93663"/>
              <a:chExt cx="716438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5" name="任意多边形: 形状 74"/>
              <p:cNvSpPr/>
              <p:nvPr/>
            </p:nvSpPr>
            <p:spPr bwMode="auto">
              <a:xfrm>
                <a:off x="793750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任意多边形: 形状 75"/>
              <p:cNvSpPr/>
              <p:nvPr/>
            </p:nvSpPr>
            <p:spPr bwMode="auto">
              <a:xfrm>
                <a:off x="461962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2693202" y="1578385"/>
              <a:ext cx="6808291" cy="4225835"/>
              <a:chOff x="854075" y="93663"/>
              <a:chExt cx="7043737" cy="4371975"/>
            </a:xfrm>
            <a:solidFill>
              <a:schemeClr val="bg1">
                <a:lumMod val="8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3" name="任意多边形: 形状 72"/>
              <p:cNvSpPr/>
              <p:nvPr/>
            </p:nvSpPr>
            <p:spPr bwMode="auto">
              <a:xfrm>
                <a:off x="854075" y="93663"/>
                <a:ext cx="3336925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4" name="任意多边形: 形状 73"/>
              <p:cNvSpPr/>
              <p:nvPr/>
            </p:nvSpPr>
            <p:spPr bwMode="auto">
              <a:xfrm>
                <a:off x="455930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2749977" y="1578385"/>
              <a:ext cx="6693208" cy="4225835"/>
              <a:chOff x="912813" y="93663"/>
              <a:chExt cx="6924674" cy="4371975"/>
            </a:xfrm>
            <a:solidFill>
              <a:schemeClr val="bg1">
                <a:lumMod val="95000"/>
              </a:schemeClr>
            </a:solidFill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71" name="任意多边形: 形状 70"/>
              <p:cNvSpPr/>
              <p:nvPr/>
            </p:nvSpPr>
            <p:spPr bwMode="auto">
              <a:xfrm>
                <a:off x="912813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2" name="任意多边形: 形状 71"/>
              <p:cNvSpPr/>
              <p:nvPr/>
            </p:nvSpPr>
            <p:spPr bwMode="auto">
              <a:xfrm>
                <a:off x="4498975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2808285" y="1578385"/>
              <a:ext cx="6576591" cy="4225835"/>
              <a:chOff x="973138" y="93663"/>
              <a:chExt cx="6804024" cy="4371975"/>
            </a:xfrm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69" name="任意多边形: 形状 68"/>
              <p:cNvSpPr/>
              <p:nvPr/>
            </p:nvSpPr>
            <p:spPr bwMode="auto">
              <a:xfrm>
                <a:off x="973138" y="93663"/>
                <a:ext cx="3338512" cy="4371975"/>
              </a:xfrm>
              <a:custGeom>
                <a:avLst/>
                <a:gdLst>
                  <a:gd name="T0" fmla="*/ 0 w 889"/>
                  <a:gd name="T1" fmla="*/ 1140 h 1163"/>
                  <a:gd name="T2" fmla="*/ 23 w 889"/>
                  <a:gd name="T3" fmla="*/ 1163 h 1163"/>
                  <a:gd name="T4" fmla="*/ 867 w 889"/>
                  <a:gd name="T5" fmla="*/ 1163 h 1163"/>
                  <a:gd name="T6" fmla="*/ 889 w 889"/>
                  <a:gd name="T7" fmla="*/ 1140 h 1163"/>
                  <a:gd name="T8" fmla="*/ 889 w 889"/>
                  <a:gd name="T9" fmla="*/ 22 h 1163"/>
                  <a:gd name="T10" fmla="*/ 867 w 889"/>
                  <a:gd name="T11" fmla="*/ 0 h 1163"/>
                  <a:gd name="T12" fmla="*/ 23 w 889"/>
                  <a:gd name="T13" fmla="*/ 0 h 1163"/>
                  <a:gd name="T14" fmla="*/ 0 w 889"/>
                  <a:gd name="T15" fmla="*/ 22 h 1163"/>
                  <a:gd name="T16" fmla="*/ 0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0" y="1140"/>
                    </a:moveTo>
                    <a:cubicBezTo>
                      <a:pt x="0" y="1153"/>
                      <a:pt x="11" y="1163"/>
                      <a:pt x="23" y="1163"/>
                    </a:cubicBezTo>
                    <a:cubicBezTo>
                      <a:pt x="867" y="1163"/>
                      <a:pt x="867" y="1163"/>
                      <a:pt x="867" y="1163"/>
                    </a:cubicBezTo>
                    <a:cubicBezTo>
                      <a:pt x="879" y="1163"/>
                      <a:pt x="889" y="1153"/>
                      <a:pt x="889" y="1140"/>
                    </a:cubicBezTo>
                    <a:cubicBezTo>
                      <a:pt x="889" y="22"/>
                      <a:pt x="889" y="22"/>
                      <a:pt x="889" y="22"/>
                    </a:cubicBezTo>
                    <a:cubicBezTo>
                      <a:pt x="889" y="10"/>
                      <a:pt x="879" y="0"/>
                      <a:pt x="867" y="0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0" y="10"/>
                      <a:pt x="0" y="22"/>
                    </a:cubicBezTo>
                    <a:lnTo>
                      <a:pt x="0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任意多边形: 形状 69"/>
              <p:cNvSpPr/>
              <p:nvPr/>
            </p:nvSpPr>
            <p:spPr bwMode="auto">
              <a:xfrm>
                <a:off x="4438650" y="93663"/>
                <a:ext cx="3338512" cy="4371975"/>
              </a:xfrm>
              <a:custGeom>
                <a:avLst/>
                <a:gdLst>
                  <a:gd name="T0" fmla="*/ 889 w 889"/>
                  <a:gd name="T1" fmla="*/ 1140 h 1163"/>
                  <a:gd name="T2" fmla="*/ 866 w 889"/>
                  <a:gd name="T3" fmla="*/ 1163 h 1163"/>
                  <a:gd name="T4" fmla="*/ 23 w 889"/>
                  <a:gd name="T5" fmla="*/ 1163 h 1163"/>
                  <a:gd name="T6" fmla="*/ 0 w 889"/>
                  <a:gd name="T7" fmla="*/ 1140 h 1163"/>
                  <a:gd name="T8" fmla="*/ 0 w 889"/>
                  <a:gd name="T9" fmla="*/ 22 h 1163"/>
                  <a:gd name="T10" fmla="*/ 23 w 889"/>
                  <a:gd name="T11" fmla="*/ 0 h 1163"/>
                  <a:gd name="T12" fmla="*/ 866 w 889"/>
                  <a:gd name="T13" fmla="*/ 0 h 1163"/>
                  <a:gd name="T14" fmla="*/ 889 w 889"/>
                  <a:gd name="T15" fmla="*/ 22 h 1163"/>
                  <a:gd name="T16" fmla="*/ 889 w 889"/>
                  <a:gd name="T17" fmla="*/ 1140 h 1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89" h="1163">
                    <a:moveTo>
                      <a:pt x="889" y="1140"/>
                    </a:moveTo>
                    <a:cubicBezTo>
                      <a:pt x="889" y="1153"/>
                      <a:pt x="879" y="1163"/>
                      <a:pt x="866" y="1163"/>
                    </a:cubicBezTo>
                    <a:cubicBezTo>
                      <a:pt x="23" y="1163"/>
                      <a:pt x="23" y="1163"/>
                      <a:pt x="23" y="1163"/>
                    </a:cubicBezTo>
                    <a:cubicBezTo>
                      <a:pt x="10" y="1163"/>
                      <a:pt x="0" y="1153"/>
                      <a:pt x="0" y="1140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3" y="0"/>
                    </a:cubicBezTo>
                    <a:cubicBezTo>
                      <a:pt x="866" y="0"/>
                      <a:pt x="866" y="0"/>
                      <a:pt x="866" y="0"/>
                    </a:cubicBezTo>
                    <a:cubicBezTo>
                      <a:pt x="879" y="0"/>
                      <a:pt x="889" y="10"/>
                      <a:pt x="889" y="22"/>
                    </a:cubicBezTo>
                    <a:lnTo>
                      <a:pt x="889" y="114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任意多边形: 形状 12"/>
            <p:cNvSpPr/>
            <p:nvPr/>
          </p:nvSpPr>
          <p:spPr bwMode="auto">
            <a:xfrm>
              <a:off x="6282248" y="1843842"/>
              <a:ext cx="115082" cy="3691851"/>
            </a:xfrm>
            <a:custGeom>
              <a:avLst/>
              <a:gdLst>
                <a:gd name="T0" fmla="*/ 16 w 32"/>
                <a:gd name="T1" fmla="*/ 0 h 1016"/>
                <a:gd name="T2" fmla="*/ 16 w 32"/>
                <a:gd name="T3" fmla="*/ 32 h 1016"/>
                <a:gd name="T4" fmla="*/ 16 w 32"/>
                <a:gd name="T5" fmla="*/ 82 h 1016"/>
                <a:gd name="T6" fmla="*/ 16 w 32"/>
                <a:gd name="T7" fmla="*/ 114 h 1016"/>
                <a:gd name="T8" fmla="*/ 16 w 32"/>
                <a:gd name="T9" fmla="*/ 82 h 1016"/>
                <a:gd name="T10" fmla="*/ 0 w 32"/>
                <a:gd name="T11" fmla="*/ 180 h 1016"/>
                <a:gd name="T12" fmla="*/ 32 w 32"/>
                <a:gd name="T13" fmla="*/ 180 h 1016"/>
                <a:gd name="T14" fmla="*/ 16 w 32"/>
                <a:gd name="T15" fmla="*/ 246 h 1016"/>
                <a:gd name="T16" fmla="*/ 16 w 32"/>
                <a:gd name="T17" fmla="*/ 278 h 1016"/>
                <a:gd name="T18" fmla="*/ 16 w 32"/>
                <a:gd name="T19" fmla="*/ 246 h 1016"/>
                <a:gd name="T20" fmla="*/ 0 w 32"/>
                <a:gd name="T21" fmla="*/ 344 h 1016"/>
                <a:gd name="T22" fmla="*/ 32 w 32"/>
                <a:gd name="T23" fmla="*/ 344 h 1016"/>
                <a:gd name="T24" fmla="*/ 16 w 32"/>
                <a:gd name="T25" fmla="*/ 410 h 1016"/>
                <a:gd name="T26" fmla="*/ 16 w 32"/>
                <a:gd name="T27" fmla="*/ 442 h 1016"/>
                <a:gd name="T28" fmla="*/ 16 w 32"/>
                <a:gd name="T29" fmla="*/ 410 h 1016"/>
                <a:gd name="T30" fmla="*/ 0 w 32"/>
                <a:gd name="T31" fmla="*/ 508 h 1016"/>
                <a:gd name="T32" fmla="*/ 32 w 32"/>
                <a:gd name="T33" fmla="*/ 508 h 1016"/>
                <a:gd name="T34" fmla="*/ 16 w 32"/>
                <a:gd name="T35" fmla="*/ 574 h 1016"/>
                <a:gd name="T36" fmla="*/ 16 w 32"/>
                <a:gd name="T37" fmla="*/ 606 h 1016"/>
                <a:gd name="T38" fmla="*/ 16 w 32"/>
                <a:gd name="T39" fmla="*/ 574 h 1016"/>
                <a:gd name="T40" fmla="*/ 0 w 32"/>
                <a:gd name="T41" fmla="*/ 672 h 1016"/>
                <a:gd name="T42" fmla="*/ 32 w 32"/>
                <a:gd name="T43" fmla="*/ 672 h 1016"/>
                <a:gd name="T44" fmla="*/ 16 w 32"/>
                <a:gd name="T45" fmla="*/ 738 h 1016"/>
                <a:gd name="T46" fmla="*/ 16 w 32"/>
                <a:gd name="T47" fmla="*/ 770 h 1016"/>
                <a:gd name="T48" fmla="*/ 16 w 32"/>
                <a:gd name="T49" fmla="*/ 738 h 1016"/>
                <a:gd name="T50" fmla="*/ 0 w 32"/>
                <a:gd name="T51" fmla="*/ 836 h 1016"/>
                <a:gd name="T52" fmla="*/ 32 w 32"/>
                <a:gd name="T53" fmla="*/ 836 h 1016"/>
                <a:gd name="T54" fmla="*/ 16 w 32"/>
                <a:gd name="T55" fmla="*/ 902 h 1016"/>
                <a:gd name="T56" fmla="*/ 16 w 32"/>
                <a:gd name="T57" fmla="*/ 934 h 1016"/>
                <a:gd name="T58" fmla="*/ 16 w 32"/>
                <a:gd name="T59" fmla="*/ 902 h 1016"/>
                <a:gd name="T60" fmla="*/ 0 w 32"/>
                <a:gd name="T61" fmla="*/ 1000 h 1016"/>
                <a:gd name="T62" fmla="*/ 32 w 32"/>
                <a:gd name="T63" fmla="*/ 100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0" y="16"/>
                  </a:moveTo>
                  <a:cubicBezTo>
                    <a:pt x="0" y="7"/>
                    <a:pt x="7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lose/>
                  <a:moveTo>
                    <a:pt x="16" y="82"/>
                  </a:move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lose/>
                  <a:moveTo>
                    <a:pt x="16" y="164"/>
                  </a:move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lose/>
                  <a:moveTo>
                    <a:pt x="16" y="246"/>
                  </a:moveTo>
                  <a:cubicBezTo>
                    <a:pt x="7" y="246"/>
                    <a:pt x="0" y="253"/>
                    <a:pt x="0" y="262"/>
                  </a:cubicBezTo>
                  <a:cubicBezTo>
                    <a:pt x="0" y="271"/>
                    <a:pt x="7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lose/>
                  <a:moveTo>
                    <a:pt x="16" y="328"/>
                  </a:move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lose/>
                  <a:moveTo>
                    <a:pt x="16" y="410"/>
                  </a:move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lose/>
                  <a:moveTo>
                    <a:pt x="16" y="492"/>
                  </a:move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lose/>
                  <a:moveTo>
                    <a:pt x="16" y="574"/>
                  </a:move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lose/>
                  <a:moveTo>
                    <a:pt x="16" y="656"/>
                  </a:move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lose/>
                  <a:moveTo>
                    <a:pt x="16" y="738"/>
                  </a:move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lose/>
                  <a:moveTo>
                    <a:pt x="16" y="820"/>
                  </a:move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lose/>
                  <a:moveTo>
                    <a:pt x="16" y="902"/>
                  </a:move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lose/>
                  <a:moveTo>
                    <a:pt x="16" y="984"/>
                  </a:move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6282248" y="1843842"/>
              <a:ext cx="75187" cy="3691851"/>
            </a:xfrm>
            <a:custGeom>
              <a:avLst/>
              <a:gdLst>
                <a:gd name="T0" fmla="*/ 16 w 21"/>
                <a:gd name="T1" fmla="*/ 246 h 1016"/>
                <a:gd name="T2" fmla="*/ 9 w 21"/>
                <a:gd name="T3" fmla="*/ 262 h 1016"/>
                <a:gd name="T4" fmla="*/ 16 w 21"/>
                <a:gd name="T5" fmla="*/ 278 h 1016"/>
                <a:gd name="T6" fmla="*/ 16 w 21"/>
                <a:gd name="T7" fmla="*/ 524 h 1016"/>
                <a:gd name="T8" fmla="*/ 9 w 21"/>
                <a:gd name="T9" fmla="*/ 508 h 1016"/>
                <a:gd name="T10" fmla="*/ 16 w 21"/>
                <a:gd name="T11" fmla="*/ 492 h 1016"/>
                <a:gd name="T12" fmla="*/ 16 w 21"/>
                <a:gd name="T13" fmla="*/ 524 h 1016"/>
                <a:gd name="T14" fmla="*/ 21 w 21"/>
                <a:gd name="T15" fmla="*/ 359 h 1016"/>
                <a:gd name="T16" fmla="*/ 21 w 21"/>
                <a:gd name="T17" fmla="*/ 329 h 1016"/>
                <a:gd name="T18" fmla="*/ 0 w 21"/>
                <a:gd name="T19" fmla="*/ 344 h 1016"/>
                <a:gd name="T20" fmla="*/ 16 w 21"/>
                <a:gd name="T21" fmla="*/ 442 h 1016"/>
                <a:gd name="T22" fmla="*/ 9 w 21"/>
                <a:gd name="T23" fmla="*/ 426 h 1016"/>
                <a:gd name="T24" fmla="*/ 16 w 21"/>
                <a:gd name="T25" fmla="*/ 410 h 1016"/>
                <a:gd name="T26" fmla="*/ 16 w 21"/>
                <a:gd name="T27" fmla="*/ 442 h 1016"/>
                <a:gd name="T28" fmla="*/ 21 w 21"/>
                <a:gd name="T29" fmla="*/ 113 h 1016"/>
                <a:gd name="T30" fmla="*/ 21 w 21"/>
                <a:gd name="T31" fmla="*/ 83 h 1016"/>
                <a:gd name="T32" fmla="*/ 0 w 21"/>
                <a:gd name="T33" fmla="*/ 98 h 1016"/>
                <a:gd name="T34" fmla="*/ 16 w 21"/>
                <a:gd name="T35" fmla="*/ 32 h 1016"/>
                <a:gd name="T36" fmla="*/ 9 w 21"/>
                <a:gd name="T37" fmla="*/ 16 h 1016"/>
                <a:gd name="T38" fmla="*/ 16 w 21"/>
                <a:gd name="T39" fmla="*/ 0 h 1016"/>
                <a:gd name="T40" fmla="*/ 16 w 21"/>
                <a:gd name="T41" fmla="*/ 32 h 1016"/>
                <a:gd name="T42" fmla="*/ 21 w 21"/>
                <a:gd name="T43" fmla="*/ 195 h 1016"/>
                <a:gd name="T44" fmla="*/ 21 w 21"/>
                <a:gd name="T45" fmla="*/ 165 h 1016"/>
                <a:gd name="T46" fmla="*/ 0 w 21"/>
                <a:gd name="T47" fmla="*/ 180 h 1016"/>
                <a:gd name="T48" fmla="*/ 16 w 21"/>
                <a:gd name="T49" fmla="*/ 934 h 1016"/>
                <a:gd name="T50" fmla="*/ 9 w 21"/>
                <a:gd name="T51" fmla="*/ 918 h 1016"/>
                <a:gd name="T52" fmla="*/ 16 w 21"/>
                <a:gd name="T53" fmla="*/ 902 h 1016"/>
                <a:gd name="T54" fmla="*/ 16 w 21"/>
                <a:gd name="T55" fmla="*/ 934 h 1016"/>
                <a:gd name="T56" fmla="*/ 21 w 21"/>
                <a:gd name="T57" fmla="*/ 985 h 1016"/>
                <a:gd name="T58" fmla="*/ 0 w 21"/>
                <a:gd name="T59" fmla="*/ 1000 h 1016"/>
                <a:gd name="T60" fmla="*/ 21 w 21"/>
                <a:gd name="T61" fmla="*/ 1015 h 1016"/>
                <a:gd name="T62" fmla="*/ 16 w 21"/>
                <a:gd name="T63" fmla="*/ 852 h 1016"/>
                <a:gd name="T64" fmla="*/ 9 w 21"/>
                <a:gd name="T65" fmla="*/ 836 h 1016"/>
                <a:gd name="T66" fmla="*/ 16 w 21"/>
                <a:gd name="T67" fmla="*/ 820 h 1016"/>
                <a:gd name="T68" fmla="*/ 16 w 21"/>
                <a:gd name="T69" fmla="*/ 852 h 1016"/>
                <a:gd name="T70" fmla="*/ 21 w 21"/>
                <a:gd name="T71" fmla="*/ 687 h 1016"/>
                <a:gd name="T72" fmla="*/ 21 w 21"/>
                <a:gd name="T73" fmla="*/ 657 h 1016"/>
                <a:gd name="T74" fmla="*/ 0 w 21"/>
                <a:gd name="T75" fmla="*/ 672 h 1016"/>
                <a:gd name="T76" fmla="*/ 16 w 21"/>
                <a:gd name="T77" fmla="*/ 770 h 1016"/>
                <a:gd name="T78" fmla="*/ 9 w 21"/>
                <a:gd name="T79" fmla="*/ 754 h 1016"/>
                <a:gd name="T80" fmla="*/ 16 w 21"/>
                <a:gd name="T81" fmla="*/ 738 h 1016"/>
                <a:gd name="T82" fmla="*/ 16 w 21"/>
                <a:gd name="T83" fmla="*/ 770 h 1016"/>
                <a:gd name="T84" fmla="*/ 21 w 21"/>
                <a:gd name="T85" fmla="*/ 605 h 1016"/>
                <a:gd name="T86" fmla="*/ 21 w 21"/>
                <a:gd name="T87" fmla="*/ 575 h 1016"/>
                <a:gd name="T88" fmla="*/ 0 w 21"/>
                <a:gd name="T89" fmla="*/ 590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1" h="1016">
                  <a:moveTo>
                    <a:pt x="0" y="262"/>
                  </a:moveTo>
                  <a:cubicBezTo>
                    <a:pt x="0" y="253"/>
                    <a:pt x="7" y="246"/>
                    <a:pt x="16" y="246"/>
                  </a:cubicBezTo>
                  <a:cubicBezTo>
                    <a:pt x="18" y="246"/>
                    <a:pt x="19" y="247"/>
                    <a:pt x="21" y="247"/>
                  </a:cubicBezTo>
                  <a:cubicBezTo>
                    <a:pt x="14" y="249"/>
                    <a:pt x="9" y="255"/>
                    <a:pt x="9" y="262"/>
                  </a:cubicBezTo>
                  <a:cubicBezTo>
                    <a:pt x="9" y="269"/>
                    <a:pt x="14" y="275"/>
                    <a:pt x="21" y="277"/>
                  </a:cubicBezTo>
                  <a:cubicBezTo>
                    <a:pt x="19" y="278"/>
                    <a:pt x="18" y="278"/>
                    <a:pt x="16" y="278"/>
                  </a:cubicBezTo>
                  <a:cubicBezTo>
                    <a:pt x="7" y="278"/>
                    <a:pt x="0" y="271"/>
                    <a:pt x="0" y="262"/>
                  </a:cubicBezTo>
                  <a:close/>
                  <a:moveTo>
                    <a:pt x="16" y="524"/>
                  </a:moveTo>
                  <a:cubicBezTo>
                    <a:pt x="18" y="524"/>
                    <a:pt x="19" y="524"/>
                    <a:pt x="21" y="523"/>
                  </a:cubicBezTo>
                  <a:cubicBezTo>
                    <a:pt x="14" y="521"/>
                    <a:pt x="9" y="515"/>
                    <a:pt x="9" y="508"/>
                  </a:cubicBezTo>
                  <a:cubicBezTo>
                    <a:pt x="9" y="501"/>
                    <a:pt x="14" y="495"/>
                    <a:pt x="21" y="493"/>
                  </a:cubicBezTo>
                  <a:cubicBezTo>
                    <a:pt x="19" y="493"/>
                    <a:pt x="18" y="492"/>
                    <a:pt x="16" y="492"/>
                  </a:cubicBezTo>
                  <a:cubicBezTo>
                    <a:pt x="7" y="492"/>
                    <a:pt x="0" y="499"/>
                    <a:pt x="0" y="508"/>
                  </a:cubicBezTo>
                  <a:cubicBezTo>
                    <a:pt x="0" y="517"/>
                    <a:pt x="7" y="524"/>
                    <a:pt x="16" y="524"/>
                  </a:cubicBezTo>
                  <a:close/>
                  <a:moveTo>
                    <a:pt x="16" y="360"/>
                  </a:moveTo>
                  <a:cubicBezTo>
                    <a:pt x="18" y="360"/>
                    <a:pt x="19" y="360"/>
                    <a:pt x="21" y="359"/>
                  </a:cubicBezTo>
                  <a:cubicBezTo>
                    <a:pt x="14" y="357"/>
                    <a:pt x="9" y="351"/>
                    <a:pt x="9" y="344"/>
                  </a:cubicBezTo>
                  <a:cubicBezTo>
                    <a:pt x="9" y="337"/>
                    <a:pt x="14" y="331"/>
                    <a:pt x="21" y="329"/>
                  </a:cubicBezTo>
                  <a:cubicBezTo>
                    <a:pt x="19" y="329"/>
                    <a:pt x="18" y="328"/>
                    <a:pt x="16" y="328"/>
                  </a:cubicBezTo>
                  <a:cubicBezTo>
                    <a:pt x="7" y="328"/>
                    <a:pt x="0" y="335"/>
                    <a:pt x="0" y="344"/>
                  </a:cubicBezTo>
                  <a:cubicBezTo>
                    <a:pt x="0" y="353"/>
                    <a:pt x="7" y="360"/>
                    <a:pt x="16" y="360"/>
                  </a:cubicBezTo>
                  <a:close/>
                  <a:moveTo>
                    <a:pt x="16" y="442"/>
                  </a:moveTo>
                  <a:cubicBezTo>
                    <a:pt x="18" y="442"/>
                    <a:pt x="19" y="442"/>
                    <a:pt x="21" y="441"/>
                  </a:cubicBezTo>
                  <a:cubicBezTo>
                    <a:pt x="14" y="439"/>
                    <a:pt x="9" y="433"/>
                    <a:pt x="9" y="426"/>
                  </a:cubicBezTo>
                  <a:cubicBezTo>
                    <a:pt x="9" y="419"/>
                    <a:pt x="14" y="413"/>
                    <a:pt x="21" y="411"/>
                  </a:cubicBezTo>
                  <a:cubicBezTo>
                    <a:pt x="19" y="411"/>
                    <a:pt x="18" y="410"/>
                    <a:pt x="16" y="410"/>
                  </a:cubicBezTo>
                  <a:cubicBezTo>
                    <a:pt x="7" y="410"/>
                    <a:pt x="0" y="417"/>
                    <a:pt x="0" y="426"/>
                  </a:cubicBezTo>
                  <a:cubicBezTo>
                    <a:pt x="0" y="435"/>
                    <a:pt x="7" y="442"/>
                    <a:pt x="16" y="442"/>
                  </a:cubicBezTo>
                  <a:close/>
                  <a:moveTo>
                    <a:pt x="16" y="114"/>
                  </a:moveTo>
                  <a:cubicBezTo>
                    <a:pt x="18" y="114"/>
                    <a:pt x="19" y="114"/>
                    <a:pt x="21" y="113"/>
                  </a:cubicBezTo>
                  <a:cubicBezTo>
                    <a:pt x="14" y="111"/>
                    <a:pt x="9" y="105"/>
                    <a:pt x="9" y="98"/>
                  </a:cubicBezTo>
                  <a:cubicBezTo>
                    <a:pt x="9" y="91"/>
                    <a:pt x="14" y="85"/>
                    <a:pt x="21" y="83"/>
                  </a:cubicBezTo>
                  <a:cubicBezTo>
                    <a:pt x="19" y="83"/>
                    <a:pt x="18" y="82"/>
                    <a:pt x="16" y="82"/>
                  </a:cubicBezTo>
                  <a:cubicBezTo>
                    <a:pt x="7" y="82"/>
                    <a:pt x="0" y="89"/>
                    <a:pt x="0" y="98"/>
                  </a:cubicBezTo>
                  <a:cubicBezTo>
                    <a:pt x="0" y="107"/>
                    <a:pt x="7" y="114"/>
                    <a:pt x="16" y="114"/>
                  </a:cubicBezTo>
                  <a:close/>
                  <a:moveTo>
                    <a:pt x="16" y="32"/>
                  </a:moveTo>
                  <a:cubicBezTo>
                    <a:pt x="18" y="32"/>
                    <a:pt x="19" y="32"/>
                    <a:pt x="21" y="31"/>
                  </a:cubicBezTo>
                  <a:cubicBezTo>
                    <a:pt x="14" y="29"/>
                    <a:pt x="9" y="23"/>
                    <a:pt x="9" y="16"/>
                  </a:cubicBezTo>
                  <a:cubicBezTo>
                    <a:pt x="9" y="9"/>
                    <a:pt x="14" y="3"/>
                    <a:pt x="21" y="1"/>
                  </a:cubicBezTo>
                  <a:cubicBezTo>
                    <a:pt x="19" y="1"/>
                    <a:pt x="18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7" y="32"/>
                    <a:pt x="16" y="32"/>
                  </a:cubicBezTo>
                  <a:close/>
                  <a:moveTo>
                    <a:pt x="16" y="196"/>
                  </a:moveTo>
                  <a:cubicBezTo>
                    <a:pt x="18" y="196"/>
                    <a:pt x="19" y="196"/>
                    <a:pt x="21" y="195"/>
                  </a:cubicBezTo>
                  <a:cubicBezTo>
                    <a:pt x="14" y="193"/>
                    <a:pt x="9" y="187"/>
                    <a:pt x="9" y="180"/>
                  </a:cubicBezTo>
                  <a:cubicBezTo>
                    <a:pt x="9" y="173"/>
                    <a:pt x="14" y="167"/>
                    <a:pt x="21" y="165"/>
                  </a:cubicBezTo>
                  <a:cubicBezTo>
                    <a:pt x="19" y="165"/>
                    <a:pt x="18" y="164"/>
                    <a:pt x="16" y="164"/>
                  </a:cubicBezTo>
                  <a:cubicBezTo>
                    <a:pt x="7" y="164"/>
                    <a:pt x="0" y="171"/>
                    <a:pt x="0" y="180"/>
                  </a:cubicBezTo>
                  <a:cubicBezTo>
                    <a:pt x="0" y="189"/>
                    <a:pt x="7" y="196"/>
                    <a:pt x="16" y="196"/>
                  </a:cubicBezTo>
                  <a:close/>
                  <a:moveTo>
                    <a:pt x="16" y="934"/>
                  </a:moveTo>
                  <a:cubicBezTo>
                    <a:pt x="18" y="934"/>
                    <a:pt x="19" y="934"/>
                    <a:pt x="21" y="933"/>
                  </a:cubicBezTo>
                  <a:cubicBezTo>
                    <a:pt x="14" y="931"/>
                    <a:pt x="9" y="925"/>
                    <a:pt x="9" y="918"/>
                  </a:cubicBezTo>
                  <a:cubicBezTo>
                    <a:pt x="9" y="911"/>
                    <a:pt x="14" y="905"/>
                    <a:pt x="21" y="903"/>
                  </a:cubicBezTo>
                  <a:cubicBezTo>
                    <a:pt x="19" y="903"/>
                    <a:pt x="18" y="902"/>
                    <a:pt x="16" y="902"/>
                  </a:cubicBezTo>
                  <a:cubicBezTo>
                    <a:pt x="7" y="902"/>
                    <a:pt x="0" y="909"/>
                    <a:pt x="0" y="918"/>
                  </a:cubicBezTo>
                  <a:cubicBezTo>
                    <a:pt x="0" y="927"/>
                    <a:pt x="7" y="934"/>
                    <a:pt x="16" y="934"/>
                  </a:cubicBezTo>
                  <a:close/>
                  <a:moveTo>
                    <a:pt x="9" y="1000"/>
                  </a:moveTo>
                  <a:cubicBezTo>
                    <a:pt x="9" y="993"/>
                    <a:pt x="14" y="987"/>
                    <a:pt x="21" y="985"/>
                  </a:cubicBezTo>
                  <a:cubicBezTo>
                    <a:pt x="19" y="985"/>
                    <a:pt x="18" y="984"/>
                    <a:pt x="16" y="984"/>
                  </a:cubicBezTo>
                  <a:cubicBezTo>
                    <a:pt x="7" y="984"/>
                    <a:pt x="0" y="991"/>
                    <a:pt x="0" y="1000"/>
                  </a:cubicBezTo>
                  <a:cubicBezTo>
                    <a:pt x="0" y="1009"/>
                    <a:pt x="7" y="1016"/>
                    <a:pt x="16" y="1016"/>
                  </a:cubicBezTo>
                  <a:cubicBezTo>
                    <a:pt x="18" y="1016"/>
                    <a:pt x="19" y="1016"/>
                    <a:pt x="21" y="1015"/>
                  </a:cubicBezTo>
                  <a:cubicBezTo>
                    <a:pt x="14" y="1013"/>
                    <a:pt x="9" y="1007"/>
                    <a:pt x="9" y="1000"/>
                  </a:cubicBezTo>
                  <a:close/>
                  <a:moveTo>
                    <a:pt x="16" y="852"/>
                  </a:moveTo>
                  <a:cubicBezTo>
                    <a:pt x="18" y="852"/>
                    <a:pt x="19" y="852"/>
                    <a:pt x="21" y="851"/>
                  </a:cubicBezTo>
                  <a:cubicBezTo>
                    <a:pt x="14" y="849"/>
                    <a:pt x="9" y="843"/>
                    <a:pt x="9" y="836"/>
                  </a:cubicBezTo>
                  <a:cubicBezTo>
                    <a:pt x="9" y="829"/>
                    <a:pt x="14" y="823"/>
                    <a:pt x="21" y="821"/>
                  </a:cubicBezTo>
                  <a:cubicBezTo>
                    <a:pt x="19" y="821"/>
                    <a:pt x="18" y="820"/>
                    <a:pt x="16" y="820"/>
                  </a:cubicBezTo>
                  <a:cubicBezTo>
                    <a:pt x="7" y="820"/>
                    <a:pt x="0" y="827"/>
                    <a:pt x="0" y="836"/>
                  </a:cubicBezTo>
                  <a:cubicBezTo>
                    <a:pt x="0" y="845"/>
                    <a:pt x="7" y="852"/>
                    <a:pt x="16" y="852"/>
                  </a:cubicBezTo>
                  <a:close/>
                  <a:moveTo>
                    <a:pt x="16" y="688"/>
                  </a:moveTo>
                  <a:cubicBezTo>
                    <a:pt x="18" y="688"/>
                    <a:pt x="19" y="688"/>
                    <a:pt x="21" y="687"/>
                  </a:cubicBezTo>
                  <a:cubicBezTo>
                    <a:pt x="14" y="685"/>
                    <a:pt x="9" y="679"/>
                    <a:pt x="9" y="672"/>
                  </a:cubicBezTo>
                  <a:cubicBezTo>
                    <a:pt x="9" y="665"/>
                    <a:pt x="14" y="659"/>
                    <a:pt x="21" y="657"/>
                  </a:cubicBezTo>
                  <a:cubicBezTo>
                    <a:pt x="19" y="657"/>
                    <a:pt x="18" y="656"/>
                    <a:pt x="16" y="656"/>
                  </a:cubicBezTo>
                  <a:cubicBezTo>
                    <a:pt x="7" y="656"/>
                    <a:pt x="0" y="663"/>
                    <a:pt x="0" y="672"/>
                  </a:cubicBezTo>
                  <a:cubicBezTo>
                    <a:pt x="0" y="681"/>
                    <a:pt x="7" y="688"/>
                    <a:pt x="16" y="688"/>
                  </a:cubicBezTo>
                  <a:close/>
                  <a:moveTo>
                    <a:pt x="16" y="770"/>
                  </a:moveTo>
                  <a:cubicBezTo>
                    <a:pt x="18" y="770"/>
                    <a:pt x="19" y="770"/>
                    <a:pt x="21" y="769"/>
                  </a:cubicBezTo>
                  <a:cubicBezTo>
                    <a:pt x="14" y="767"/>
                    <a:pt x="9" y="761"/>
                    <a:pt x="9" y="754"/>
                  </a:cubicBezTo>
                  <a:cubicBezTo>
                    <a:pt x="9" y="747"/>
                    <a:pt x="14" y="741"/>
                    <a:pt x="21" y="739"/>
                  </a:cubicBezTo>
                  <a:cubicBezTo>
                    <a:pt x="19" y="739"/>
                    <a:pt x="18" y="738"/>
                    <a:pt x="16" y="738"/>
                  </a:cubicBezTo>
                  <a:cubicBezTo>
                    <a:pt x="7" y="738"/>
                    <a:pt x="0" y="745"/>
                    <a:pt x="0" y="754"/>
                  </a:cubicBezTo>
                  <a:cubicBezTo>
                    <a:pt x="0" y="763"/>
                    <a:pt x="7" y="770"/>
                    <a:pt x="16" y="770"/>
                  </a:cubicBezTo>
                  <a:close/>
                  <a:moveTo>
                    <a:pt x="16" y="606"/>
                  </a:moveTo>
                  <a:cubicBezTo>
                    <a:pt x="18" y="606"/>
                    <a:pt x="19" y="606"/>
                    <a:pt x="21" y="605"/>
                  </a:cubicBezTo>
                  <a:cubicBezTo>
                    <a:pt x="14" y="603"/>
                    <a:pt x="9" y="597"/>
                    <a:pt x="9" y="590"/>
                  </a:cubicBezTo>
                  <a:cubicBezTo>
                    <a:pt x="9" y="583"/>
                    <a:pt x="14" y="577"/>
                    <a:pt x="21" y="575"/>
                  </a:cubicBezTo>
                  <a:cubicBezTo>
                    <a:pt x="19" y="575"/>
                    <a:pt x="18" y="574"/>
                    <a:pt x="16" y="574"/>
                  </a:cubicBezTo>
                  <a:cubicBezTo>
                    <a:pt x="7" y="574"/>
                    <a:pt x="0" y="581"/>
                    <a:pt x="0" y="590"/>
                  </a:cubicBezTo>
                  <a:cubicBezTo>
                    <a:pt x="0" y="599"/>
                    <a:pt x="7" y="606"/>
                    <a:pt x="16" y="6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任意多边形: 形状 14"/>
            <p:cNvSpPr/>
            <p:nvPr/>
          </p:nvSpPr>
          <p:spPr bwMode="auto">
            <a:xfrm>
              <a:off x="5795831" y="1843842"/>
              <a:ext cx="116617" cy="3691851"/>
            </a:xfrm>
            <a:custGeom>
              <a:avLst/>
              <a:gdLst>
                <a:gd name="T0" fmla="*/ 0 w 32"/>
                <a:gd name="T1" fmla="*/ 16 h 1016"/>
                <a:gd name="T2" fmla="*/ 32 w 32"/>
                <a:gd name="T3" fmla="*/ 16 h 1016"/>
                <a:gd name="T4" fmla="*/ 0 w 32"/>
                <a:gd name="T5" fmla="*/ 98 h 1016"/>
                <a:gd name="T6" fmla="*/ 32 w 32"/>
                <a:gd name="T7" fmla="*/ 98 h 1016"/>
                <a:gd name="T8" fmla="*/ 0 w 32"/>
                <a:gd name="T9" fmla="*/ 98 h 1016"/>
                <a:gd name="T10" fmla="*/ 16 w 32"/>
                <a:gd name="T11" fmla="*/ 196 h 1016"/>
                <a:gd name="T12" fmla="*/ 16 w 32"/>
                <a:gd name="T13" fmla="*/ 164 h 1016"/>
                <a:gd name="T14" fmla="*/ 0 w 32"/>
                <a:gd name="T15" fmla="*/ 262 h 1016"/>
                <a:gd name="T16" fmla="*/ 32 w 32"/>
                <a:gd name="T17" fmla="*/ 262 h 1016"/>
                <a:gd name="T18" fmla="*/ 0 w 32"/>
                <a:gd name="T19" fmla="*/ 262 h 1016"/>
                <a:gd name="T20" fmla="*/ 16 w 32"/>
                <a:gd name="T21" fmla="*/ 360 h 1016"/>
                <a:gd name="T22" fmla="*/ 16 w 32"/>
                <a:gd name="T23" fmla="*/ 328 h 1016"/>
                <a:gd name="T24" fmla="*/ 0 w 32"/>
                <a:gd name="T25" fmla="*/ 426 h 1016"/>
                <a:gd name="T26" fmla="*/ 32 w 32"/>
                <a:gd name="T27" fmla="*/ 426 h 1016"/>
                <a:gd name="T28" fmla="*/ 0 w 32"/>
                <a:gd name="T29" fmla="*/ 426 h 1016"/>
                <a:gd name="T30" fmla="*/ 16 w 32"/>
                <a:gd name="T31" fmla="*/ 524 h 1016"/>
                <a:gd name="T32" fmla="*/ 16 w 32"/>
                <a:gd name="T33" fmla="*/ 492 h 1016"/>
                <a:gd name="T34" fmla="*/ 0 w 32"/>
                <a:gd name="T35" fmla="*/ 590 h 1016"/>
                <a:gd name="T36" fmla="*/ 32 w 32"/>
                <a:gd name="T37" fmla="*/ 590 h 1016"/>
                <a:gd name="T38" fmla="*/ 0 w 32"/>
                <a:gd name="T39" fmla="*/ 590 h 1016"/>
                <a:gd name="T40" fmla="*/ 16 w 32"/>
                <a:gd name="T41" fmla="*/ 688 h 1016"/>
                <a:gd name="T42" fmla="*/ 16 w 32"/>
                <a:gd name="T43" fmla="*/ 656 h 1016"/>
                <a:gd name="T44" fmla="*/ 0 w 32"/>
                <a:gd name="T45" fmla="*/ 754 h 1016"/>
                <a:gd name="T46" fmla="*/ 32 w 32"/>
                <a:gd name="T47" fmla="*/ 754 h 1016"/>
                <a:gd name="T48" fmla="*/ 0 w 32"/>
                <a:gd name="T49" fmla="*/ 754 h 1016"/>
                <a:gd name="T50" fmla="*/ 16 w 32"/>
                <a:gd name="T51" fmla="*/ 852 h 1016"/>
                <a:gd name="T52" fmla="*/ 16 w 32"/>
                <a:gd name="T53" fmla="*/ 820 h 1016"/>
                <a:gd name="T54" fmla="*/ 0 w 32"/>
                <a:gd name="T55" fmla="*/ 918 h 1016"/>
                <a:gd name="T56" fmla="*/ 32 w 32"/>
                <a:gd name="T57" fmla="*/ 918 h 1016"/>
                <a:gd name="T58" fmla="*/ 0 w 32"/>
                <a:gd name="T59" fmla="*/ 918 h 1016"/>
                <a:gd name="T60" fmla="*/ 16 w 32"/>
                <a:gd name="T61" fmla="*/ 1016 h 1016"/>
                <a:gd name="T62" fmla="*/ 16 w 32"/>
                <a:gd name="T63" fmla="*/ 984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2" h="1016">
                  <a:moveTo>
                    <a:pt x="16" y="32"/>
                  </a:moveTo>
                  <a:cubicBezTo>
                    <a:pt x="8" y="32"/>
                    <a:pt x="0" y="25"/>
                    <a:pt x="0" y="16"/>
                  </a:cubicBezTo>
                  <a:cubicBezTo>
                    <a:pt x="0" y="7"/>
                    <a:pt x="8" y="0"/>
                    <a:pt x="16" y="0"/>
                  </a:cubicBezTo>
                  <a:cubicBezTo>
                    <a:pt x="25" y="0"/>
                    <a:pt x="32" y="7"/>
                    <a:pt x="32" y="16"/>
                  </a:cubicBezTo>
                  <a:cubicBezTo>
                    <a:pt x="32" y="25"/>
                    <a:pt x="25" y="32"/>
                    <a:pt x="16" y="32"/>
                  </a:cubicBezTo>
                  <a:close/>
                  <a:moveTo>
                    <a:pt x="0" y="98"/>
                  </a:moveTo>
                  <a:cubicBezTo>
                    <a:pt x="0" y="107"/>
                    <a:pt x="8" y="114"/>
                    <a:pt x="16" y="114"/>
                  </a:cubicBezTo>
                  <a:cubicBezTo>
                    <a:pt x="25" y="114"/>
                    <a:pt x="32" y="107"/>
                    <a:pt x="32" y="98"/>
                  </a:cubicBezTo>
                  <a:cubicBezTo>
                    <a:pt x="32" y="89"/>
                    <a:pt x="25" y="82"/>
                    <a:pt x="16" y="82"/>
                  </a:cubicBezTo>
                  <a:cubicBezTo>
                    <a:pt x="8" y="82"/>
                    <a:pt x="0" y="89"/>
                    <a:pt x="0" y="98"/>
                  </a:cubicBezTo>
                  <a:close/>
                  <a:moveTo>
                    <a:pt x="0" y="180"/>
                  </a:moveTo>
                  <a:cubicBezTo>
                    <a:pt x="0" y="189"/>
                    <a:pt x="8" y="196"/>
                    <a:pt x="16" y="196"/>
                  </a:cubicBezTo>
                  <a:cubicBezTo>
                    <a:pt x="25" y="196"/>
                    <a:pt x="32" y="189"/>
                    <a:pt x="32" y="180"/>
                  </a:cubicBezTo>
                  <a:cubicBezTo>
                    <a:pt x="32" y="171"/>
                    <a:pt x="25" y="164"/>
                    <a:pt x="16" y="164"/>
                  </a:cubicBezTo>
                  <a:cubicBezTo>
                    <a:pt x="8" y="164"/>
                    <a:pt x="0" y="171"/>
                    <a:pt x="0" y="180"/>
                  </a:cubicBezTo>
                  <a:close/>
                  <a:moveTo>
                    <a:pt x="0" y="262"/>
                  </a:moveTo>
                  <a:cubicBezTo>
                    <a:pt x="0" y="271"/>
                    <a:pt x="8" y="278"/>
                    <a:pt x="16" y="278"/>
                  </a:cubicBezTo>
                  <a:cubicBezTo>
                    <a:pt x="25" y="278"/>
                    <a:pt x="32" y="271"/>
                    <a:pt x="32" y="262"/>
                  </a:cubicBezTo>
                  <a:cubicBezTo>
                    <a:pt x="32" y="253"/>
                    <a:pt x="25" y="246"/>
                    <a:pt x="16" y="246"/>
                  </a:cubicBezTo>
                  <a:cubicBezTo>
                    <a:pt x="8" y="246"/>
                    <a:pt x="0" y="253"/>
                    <a:pt x="0" y="262"/>
                  </a:cubicBezTo>
                  <a:close/>
                  <a:moveTo>
                    <a:pt x="0" y="344"/>
                  </a:moveTo>
                  <a:cubicBezTo>
                    <a:pt x="0" y="353"/>
                    <a:pt x="8" y="360"/>
                    <a:pt x="16" y="360"/>
                  </a:cubicBezTo>
                  <a:cubicBezTo>
                    <a:pt x="25" y="360"/>
                    <a:pt x="32" y="353"/>
                    <a:pt x="32" y="344"/>
                  </a:cubicBezTo>
                  <a:cubicBezTo>
                    <a:pt x="32" y="335"/>
                    <a:pt x="25" y="328"/>
                    <a:pt x="16" y="328"/>
                  </a:cubicBezTo>
                  <a:cubicBezTo>
                    <a:pt x="8" y="328"/>
                    <a:pt x="0" y="335"/>
                    <a:pt x="0" y="344"/>
                  </a:cubicBezTo>
                  <a:close/>
                  <a:moveTo>
                    <a:pt x="0" y="426"/>
                  </a:moveTo>
                  <a:cubicBezTo>
                    <a:pt x="0" y="435"/>
                    <a:pt x="8" y="442"/>
                    <a:pt x="16" y="442"/>
                  </a:cubicBezTo>
                  <a:cubicBezTo>
                    <a:pt x="25" y="442"/>
                    <a:pt x="32" y="435"/>
                    <a:pt x="32" y="426"/>
                  </a:cubicBezTo>
                  <a:cubicBezTo>
                    <a:pt x="32" y="417"/>
                    <a:pt x="25" y="410"/>
                    <a:pt x="16" y="410"/>
                  </a:cubicBezTo>
                  <a:cubicBezTo>
                    <a:pt x="8" y="410"/>
                    <a:pt x="0" y="417"/>
                    <a:pt x="0" y="426"/>
                  </a:cubicBezTo>
                  <a:close/>
                  <a:moveTo>
                    <a:pt x="0" y="508"/>
                  </a:moveTo>
                  <a:cubicBezTo>
                    <a:pt x="0" y="517"/>
                    <a:pt x="8" y="524"/>
                    <a:pt x="16" y="524"/>
                  </a:cubicBezTo>
                  <a:cubicBezTo>
                    <a:pt x="25" y="524"/>
                    <a:pt x="32" y="517"/>
                    <a:pt x="32" y="508"/>
                  </a:cubicBezTo>
                  <a:cubicBezTo>
                    <a:pt x="32" y="499"/>
                    <a:pt x="25" y="492"/>
                    <a:pt x="16" y="492"/>
                  </a:cubicBezTo>
                  <a:cubicBezTo>
                    <a:pt x="8" y="492"/>
                    <a:pt x="0" y="499"/>
                    <a:pt x="0" y="508"/>
                  </a:cubicBezTo>
                  <a:close/>
                  <a:moveTo>
                    <a:pt x="0" y="590"/>
                  </a:moveTo>
                  <a:cubicBezTo>
                    <a:pt x="0" y="599"/>
                    <a:pt x="8" y="606"/>
                    <a:pt x="16" y="606"/>
                  </a:cubicBezTo>
                  <a:cubicBezTo>
                    <a:pt x="25" y="606"/>
                    <a:pt x="32" y="599"/>
                    <a:pt x="32" y="590"/>
                  </a:cubicBezTo>
                  <a:cubicBezTo>
                    <a:pt x="32" y="581"/>
                    <a:pt x="25" y="574"/>
                    <a:pt x="16" y="574"/>
                  </a:cubicBezTo>
                  <a:cubicBezTo>
                    <a:pt x="8" y="574"/>
                    <a:pt x="0" y="581"/>
                    <a:pt x="0" y="590"/>
                  </a:cubicBezTo>
                  <a:close/>
                  <a:moveTo>
                    <a:pt x="0" y="672"/>
                  </a:moveTo>
                  <a:cubicBezTo>
                    <a:pt x="0" y="681"/>
                    <a:pt x="8" y="688"/>
                    <a:pt x="16" y="688"/>
                  </a:cubicBezTo>
                  <a:cubicBezTo>
                    <a:pt x="25" y="688"/>
                    <a:pt x="32" y="681"/>
                    <a:pt x="32" y="672"/>
                  </a:cubicBezTo>
                  <a:cubicBezTo>
                    <a:pt x="32" y="663"/>
                    <a:pt x="25" y="656"/>
                    <a:pt x="16" y="656"/>
                  </a:cubicBezTo>
                  <a:cubicBezTo>
                    <a:pt x="8" y="656"/>
                    <a:pt x="0" y="663"/>
                    <a:pt x="0" y="672"/>
                  </a:cubicBezTo>
                  <a:close/>
                  <a:moveTo>
                    <a:pt x="0" y="754"/>
                  </a:moveTo>
                  <a:cubicBezTo>
                    <a:pt x="0" y="763"/>
                    <a:pt x="8" y="770"/>
                    <a:pt x="16" y="770"/>
                  </a:cubicBezTo>
                  <a:cubicBezTo>
                    <a:pt x="25" y="770"/>
                    <a:pt x="32" y="763"/>
                    <a:pt x="32" y="754"/>
                  </a:cubicBezTo>
                  <a:cubicBezTo>
                    <a:pt x="32" y="745"/>
                    <a:pt x="25" y="738"/>
                    <a:pt x="16" y="738"/>
                  </a:cubicBezTo>
                  <a:cubicBezTo>
                    <a:pt x="8" y="738"/>
                    <a:pt x="0" y="745"/>
                    <a:pt x="0" y="754"/>
                  </a:cubicBezTo>
                  <a:close/>
                  <a:moveTo>
                    <a:pt x="0" y="836"/>
                  </a:moveTo>
                  <a:cubicBezTo>
                    <a:pt x="0" y="845"/>
                    <a:pt x="8" y="852"/>
                    <a:pt x="16" y="852"/>
                  </a:cubicBezTo>
                  <a:cubicBezTo>
                    <a:pt x="25" y="852"/>
                    <a:pt x="32" y="845"/>
                    <a:pt x="32" y="836"/>
                  </a:cubicBezTo>
                  <a:cubicBezTo>
                    <a:pt x="32" y="827"/>
                    <a:pt x="25" y="820"/>
                    <a:pt x="16" y="820"/>
                  </a:cubicBezTo>
                  <a:cubicBezTo>
                    <a:pt x="8" y="820"/>
                    <a:pt x="0" y="827"/>
                    <a:pt x="0" y="836"/>
                  </a:cubicBezTo>
                  <a:close/>
                  <a:moveTo>
                    <a:pt x="0" y="918"/>
                  </a:moveTo>
                  <a:cubicBezTo>
                    <a:pt x="0" y="927"/>
                    <a:pt x="8" y="934"/>
                    <a:pt x="16" y="934"/>
                  </a:cubicBezTo>
                  <a:cubicBezTo>
                    <a:pt x="25" y="934"/>
                    <a:pt x="32" y="927"/>
                    <a:pt x="32" y="918"/>
                  </a:cubicBezTo>
                  <a:cubicBezTo>
                    <a:pt x="32" y="909"/>
                    <a:pt x="25" y="902"/>
                    <a:pt x="16" y="902"/>
                  </a:cubicBezTo>
                  <a:cubicBezTo>
                    <a:pt x="8" y="902"/>
                    <a:pt x="0" y="909"/>
                    <a:pt x="0" y="918"/>
                  </a:cubicBezTo>
                  <a:close/>
                  <a:moveTo>
                    <a:pt x="0" y="1000"/>
                  </a:moveTo>
                  <a:cubicBezTo>
                    <a:pt x="0" y="1009"/>
                    <a:pt x="8" y="1016"/>
                    <a:pt x="16" y="1016"/>
                  </a:cubicBezTo>
                  <a:cubicBezTo>
                    <a:pt x="25" y="1016"/>
                    <a:pt x="32" y="1009"/>
                    <a:pt x="32" y="1000"/>
                  </a:cubicBezTo>
                  <a:cubicBezTo>
                    <a:pt x="32" y="991"/>
                    <a:pt x="25" y="984"/>
                    <a:pt x="16" y="984"/>
                  </a:cubicBezTo>
                  <a:cubicBezTo>
                    <a:pt x="8" y="984"/>
                    <a:pt x="0" y="991"/>
                    <a:pt x="0" y="100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: 形状 15"/>
            <p:cNvSpPr/>
            <p:nvPr/>
          </p:nvSpPr>
          <p:spPr bwMode="auto">
            <a:xfrm>
              <a:off x="5838795" y="1843842"/>
              <a:ext cx="73653" cy="3691851"/>
            </a:xfrm>
            <a:custGeom>
              <a:avLst/>
              <a:gdLst>
                <a:gd name="T0" fmla="*/ 0 w 20"/>
                <a:gd name="T1" fmla="*/ 277 h 1016"/>
                <a:gd name="T2" fmla="*/ 0 w 20"/>
                <a:gd name="T3" fmla="*/ 247 h 1016"/>
                <a:gd name="T4" fmla="*/ 20 w 20"/>
                <a:gd name="T5" fmla="*/ 262 h 1016"/>
                <a:gd name="T6" fmla="*/ 20 w 20"/>
                <a:gd name="T7" fmla="*/ 508 h 1016"/>
                <a:gd name="T8" fmla="*/ 0 w 20"/>
                <a:gd name="T9" fmla="*/ 493 h 1016"/>
                <a:gd name="T10" fmla="*/ 0 w 20"/>
                <a:gd name="T11" fmla="*/ 523 h 1016"/>
                <a:gd name="T12" fmla="*/ 20 w 20"/>
                <a:gd name="T13" fmla="*/ 508 h 1016"/>
                <a:gd name="T14" fmla="*/ 4 w 20"/>
                <a:gd name="T15" fmla="*/ 328 h 1016"/>
                <a:gd name="T16" fmla="*/ 11 w 20"/>
                <a:gd name="T17" fmla="*/ 344 h 1016"/>
                <a:gd name="T18" fmla="*/ 4 w 20"/>
                <a:gd name="T19" fmla="*/ 360 h 1016"/>
                <a:gd name="T20" fmla="*/ 20 w 20"/>
                <a:gd name="T21" fmla="*/ 426 h 1016"/>
                <a:gd name="T22" fmla="*/ 0 w 20"/>
                <a:gd name="T23" fmla="*/ 411 h 1016"/>
                <a:gd name="T24" fmla="*/ 0 w 20"/>
                <a:gd name="T25" fmla="*/ 441 h 1016"/>
                <a:gd name="T26" fmla="*/ 20 w 20"/>
                <a:gd name="T27" fmla="*/ 426 h 1016"/>
                <a:gd name="T28" fmla="*/ 4 w 20"/>
                <a:gd name="T29" fmla="*/ 82 h 1016"/>
                <a:gd name="T30" fmla="*/ 11 w 20"/>
                <a:gd name="T31" fmla="*/ 98 h 1016"/>
                <a:gd name="T32" fmla="*/ 4 w 20"/>
                <a:gd name="T33" fmla="*/ 114 h 1016"/>
                <a:gd name="T34" fmla="*/ 20 w 20"/>
                <a:gd name="T35" fmla="*/ 16 h 1016"/>
                <a:gd name="T36" fmla="*/ 0 w 20"/>
                <a:gd name="T37" fmla="*/ 1 h 1016"/>
                <a:gd name="T38" fmla="*/ 0 w 20"/>
                <a:gd name="T39" fmla="*/ 31 h 1016"/>
                <a:gd name="T40" fmla="*/ 20 w 20"/>
                <a:gd name="T41" fmla="*/ 16 h 1016"/>
                <a:gd name="T42" fmla="*/ 4 w 20"/>
                <a:gd name="T43" fmla="*/ 164 h 1016"/>
                <a:gd name="T44" fmla="*/ 11 w 20"/>
                <a:gd name="T45" fmla="*/ 180 h 1016"/>
                <a:gd name="T46" fmla="*/ 4 w 20"/>
                <a:gd name="T47" fmla="*/ 196 h 1016"/>
                <a:gd name="T48" fmla="*/ 20 w 20"/>
                <a:gd name="T49" fmla="*/ 918 h 1016"/>
                <a:gd name="T50" fmla="*/ 0 w 20"/>
                <a:gd name="T51" fmla="*/ 903 h 1016"/>
                <a:gd name="T52" fmla="*/ 0 w 20"/>
                <a:gd name="T53" fmla="*/ 933 h 1016"/>
                <a:gd name="T54" fmla="*/ 20 w 20"/>
                <a:gd name="T55" fmla="*/ 918 h 1016"/>
                <a:gd name="T56" fmla="*/ 4 w 20"/>
                <a:gd name="T57" fmla="*/ 1016 h 1016"/>
                <a:gd name="T58" fmla="*/ 4 w 20"/>
                <a:gd name="T59" fmla="*/ 984 h 1016"/>
                <a:gd name="T60" fmla="*/ 11 w 20"/>
                <a:gd name="T61" fmla="*/ 1000 h 1016"/>
                <a:gd name="T62" fmla="*/ 20 w 20"/>
                <a:gd name="T63" fmla="*/ 836 h 1016"/>
                <a:gd name="T64" fmla="*/ 0 w 20"/>
                <a:gd name="T65" fmla="*/ 821 h 1016"/>
                <a:gd name="T66" fmla="*/ 0 w 20"/>
                <a:gd name="T67" fmla="*/ 851 h 1016"/>
                <a:gd name="T68" fmla="*/ 20 w 20"/>
                <a:gd name="T69" fmla="*/ 836 h 1016"/>
                <a:gd name="T70" fmla="*/ 4 w 20"/>
                <a:gd name="T71" fmla="*/ 656 h 1016"/>
                <a:gd name="T72" fmla="*/ 11 w 20"/>
                <a:gd name="T73" fmla="*/ 672 h 1016"/>
                <a:gd name="T74" fmla="*/ 4 w 20"/>
                <a:gd name="T75" fmla="*/ 688 h 1016"/>
                <a:gd name="T76" fmla="*/ 20 w 20"/>
                <a:gd name="T77" fmla="*/ 754 h 1016"/>
                <a:gd name="T78" fmla="*/ 0 w 20"/>
                <a:gd name="T79" fmla="*/ 739 h 1016"/>
                <a:gd name="T80" fmla="*/ 0 w 20"/>
                <a:gd name="T81" fmla="*/ 769 h 1016"/>
                <a:gd name="T82" fmla="*/ 20 w 20"/>
                <a:gd name="T83" fmla="*/ 754 h 1016"/>
                <a:gd name="T84" fmla="*/ 4 w 20"/>
                <a:gd name="T85" fmla="*/ 574 h 1016"/>
                <a:gd name="T86" fmla="*/ 11 w 20"/>
                <a:gd name="T87" fmla="*/ 590 h 1016"/>
                <a:gd name="T88" fmla="*/ 4 w 20"/>
                <a:gd name="T89" fmla="*/ 606 h 1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0" h="1016">
                  <a:moveTo>
                    <a:pt x="4" y="278"/>
                  </a:moveTo>
                  <a:cubicBezTo>
                    <a:pt x="3" y="278"/>
                    <a:pt x="1" y="278"/>
                    <a:pt x="0" y="277"/>
                  </a:cubicBezTo>
                  <a:cubicBezTo>
                    <a:pt x="6" y="275"/>
                    <a:pt x="11" y="269"/>
                    <a:pt x="11" y="262"/>
                  </a:cubicBezTo>
                  <a:cubicBezTo>
                    <a:pt x="11" y="255"/>
                    <a:pt x="6" y="249"/>
                    <a:pt x="0" y="247"/>
                  </a:cubicBezTo>
                  <a:cubicBezTo>
                    <a:pt x="1" y="247"/>
                    <a:pt x="3" y="246"/>
                    <a:pt x="4" y="246"/>
                  </a:cubicBezTo>
                  <a:cubicBezTo>
                    <a:pt x="13" y="246"/>
                    <a:pt x="20" y="253"/>
                    <a:pt x="20" y="262"/>
                  </a:cubicBezTo>
                  <a:cubicBezTo>
                    <a:pt x="20" y="271"/>
                    <a:pt x="13" y="278"/>
                    <a:pt x="4" y="278"/>
                  </a:cubicBezTo>
                  <a:close/>
                  <a:moveTo>
                    <a:pt x="20" y="508"/>
                  </a:moveTo>
                  <a:cubicBezTo>
                    <a:pt x="20" y="499"/>
                    <a:pt x="13" y="492"/>
                    <a:pt x="4" y="492"/>
                  </a:cubicBezTo>
                  <a:cubicBezTo>
                    <a:pt x="3" y="492"/>
                    <a:pt x="1" y="493"/>
                    <a:pt x="0" y="493"/>
                  </a:cubicBezTo>
                  <a:cubicBezTo>
                    <a:pt x="6" y="495"/>
                    <a:pt x="11" y="501"/>
                    <a:pt x="11" y="508"/>
                  </a:cubicBezTo>
                  <a:cubicBezTo>
                    <a:pt x="11" y="515"/>
                    <a:pt x="6" y="521"/>
                    <a:pt x="0" y="523"/>
                  </a:cubicBezTo>
                  <a:cubicBezTo>
                    <a:pt x="1" y="524"/>
                    <a:pt x="3" y="524"/>
                    <a:pt x="4" y="524"/>
                  </a:cubicBezTo>
                  <a:cubicBezTo>
                    <a:pt x="13" y="524"/>
                    <a:pt x="20" y="517"/>
                    <a:pt x="20" y="508"/>
                  </a:cubicBezTo>
                  <a:close/>
                  <a:moveTo>
                    <a:pt x="20" y="344"/>
                  </a:moveTo>
                  <a:cubicBezTo>
                    <a:pt x="20" y="335"/>
                    <a:pt x="13" y="328"/>
                    <a:pt x="4" y="328"/>
                  </a:cubicBezTo>
                  <a:cubicBezTo>
                    <a:pt x="3" y="328"/>
                    <a:pt x="1" y="329"/>
                    <a:pt x="0" y="329"/>
                  </a:cubicBezTo>
                  <a:cubicBezTo>
                    <a:pt x="6" y="331"/>
                    <a:pt x="11" y="337"/>
                    <a:pt x="11" y="344"/>
                  </a:cubicBezTo>
                  <a:cubicBezTo>
                    <a:pt x="11" y="351"/>
                    <a:pt x="6" y="357"/>
                    <a:pt x="0" y="359"/>
                  </a:cubicBezTo>
                  <a:cubicBezTo>
                    <a:pt x="1" y="360"/>
                    <a:pt x="3" y="360"/>
                    <a:pt x="4" y="360"/>
                  </a:cubicBezTo>
                  <a:cubicBezTo>
                    <a:pt x="13" y="360"/>
                    <a:pt x="20" y="353"/>
                    <a:pt x="20" y="344"/>
                  </a:cubicBezTo>
                  <a:close/>
                  <a:moveTo>
                    <a:pt x="20" y="426"/>
                  </a:moveTo>
                  <a:cubicBezTo>
                    <a:pt x="20" y="417"/>
                    <a:pt x="13" y="410"/>
                    <a:pt x="4" y="410"/>
                  </a:cubicBezTo>
                  <a:cubicBezTo>
                    <a:pt x="3" y="410"/>
                    <a:pt x="1" y="411"/>
                    <a:pt x="0" y="411"/>
                  </a:cubicBezTo>
                  <a:cubicBezTo>
                    <a:pt x="6" y="413"/>
                    <a:pt x="11" y="419"/>
                    <a:pt x="11" y="426"/>
                  </a:cubicBezTo>
                  <a:cubicBezTo>
                    <a:pt x="11" y="433"/>
                    <a:pt x="6" y="439"/>
                    <a:pt x="0" y="441"/>
                  </a:cubicBezTo>
                  <a:cubicBezTo>
                    <a:pt x="1" y="442"/>
                    <a:pt x="3" y="442"/>
                    <a:pt x="4" y="442"/>
                  </a:cubicBezTo>
                  <a:cubicBezTo>
                    <a:pt x="13" y="442"/>
                    <a:pt x="20" y="435"/>
                    <a:pt x="20" y="426"/>
                  </a:cubicBezTo>
                  <a:close/>
                  <a:moveTo>
                    <a:pt x="20" y="98"/>
                  </a:moveTo>
                  <a:cubicBezTo>
                    <a:pt x="20" y="89"/>
                    <a:pt x="13" y="82"/>
                    <a:pt x="4" y="82"/>
                  </a:cubicBezTo>
                  <a:cubicBezTo>
                    <a:pt x="3" y="82"/>
                    <a:pt x="1" y="83"/>
                    <a:pt x="0" y="83"/>
                  </a:cubicBezTo>
                  <a:cubicBezTo>
                    <a:pt x="6" y="85"/>
                    <a:pt x="11" y="91"/>
                    <a:pt x="11" y="98"/>
                  </a:cubicBezTo>
                  <a:cubicBezTo>
                    <a:pt x="11" y="105"/>
                    <a:pt x="6" y="111"/>
                    <a:pt x="0" y="113"/>
                  </a:cubicBezTo>
                  <a:cubicBezTo>
                    <a:pt x="1" y="114"/>
                    <a:pt x="3" y="114"/>
                    <a:pt x="4" y="114"/>
                  </a:cubicBezTo>
                  <a:cubicBezTo>
                    <a:pt x="13" y="114"/>
                    <a:pt x="20" y="107"/>
                    <a:pt x="20" y="98"/>
                  </a:cubicBezTo>
                  <a:close/>
                  <a:moveTo>
                    <a:pt x="20" y="16"/>
                  </a:moveTo>
                  <a:cubicBezTo>
                    <a:pt x="20" y="7"/>
                    <a:pt x="13" y="0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6" y="3"/>
                    <a:pt x="11" y="9"/>
                    <a:pt x="11" y="16"/>
                  </a:cubicBezTo>
                  <a:cubicBezTo>
                    <a:pt x="11" y="23"/>
                    <a:pt x="6" y="29"/>
                    <a:pt x="0" y="31"/>
                  </a:cubicBezTo>
                  <a:cubicBezTo>
                    <a:pt x="1" y="32"/>
                    <a:pt x="3" y="32"/>
                    <a:pt x="4" y="32"/>
                  </a:cubicBezTo>
                  <a:cubicBezTo>
                    <a:pt x="13" y="32"/>
                    <a:pt x="20" y="25"/>
                    <a:pt x="20" y="16"/>
                  </a:cubicBezTo>
                  <a:close/>
                  <a:moveTo>
                    <a:pt x="20" y="180"/>
                  </a:moveTo>
                  <a:cubicBezTo>
                    <a:pt x="20" y="171"/>
                    <a:pt x="13" y="164"/>
                    <a:pt x="4" y="164"/>
                  </a:cubicBezTo>
                  <a:cubicBezTo>
                    <a:pt x="3" y="164"/>
                    <a:pt x="1" y="165"/>
                    <a:pt x="0" y="165"/>
                  </a:cubicBezTo>
                  <a:cubicBezTo>
                    <a:pt x="6" y="167"/>
                    <a:pt x="11" y="173"/>
                    <a:pt x="11" y="180"/>
                  </a:cubicBezTo>
                  <a:cubicBezTo>
                    <a:pt x="11" y="187"/>
                    <a:pt x="6" y="193"/>
                    <a:pt x="0" y="195"/>
                  </a:cubicBezTo>
                  <a:cubicBezTo>
                    <a:pt x="1" y="196"/>
                    <a:pt x="3" y="196"/>
                    <a:pt x="4" y="196"/>
                  </a:cubicBezTo>
                  <a:cubicBezTo>
                    <a:pt x="13" y="196"/>
                    <a:pt x="20" y="189"/>
                    <a:pt x="20" y="180"/>
                  </a:cubicBezTo>
                  <a:close/>
                  <a:moveTo>
                    <a:pt x="20" y="918"/>
                  </a:moveTo>
                  <a:cubicBezTo>
                    <a:pt x="20" y="909"/>
                    <a:pt x="13" y="902"/>
                    <a:pt x="4" y="902"/>
                  </a:cubicBezTo>
                  <a:cubicBezTo>
                    <a:pt x="3" y="902"/>
                    <a:pt x="1" y="903"/>
                    <a:pt x="0" y="903"/>
                  </a:cubicBezTo>
                  <a:cubicBezTo>
                    <a:pt x="6" y="905"/>
                    <a:pt x="11" y="911"/>
                    <a:pt x="11" y="918"/>
                  </a:cubicBezTo>
                  <a:cubicBezTo>
                    <a:pt x="11" y="925"/>
                    <a:pt x="6" y="931"/>
                    <a:pt x="0" y="933"/>
                  </a:cubicBezTo>
                  <a:cubicBezTo>
                    <a:pt x="1" y="934"/>
                    <a:pt x="3" y="934"/>
                    <a:pt x="4" y="934"/>
                  </a:cubicBezTo>
                  <a:cubicBezTo>
                    <a:pt x="13" y="934"/>
                    <a:pt x="20" y="927"/>
                    <a:pt x="20" y="918"/>
                  </a:cubicBezTo>
                  <a:close/>
                  <a:moveTo>
                    <a:pt x="0" y="1015"/>
                  </a:moveTo>
                  <a:cubicBezTo>
                    <a:pt x="1" y="1016"/>
                    <a:pt x="3" y="1016"/>
                    <a:pt x="4" y="1016"/>
                  </a:cubicBezTo>
                  <a:cubicBezTo>
                    <a:pt x="13" y="1016"/>
                    <a:pt x="20" y="1009"/>
                    <a:pt x="20" y="1000"/>
                  </a:cubicBezTo>
                  <a:cubicBezTo>
                    <a:pt x="20" y="991"/>
                    <a:pt x="13" y="984"/>
                    <a:pt x="4" y="984"/>
                  </a:cubicBezTo>
                  <a:cubicBezTo>
                    <a:pt x="3" y="984"/>
                    <a:pt x="1" y="985"/>
                    <a:pt x="0" y="985"/>
                  </a:cubicBezTo>
                  <a:cubicBezTo>
                    <a:pt x="6" y="987"/>
                    <a:pt x="11" y="993"/>
                    <a:pt x="11" y="1000"/>
                  </a:cubicBezTo>
                  <a:cubicBezTo>
                    <a:pt x="11" y="1007"/>
                    <a:pt x="6" y="1013"/>
                    <a:pt x="0" y="1015"/>
                  </a:cubicBezTo>
                  <a:close/>
                  <a:moveTo>
                    <a:pt x="20" y="836"/>
                  </a:moveTo>
                  <a:cubicBezTo>
                    <a:pt x="20" y="827"/>
                    <a:pt x="13" y="820"/>
                    <a:pt x="4" y="820"/>
                  </a:cubicBezTo>
                  <a:cubicBezTo>
                    <a:pt x="3" y="820"/>
                    <a:pt x="1" y="821"/>
                    <a:pt x="0" y="821"/>
                  </a:cubicBezTo>
                  <a:cubicBezTo>
                    <a:pt x="6" y="823"/>
                    <a:pt x="11" y="829"/>
                    <a:pt x="11" y="836"/>
                  </a:cubicBezTo>
                  <a:cubicBezTo>
                    <a:pt x="11" y="843"/>
                    <a:pt x="6" y="849"/>
                    <a:pt x="0" y="851"/>
                  </a:cubicBezTo>
                  <a:cubicBezTo>
                    <a:pt x="1" y="852"/>
                    <a:pt x="3" y="852"/>
                    <a:pt x="4" y="852"/>
                  </a:cubicBezTo>
                  <a:cubicBezTo>
                    <a:pt x="13" y="852"/>
                    <a:pt x="20" y="845"/>
                    <a:pt x="20" y="836"/>
                  </a:cubicBezTo>
                  <a:close/>
                  <a:moveTo>
                    <a:pt x="20" y="672"/>
                  </a:moveTo>
                  <a:cubicBezTo>
                    <a:pt x="20" y="663"/>
                    <a:pt x="13" y="656"/>
                    <a:pt x="4" y="656"/>
                  </a:cubicBezTo>
                  <a:cubicBezTo>
                    <a:pt x="3" y="656"/>
                    <a:pt x="1" y="657"/>
                    <a:pt x="0" y="657"/>
                  </a:cubicBezTo>
                  <a:cubicBezTo>
                    <a:pt x="6" y="659"/>
                    <a:pt x="11" y="665"/>
                    <a:pt x="11" y="672"/>
                  </a:cubicBezTo>
                  <a:cubicBezTo>
                    <a:pt x="11" y="679"/>
                    <a:pt x="6" y="685"/>
                    <a:pt x="0" y="687"/>
                  </a:cubicBezTo>
                  <a:cubicBezTo>
                    <a:pt x="1" y="688"/>
                    <a:pt x="3" y="688"/>
                    <a:pt x="4" y="688"/>
                  </a:cubicBezTo>
                  <a:cubicBezTo>
                    <a:pt x="13" y="688"/>
                    <a:pt x="20" y="681"/>
                    <a:pt x="20" y="672"/>
                  </a:cubicBezTo>
                  <a:close/>
                  <a:moveTo>
                    <a:pt x="20" y="754"/>
                  </a:moveTo>
                  <a:cubicBezTo>
                    <a:pt x="20" y="745"/>
                    <a:pt x="13" y="738"/>
                    <a:pt x="4" y="738"/>
                  </a:cubicBezTo>
                  <a:cubicBezTo>
                    <a:pt x="3" y="738"/>
                    <a:pt x="1" y="739"/>
                    <a:pt x="0" y="739"/>
                  </a:cubicBezTo>
                  <a:cubicBezTo>
                    <a:pt x="6" y="741"/>
                    <a:pt x="11" y="747"/>
                    <a:pt x="11" y="754"/>
                  </a:cubicBezTo>
                  <a:cubicBezTo>
                    <a:pt x="11" y="761"/>
                    <a:pt x="6" y="767"/>
                    <a:pt x="0" y="769"/>
                  </a:cubicBezTo>
                  <a:cubicBezTo>
                    <a:pt x="1" y="770"/>
                    <a:pt x="3" y="770"/>
                    <a:pt x="4" y="770"/>
                  </a:cubicBezTo>
                  <a:cubicBezTo>
                    <a:pt x="13" y="770"/>
                    <a:pt x="20" y="763"/>
                    <a:pt x="20" y="754"/>
                  </a:cubicBezTo>
                  <a:close/>
                  <a:moveTo>
                    <a:pt x="20" y="590"/>
                  </a:moveTo>
                  <a:cubicBezTo>
                    <a:pt x="20" y="581"/>
                    <a:pt x="13" y="574"/>
                    <a:pt x="4" y="574"/>
                  </a:cubicBezTo>
                  <a:cubicBezTo>
                    <a:pt x="3" y="574"/>
                    <a:pt x="1" y="575"/>
                    <a:pt x="0" y="575"/>
                  </a:cubicBezTo>
                  <a:cubicBezTo>
                    <a:pt x="6" y="577"/>
                    <a:pt x="11" y="583"/>
                    <a:pt x="11" y="590"/>
                  </a:cubicBezTo>
                  <a:cubicBezTo>
                    <a:pt x="11" y="597"/>
                    <a:pt x="6" y="603"/>
                    <a:pt x="0" y="605"/>
                  </a:cubicBezTo>
                  <a:cubicBezTo>
                    <a:pt x="1" y="606"/>
                    <a:pt x="3" y="606"/>
                    <a:pt x="4" y="606"/>
                  </a:cubicBezTo>
                  <a:cubicBezTo>
                    <a:pt x="13" y="606"/>
                    <a:pt x="20" y="599"/>
                    <a:pt x="20" y="59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828054" y="1865324"/>
              <a:ext cx="537053" cy="3648888"/>
              <a:chOff x="4097337" y="390525"/>
              <a:chExt cx="555626" cy="377507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66" name="任意多边形: 形状 65"/>
              <p:cNvSpPr/>
              <p:nvPr/>
            </p:nvSpPr>
            <p:spPr bwMode="auto">
              <a:xfrm>
                <a:off x="4097338" y="390525"/>
                <a:ext cx="555625" cy="3775075"/>
              </a:xfrm>
              <a:custGeom>
                <a:avLst/>
                <a:gdLst>
                  <a:gd name="T0" fmla="*/ 10 w 148"/>
                  <a:gd name="T1" fmla="*/ 0 h 1004"/>
                  <a:gd name="T2" fmla="*/ 148 w 148"/>
                  <a:gd name="T3" fmla="*/ 10 h 1004"/>
                  <a:gd name="T4" fmla="*/ 10 w 148"/>
                  <a:gd name="T5" fmla="*/ 20 h 1004"/>
                  <a:gd name="T6" fmla="*/ 138 w 148"/>
                  <a:gd name="T7" fmla="*/ 82 h 1004"/>
                  <a:gd name="T8" fmla="*/ 0 w 148"/>
                  <a:gd name="T9" fmla="*/ 92 h 1004"/>
                  <a:gd name="T10" fmla="*/ 138 w 148"/>
                  <a:gd name="T11" fmla="*/ 102 h 1004"/>
                  <a:gd name="T12" fmla="*/ 138 w 148"/>
                  <a:gd name="T13" fmla="*/ 82 h 1004"/>
                  <a:gd name="T14" fmla="*/ 10 w 148"/>
                  <a:gd name="T15" fmla="*/ 164 h 1004"/>
                  <a:gd name="T16" fmla="*/ 10 w 148"/>
                  <a:gd name="T17" fmla="*/ 184 h 1004"/>
                  <a:gd name="T18" fmla="*/ 148 w 148"/>
                  <a:gd name="T19" fmla="*/ 174 h 1004"/>
                  <a:gd name="T20" fmla="*/ 138 w 148"/>
                  <a:gd name="T21" fmla="*/ 246 h 1004"/>
                  <a:gd name="T22" fmla="*/ 0 w 148"/>
                  <a:gd name="T23" fmla="*/ 256 h 1004"/>
                  <a:gd name="T24" fmla="*/ 138 w 148"/>
                  <a:gd name="T25" fmla="*/ 266 h 1004"/>
                  <a:gd name="T26" fmla="*/ 138 w 148"/>
                  <a:gd name="T27" fmla="*/ 246 h 1004"/>
                  <a:gd name="T28" fmla="*/ 10 w 148"/>
                  <a:gd name="T29" fmla="*/ 328 h 1004"/>
                  <a:gd name="T30" fmla="*/ 10 w 148"/>
                  <a:gd name="T31" fmla="*/ 348 h 1004"/>
                  <a:gd name="T32" fmla="*/ 148 w 148"/>
                  <a:gd name="T33" fmla="*/ 338 h 1004"/>
                  <a:gd name="T34" fmla="*/ 138 w 148"/>
                  <a:gd name="T35" fmla="*/ 410 h 1004"/>
                  <a:gd name="T36" fmla="*/ 0 w 148"/>
                  <a:gd name="T37" fmla="*/ 420 h 1004"/>
                  <a:gd name="T38" fmla="*/ 138 w 148"/>
                  <a:gd name="T39" fmla="*/ 430 h 1004"/>
                  <a:gd name="T40" fmla="*/ 138 w 148"/>
                  <a:gd name="T41" fmla="*/ 410 h 1004"/>
                  <a:gd name="T42" fmla="*/ 10 w 148"/>
                  <a:gd name="T43" fmla="*/ 492 h 1004"/>
                  <a:gd name="T44" fmla="*/ 10 w 148"/>
                  <a:gd name="T45" fmla="*/ 512 h 1004"/>
                  <a:gd name="T46" fmla="*/ 148 w 148"/>
                  <a:gd name="T47" fmla="*/ 502 h 1004"/>
                  <a:gd name="T48" fmla="*/ 138 w 148"/>
                  <a:gd name="T49" fmla="*/ 574 h 1004"/>
                  <a:gd name="T50" fmla="*/ 0 w 148"/>
                  <a:gd name="T51" fmla="*/ 584 h 1004"/>
                  <a:gd name="T52" fmla="*/ 138 w 148"/>
                  <a:gd name="T53" fmla="*/ 594 h 1004"/>
                  <a:gd name="T54" fmla="*/ 138 w 148"/>
                  <a:gd name="T55" fmla="*/ 574 h 1004"/>
                  <a:gd name="T56" fmla="*/ 10 w 148"/>
                  <a:gd name="T57" fmla="*/ 656 h 1004"/>
                  <a:gd name="T58" fmla="*/ 10 w 148"/>
                  <a:gd name="T59" fmla="*/ 676 h 1004"/>
                  <a:gd name="T60" fmla="*/ 148 w 148"/>
                  <a:gd name="T61" fmla="*/ 666 h 1004"/>
                  <a:gd name="T62" fmla="*/ 138 w 148"/>
                  <a:gd name="T63" fmla="*/ 738 h 1004"/>
                  <a:gd name="T64" fmla="*/ 0 w 148"/>
                  <a:gd name="T65" fmla="*/ 748 h 1004"/>
                  <a:gd name="T66" fmla="*/ 138 w 148"/>
                  <a:gd name="T67" fmla="*/ 758 h 1004"/>
                  <a:gd name="T68" fmla="*/ 138 w 148"/>
                  <a:gd name="T69" fmla="*/ 738 h 1004"/>
                  <a:gd name="T70" fmla="*/ 10 w 148"/>
                  <a:gd name="T71" fmla="*/ 820 h 1004"/>
                  <a:gd name="T72" fmla="*/ 10 w 148"/>
                  <a:gd name="T73" fmla="*/ 840 h 1004"/>
                  <a:gd name="T74" fmla="*/ 148 w 148"/>
                  <a:gd name="T75" fmla="*/ 830 h 1004"/>
                  <a:gd name="T76" fmla="*/ 138 w 148"/>
                  <a:gd name="T77" fmla="*/ 902 h 1004"/>
                  <a:gd name="T78" fmla="*/ 0 w 148"/>
                  <a:gd name="T79" fmla="*/ 912 h 1004"/>
                  <a:gd name="T80" fmla="*/ 138 w 148"/>
                  <a:gd name="T81" fmla="*/ 922 h 1004"/>
                  <a:gd name="T82" fmla="*/ 138 w 148"/>
                  <a:gd name="T83" fmla="*/ 902 h 1004"/>
                  <a:gd name="T84" fmla="*/ 10 w 148"/>
                  <a:gd name="T85" fmla="*/ 984 h 1004"/>
                  <a:gd name="T86" fmla="*/ 10 w 148"/>
                  <a:gd name="T87" fmla="*/ 1004 h 1004"/>
                  <a:gd name="T88" fmla="*/ 148 w 148"/>
                  <a:gd name="T89" fmla="*/ 994 h 1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1004">
                    <a:moveTo>
                      <a:pt x="0" y="10"/>
                    </a:moveTo>
                    <a:cubicBezTo>
                      <a:pt x="0" y="5"/>
                      <a:pt x="5" y="0"/>
                      <a:pt x="10" y="0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144" y="0"/>
                      <a:pt x="148" y="5"/>
                      <a:pt x="148" y="10"/>
                    </a:cubicBezTo>
                    <a:cubicBezTo>
                      <a:pt x="148" y="16"/>
                      <a:pt x="144" y="20"/>
                      <a:pt x="138" y="20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5" y="20"/>
                      <a:pt x="0" y="16"/>
                      <a:pt x="0" y="10"/>
                    </a:cubicBezTo>
                    <a:close/>
                    <a:moveTo>
                      <a:pt x="138" y="82"/>
                    </a:moveTo>
                    <a:cubicBezTo>
                      <a:pt x="10" y="82"/>
                      <a:pt x="10" y="82"/>
                      <a:pt x="10" y="82"/>
                    </a:cubicBezTo>
                    <a:cubicBezTo>
                      <a:pt x="5" y="82"/>
                      <a:pt x="0" y="87"/>
                      <a:pt x="0" y="92"/>
                    </a:cubicBezTo>
                    <a:cubicBezTo>
                      <a:pt x="0" y="98"/>
                      <a:pt x="5" y="102"/>
                      <a:pt x="10" y="102"/>
                    </a:cubicBezTo>
                    <a:cubicBezTo>
                      <a:pt x="138" y="102"/>
                      <a:pt x="138" y="102"/>
                      <a:pt x="138" y="102"/>
                    </a:cubicBezTo>
                    <a:cubicBezTo>
                      <a:pt x="144" y="102"/>
                      <a:pt x="148" y="98"/>
                      <a:pt x="148" y="92"/>
                    </a:cubicBezTo>
                    <a:cubicBezTo>
                      <a:pt x="148" y="87"/>
                      <a:pt x="144" y="82"/>
                      <a:pt x="138" y="82"/>
                    </a:cubicBezTo>
                    <a:close/>
                    <a:moveTo>
                      <a:pt x="138" y="164"/>
                    </a:moveTo>
                    <a:cubicBezTo>
                      <a:pt x="10" y="164"/>
                      <a:pt x="10" y="164"/>
                      <a:pt x="10" y="164"/>
                    </a:cubicBezTo>
                    <a:cubicBezTo>
                      <a:pt x="5" y="164"/>
                      <a:pt x="0" y="169"/>
                      <a:pt x="0" y="174"/>
                    </a:cubicBezTo>
                    <a:cubicBezTo>
                      <a:pt x="0" y="180"/>
                      <a:pt x="5" y="184"/>
                      <a:pt x="10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44" y="184"/>
                      <a:pt x="148" y="180"/>
                      <a:pt x="148" y="174"/>
                    </a:cubicBezTo>
                    <a:cubicBezTo>
                      <a:pt x="148" y="169"/>
                      <a:pt x="144" y="164"/>
                      <a:pt x="138" y="164"/>
                    </a:cubicBezTo>
                    <a:close/>
                    <a:moveTo>
                      <a:pt x="138" y="246"/>
                    </a:moveTo>
                    <a:cubicBezTo>
                      <a:pt x="10" y="246"/>
                      <a:pt x="10" y="246"/>
                      <a:pt x="10" y="246"/>
                    </a:cubicBezTo>
                    <a:cubicBezTo>
                      <a:pt x="5" y="246"/>
                      <a:pt x="0" y="251"/>
                      <a:pt x="0" y="256"/>
                    </a:cubicBezTo>
                    <a:cubicBezTo>
                      <a:pt x="0" y="262"/>
                      <a:pt x="5" y="266"/>
                      <a:pt x="10" y="266"/>
                    </a:cubicBezTo>
                    <a:cubicBezTo>
                      <a:pt x="138" y="266"/>
                      <a:pt x="138" y="266"/>
                      <a:pt x="138" y="266"/>
                    </a:cubicBezTo>
                    <a:cubicBezTo>
                      <a:pt x="144" y="266"/>
                      <a:pt x="148" y="262"/>
                      <a:pt x="148" y="256"/>
                    </a:cubicBezTo>
                    <a:cubicBezTo>
                      <a:pt x="148" y="251"/>
                      <a:pt x="144" y="246"/>
                      <a:pt x="138" y="246"/>
                    </a:cubicBezTo>
                    <a:close/>
                    <a:moveTo>
                      <a:pt x="138" y="328"/>
                    </a:moveTo>
                    <a:cubicBezTo>
                      <a:pt x="10" y="328"/>
                      <a:pt x="10" y="328"/>
                      <a:pt x="10" y="328"/>
                    </a:cubicBezTo>
                    <a:cubicBezTo>
                      <a:pt x="5" y="328"/>
                      <a:pt x="0" y="333"/>
                      <a:pt x="0" y="338"/>
                    </a:cubicBezTo>
                    <a:cubicBezTo>
                      <a:pt x="0" y="344"/>
                      <a:pt x="5" y="348"/>
                      <a:pt x="10" y="348"/>
                    </a:cubicBezTo>
                    <a:cubicBezTo>
                      <a:pt x="138" y="348"/>
                      <a:pt x="138" y="348"/>
                      <a:pt x="138" y="348"/>
                    </a:cubicBezTo>
                    <a:cubicBezTo>
                      <a:pt x="144" y="348"/>
                      <a:pt x="148" y="344"/>
                      <a:pt x="148" y="338"/>
                    </a:cubicBezTo>
                    <a:cubicBezTo>
                      <a:pt x="148" y="333"/>
                      <a:pt x="144" y="328"/>
                      <a:pt x="138" y="328"/>
                    </a:cubicBezTo>
                    <a:close/>
                    <a:moveTo>
                      <a:pt x="138" y="410"/>
                    </a:moveTo>
                    <a:cubicBezTo>
                      <a:pt x="10" y="410"/>
                      <a:pt x="10" y="410"/>
                      <a:pt x="10" y="410"/>
                    </a:cubicBezTo>
                    <a:cubicBezTo>
                      <a:pt x="5" y="410"/>
                      <a:pt x="0" y="415"/>
                      <a:pt x="0" y="420"/>
                    </a:cubicBezTo>
                    <a:cubicBezTo>
                      <a:pt x="0" y="426"/>
                      <a:pt x="5" y="430"/>
                      <a:pt x="10" y="430"/>
                    </a:cubicBezTo>
                    <a:cubicBezTo>
                      <a:pt x="138" y="430"/>
                      <a:pt x="138" y="430"/>
                      <a:pt x="138" y="430"/>
                    </a:cubicBezTo>
                    <a:cubicBezTo>
                      <a:pt x="144" y="430"/>
                      <a:pt x="148" y="426"/>
                      <a:pt x="148" y="420"/>
                    </a:cubicBezTo>
                    <a:cubicBezTo>
                      <a:pt x="148" y="415"/>
                      <a:pt x="144" y="410"/>
                      <a:pt x="138" y="410"/>
                    </a:cubicBezTo>
                    <a:close/>
                    <a:moveTo>
                      <a:pt x="138" y="492"/>
                    </a:moveTo>
                    <a:cubicBezTo>
                      <a:pt x="10" y="492"/>
                      <a:pt x="10" y="492"/>
                      <a:pt x="10" y="492"/>
                    </a:cubicBezTo>
                    <a:cubicBezTo>
                      <a:pt x="5" y="492"/>
                      <a:pt x="0" y="497"/>
                      <a:pt x="0" y="502"/>
                    </a:cubicBezTo>
                    <a:cubicBezTo>
                      <a:pt x="0" y="508"/>
                      <a:pt x="5" y="512"/>
                      <a:pt x="10" y="512"/>
                    </a:cubicBezTo>
                    <a:cubicBezTo>
                      <a:pt x="138" y="512"/>
                      <a:pt x="138" y="512"/>
                      <a:pt x="138" y="512"/>
                    </a:cubicBezTo>
                    <a:cubicBezTo>
                      <a:pt x="144" y="512"/>
                      <a:pt x="148" y="508"/>
                      <a:pt x="148" y="502"/>
                    </a:cubicBezTo>
                    <a:cubicBezTo>
                      <a:pt x="148" y="497"/>
                      <a:pt x="144" y="492"/>
                      <a:pt x="138" y="492"/>
                    </a:cubicBezTo>
                    <a:close/>
                    <a:moveTo>
                      <a:pt x="138" y="574"/>
                    </a:moveTo>
                    <a:cubicBezTo>
                      <a:pt x="10" y="574"/>
                      <a:pt x="10" y="574"/>
                      <a:pt x="10" y="574"/>
                    </a:cubicBezTo>
                    <a:cubicBezTo>
                      <a:pt x="5" y="574"/>
                      <a:pt x="0" y="579"/>
                      <a:pt x="0" y="584"/>
                    </a:cubicBezTo>
                    <a:cubicBezTo>
                      <a:pt x="0" y="590"/>
                      <a:pt x="5" y="594"/>
                      <a:pt x="10" y="594"/>
                    </a:cubicBezTo>
                    <a:cubicBezTo>
                      <a:pt x="138" y="594"/>
                      <a:pt x="138" y="594"/>
                      <a:pt x="138" y="594"/>
                    </a:cubicBezTo>
                    <a:cubicBezTo>
                      <a:pt x="144" y="594"/>
                      <a:pt x="148" y="590"/>
                      <a:pt x="148" y="584"/>
                    </a:cubicBezTo>
                    <a:cubicBezTo>
                      <a:pt x="148" y="579"/>
                      <a:pt x="144" y="574"/>
                      <a:pt x="138" y="574"/>
                    </a:cubicBezTo>
                    <a:close/>
                    <a:moveTo>
                      <a:pt x="138" y="656"/>
                    </a:moveTo>
                    <a:cubicBezTo>
                      <a:pt x="10" y="656"/>
                      <a:pt x="10" y="656"/>
                      <a:pt x="10" y="656"/>
                    </a:cubicBezTo>
                    <a:cubicBezTo>
                      <a:pt x="5" y="656"/>
                      <a:pt x="0" y="661"/>
                      <a:pt x="0" y="666"/>
                    </a:cubicBezTo>
                    <a:cubicBezTo>
                      <a:pt x="0" y="672"/>
                      <a:pt x="5" y="676"/>
                      <a:pt x="10" y="676"/>
                    </a:cubicBezTo>
                    <a:cubicBezTo>
                      <a:pt x="138" y="676"/>
                      <a:pt x="138" y="676"/>
                      <a:pt x="138" y="676"/>
                    </a:cubicBezTo>
                    <a:cubicBezTo>
                      <a:pt x="144" y="676"/>
                      <a:pt x="148" y="672"/>
                      <a:pt x="148" y="666"/>
                    </a:cubicBezTo>
                    <a:cubicBezTo>
                      <a:pt x="148" y="661"/>
                      <a:pt x="144" y="656"/>
                      <a:pt x="138" y="656"/>
                    </a:cubicBezTo>
                    <a:close/>
                    <a:moveTo>
                      <a:pt x="138" y="738"/>
                    </a:moveTo>
                    <a:cubicBezTo>
                      <a:pt x="10" y="738"/>
                      <a:pt x="10" y="738"/>
                      <a:pt x="10" y="738"/>
                    </a:cubicBezTo>
                    <a:cubicBezTo>
                      <a:pt x="5" y="738"/>
                      <a:pt x="0" y="743"/>
                      <a:pt x="0" y="748"/>
                    </a:cubicBezTo>
                    <a:cubicBezTo>
                      <a:pt x="0" y="754"/>
                      <a:pt x="5" y="758"/>
                      <a:pt x="10" y="758"/>
                    </a:cubicBezTo>
                    <a:cubicBezTo>
                      <a:pt x="138" y="758"/>
                      <a:pt x="138" y="758"/>
                      <a:pt x="138" y="758"/>
                    </a:cubicBezTo>
                    <a:cubicBezTo>
                      <a:pt x="144" y="758"/>
                      <a:pt x="148" y="754"/>
                      <a:pt x="148" y="748"/>
                    </a:cubicBezTo>
                    <a:cubicBezTo>
                      <a:pt x="148" y="743"/>
                      <a:pt x="144" y="738"/>
                      <a:pt x="138" y="738"/>
                    </a:cubicBezTo>
                    <a:close/>
                    <a:moveTo>
                      <a:pt x="138" y="820"/>
                    </a:moveTo>
                    <a:cubicBezTo>
                      <a:pt x="10" y="820"/>
                      <a:pt x="10" y="820"/>
                      <a:pt x="10" y="820"/>
                    </a:cubicBezTo>
                    <a:cubicBezTo>
                      <a:pt x="5" y="820"/>
                      <a:pt x="0" y="825"/>
                      <a:pt x="0" y="830"/>
                    </a:cubicBezTo>
                    <a:cubicBezTo>
                      <a:pt x="0" y="836"/>
                      <a:pt x="5" y="840"/>
                      <a:pt x="10" y="840"/>
                    </a:cubicBezTo>
                    <a:cubicBezTo>
                      <a:pt x="138" y="840"/>
                      <a:pt x="138" y="840"/>
                      <a:pt x="138" y="840"/>
                    </a:cubicBezTo>
                    <a:cubicBezTo>
                      <a:pt x="144" y="840"/>
                      <a:pt x="148" y="836"/>
                      <a:pt x="148" y="830"/>
                    </a:cubicBezTo>
                    <a:cubicBezTo>
                      <a:pt x="148" y="825"/>
                      <a:pt x="144" y="820"/>
                      <a:pt x="138" y="820"/>
                    </a:cubicBezTo>
                    <a:close/>
                    <a:moveTo>
                      <a:pt x="138" y="902"/>
                    </a:moveTo>
                    <a:cubicBezTo>
                      <a:pt x="10" y="902"/>
                      <a:pt x="10" y="902"/>
                      <a:pt x="10" y="902"/>
                    </a:cubicBezTo>
                    <a:cubicBezTo>
                      <a:pt x="5" y="902"/>
                      <a:pt x="0" y="907"/>
                      <a:pt x="0" y="912"/>
                    </a:cubicBezTo>
                    <a:cubicBezTo>
                      <a:pt x="0" y="918"/>
                      <a:pt x="5" y="922"/>
                      <a:pt x="10" y="922"/>
                    </a:cubicBezTo>
                    <a:cubicBezTo>
                      <a:pt x="138" y="922"/>
                      <a:pt x="138" y="922"/>
                      <a:pt x="138" y="922"/>
                    </a:cubicBezTo>
                    <a:cubicBezTo>
                      <a:pt x="144" y="922"/>
                      <a:pt x="148" y="918"/>
                      <a:pt x="148" y="912"/>
                    </a:cubicBezTo>
                    <a:cubicBezTo>
                      <a:pt x="148" y="907"/>
                      <a:pt x="144" y="902"/>
                      <a:pt x="138" y="902"/>
                    </a:cubicBezTo>
                    <a:close/>
                    <a:moveTo>
                      <a:pt x="138" y="984"/>
                    </a:moveTo>
                    <a:cubicBezTo>
                      <a:pt x="10" y="984"/>
                      <a:pt x="10" y="984"/>
                      <a:pt x="10" y="984"/>
                    </a:cubicBezTo>
                    <a:cubicBezTo>
                      <a:pt x="5" y="984"/>
                      <a:pt x="0" y="989"/>
                      <a:pt x="0" y="994"/>
                    </a:cubicBezTo>
                    <a:cubicBezTo>
                      <a:pt x="0" y="1000"/>
                      <a:pt x="5" y="1004"/>
                      <a:pt x="10" y="1004"/>
                    </a:cubicBezTo>
                    <a:cubicBezTo>
                      <a:pt x="138" y="1004"/>
                      <a:pt x="138" y="1004"/>
                      <a:pt x="138" y="1004"/>
                    </a:cubicBezTo>
                    <a:cubicBezTo>
                      <a:pt x="144" y="1004"/>
                      <a:pt x="148" y="1000"/>
                      <a:pt x="148" y="994"/>
                    </a:cubicBezTo>
                    <a:cubicBezTo>
                      <a:pt x="148" y="989"/>
                      <a:pt x="144" y="984"/>
                      <a:pt x="138" y="984"/>
                    </a:cubicBezTo>
                    <a:close/>
                  </a:path>
                </a:pathLst>
              </a:custGeom>
              <a:gradFill flip="none" rotWithShape="1">
                <a:gsLst>
                  <a:gs pos="50000">
                    <a:schemeClr val="bg1"/>
                  </a:gs>
                  <a:gs pos="15000">
                    <a:schemeClr val="bg1">
                      <a:lumMod val="65000"/>
                    </a:schemeClr>
                  </a:gs>
                  <a:gs pos="0">
                    <a:schemeClr val="bg1">
                      <a:lumMod val="50000"/>
                    </a:schemeClr>
                  </a:gs>
                  <a:gs pos="100000">
                    <a:schemeClr val="bg1">
                      <a:lumMod val="50000"/>
                    </a:schemeClr>
                  </a:gs>
                  <a:gs pos="85000">
                    <a:schemeClr val="bg1">
                      <a:lumMod val="65000"/>
                    </a:schemeClr>
                  </a:gs>
                </a:gsLst>
                <a:lin ang="0" scaled="1"/>
                <a:tileRect/>
              </a:gra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任意多边形: 形状 66"/>
              <p:cNvSpPr/>
              <p:nvPr/>
            </p:nvSpPr>
            <p:spPr bwMode="auto">
              <a:xfrm>
                <a:off x="4113213" y="390525"/>
                <a:ext cx="528637" cy="3709988"/>
              </a:xfrm>
              <a:custGeom>
                <a:avLst/>
                <a:gdLst>
                  <a:gd name="T0" fmla="*/ 141 w 141"/>
                  <a:gd name="T1" fmla="*/ 659 h 987"/>
                  <a:gd name="T2" fmla="*/ 6 w 141"/>
                  <a:gd name="T3" fmla="*/ 656 h 987"/>
                  <a:gd name="T4" fmla="*/ 6 w 141"/>
                  <a:gd name="T5" fmla="*/ 410 h 987"/>
                  <a:gd name="T6" fmla="*/ 141 w 141"/>
                  <a:gd name="T7" fmla="*/ 413 h 987"/>
                  <a:gd name="T8" fmla="*/ 6 w 141"/>
                  <a:gd name="T9" fmla="*/ 410 h 987"/>
                  <a:gd name="T10" fmla="*/ 0 w 141"/>
                  <a:gd name="T11" fmla="*/ 495 h 987"/>
                  <a:gd name="T12" fmla="*/ 134 w 141"/>
                  <a:gd name="T13" fmla="*/ 492 h 987"/>
                  <a:gd name="T14" fmla="*/ 6 w 141"/>
                  <a:gd name="T15" fmla="*/ 574 h 987"/>
                  <a:gd name="T16" fmla="*/ 141 w 141"/>
                  <a:gd name="T17" fmla="*/ 577 h 987"/>
                  <a:gd name="T18" fmla="*/ 6 w 141"/>
                  <a:gd name="T19" fmla="*/ 574 h 987"/>
                  <a:gd name="T20" fmla="*/ 0 w 141"/>
                  <a:gd name="T21" fmla="*/ 741 h 987"/>
                  <a:gd name="T22" fmla="*/ 134 w 141"/>
                  <a:gd name="T23" fmla="*/ 738 h 987"/>
                  <a:gd name="T24" fmla="*/ 6 w 141"/>
                  <a:gd name="T25" fmla="*/ 902 h 987"/>
                  <a:gd name="T26" fmla="*/ 141 w 141"/>
                  <a:gd name="T27" fmla="*/ 905 h 987"/>
                  <a:gd name="T28" fmla="*/ 6 w 141"/>
                  <a:gd name="T29" fmla="*/ 902 h 987"/>
                  <a:gd name="T30" fmla="*/ 0 w 141"/>
                  <a:gd name="T31" fmla="*/ 823 h 987"/>
                  <a:gd name="T32" fmla="*/ 134 w 141"/>
                  <a:gd name="T33" fmla="*/ 820 h 987"/>
                  <a:gd name="T34" fmla="*/ 6 w 141"/>
                  <a:gd name="T35" fmla="*/ 984 h 987"/>
                  <a:gd name="T36" fmla="*/ 141 w 141"/>
                  <a:gd name="T37" fmla="*/ 987 h 987"/>
                  <a:gd name="T38" fmla="*/ 6 w 141"/>
                  <a:gd name="T39" fmla="*/ 984 h 987"/>
                  <a:gd name="T40" fmla="*/ 0 w 141"/>
                  <a:gd name="T41" fmla="*/ 85 h 987"/>
                  <a:gd name="T42" fmla="*/ 134 w 141"/>
                  <a:gd name="T43" fmla="*/ 82 h 987"/>
                  <a:gd name="T44" fmla="*/ 134 w 141"/>
                  <a:gd name="T45" fmla="*/ 0 h 987"/>
                  <a:gd name="T46" fmla="*/ 0 w 141"/>
                  <a:gd name="T47" fmla="*/ 3 h 987"/>
                  <a:gd name="T48" fmla="*/ 134 w 141"/>
                  <a:gd name="T49" fmla="*/ 0 h 987"/>
                  <a:gd name="T50" fmla="*/ 0 w 141"/>
                  <a:gd name="T51" fmla="*/ 331 h 987"/>
                  <a:gd name="T52" fmla="*/ 134 w 141"/>
                  <a:gd name="T53" fmla="*/ 328 h 987"/>
                  <a:gd name="T54" fmla="*/ 6 w 141"/>
                  <a:gd name="T55" fmla="*/ 164 h 987"/>
                  <a:gd name="T56" fmla="*/ 141 w 141"/>
                  <a:gd name="T57" fmla="*/ 167 h 987"/>
                  <a:gd name="T58" fmla="*/ 6 w 141"/>
                  <a:gd name="T59" fmla="*/ 164 h 987"/>
                  <a:gd name="T60" fmla="*/ 0 w 141"/>
                  <a:gd name="T61" fmla="*/ 249 h 987"/>
                  <a:gd name="T62" fmla="*/ 134 w 141"/>
                  <a:gd name="T63" fmla="*/ 246 h 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987">
                    <a:moveTo>
                      <a:pt x="134" y="656"/>
                    </a:moveTo>
                    <a:cubicBezTo>
                      <a:pt x="137" y="656"/>
                      <a:pt x="139" y="657"/>
                      <a:pt x="141" y="659"/>
                    </a:cubicBezTo>
                    <a:cubicBezTo>
                      <a:pt x="0" y="659"/>
                      <a:pt x="0" y="659"/>
                      <a:pt x="0" y="659"/>
                    </a:cubicBezTo>
                    <a:cubicBezTo>
                      <a:pt x="1" y="657"/>
                      <a:pt x="4" y="656"/>
                      <a:pt x="6" y="656"/>
                    </a:cubicBezTo>
                    <a:lnTo>
                      <a:pt x="134" y="656"/>
                    </a:lnTo>
                    <a:close/>
                    <a:moveTo>
                      <a:pt x="6" y="410"/>
                    </a:moveTo>
                    <a:cubicBezTo>
                      <a:pt x="4" y="410"/>
                      <a:pt x="1" y="411"/>
                      <a:pt x="0" y="413"/>
                    </a:cubicBezTo>
                    <a:cubicBezTo>
                      <a:pt x="141" y="413"/>
                      <a:pt x="141" y="413"/>
                      <a:pt x="141" y="413"/>
                    </a:cubicBezTo>
                    <a:cubicBezTo>
                      <a:pt x="139" y="411"/>
                      <a:pt x="137" y="410"/>
                      <a:pt x="134" y="410"/>
                    </a:cubicBezTo>
                    <a:lnTo>
                      <a:pt x="6" y="410"/>
                    </a:lnTo>
                    <a:close/>
                    <a:moveTo>
                      <a:pt x="6" y="492"/>
                    </a:moveTo>
                    <a:cubicBezTo>
                      <a:pt x="4" y="492"/>
                      <a:pt x="1" y="493"/>
                      <a:pt x="0" y="495"/>
                    </a:cubicBezTo>
                    <a:cubicBezTo>
                      <a:pt x="141" y="495"/>
                      <a:pt x="141" y="495"/>
                      <a:pt x="141" y="495"/>
                    </a:cubicBezTo>
                    <a:cubicBezTo>
                      <a:pt x="139" y="493"/>
                      <a:pt x="137" y="492"/>
                      <a:pt x="134" y="492"/>
                    </a:cubicBezTo>
                    <a:lnTo>
                      <a:pt x="6" y="492"/>
                    </a:lnTo>
                    <a:close/>
                    <a:moveTo>
                      <a:pt x="6" y="574"/>
                    </a:moveTo>
                    <a:cubicBezTo>
                      <a:pt x="4" y="574"/>
                      <a:pt x="1" y="575"/>
                      <a:pt x="0" y="577"/>
                    </a:cubicBezTo>
                    <a:cubicBezTo>
                      <a:pt x="141" y="577"/>
                      <a:pt x="141" y="577"/>
                      <a:pt x="141" y="577"/>
                    </a:cubicBezTo>
                    <a:cubicBezTo>
                      <a:pt x="139" y="575"/>
                      <a:pt x="137" y="574"/>
                      <a:pt x="134" y="574"/>
                    </a:cubicBezTo>
                    <a:lnTo>
                      <a:pt x="6" y="574"/>
                    </a:lnTo>
                    <a:close/>
                    <a:moveTo>
                      <a:pt x="6" y="738"/>
                    </a:moveTo>
                    <a:cubicBezTo>
                      <a:pt x="4" y="738"/>
                      <a:pt x="1" y="739"/>
                      <a:pt x="0" y="741"/>
                    </a:cubicBezTo>
                    <a:cubicBezTo>
                      <a:pt x="141" y="741"/>
                      <a:pt x="141" y="741"/>
                      <a:pt x="141" y="741"/>
                    </a:cubicBezTo>
                    <a:cubicBezTo>
                      <a:pt x="139" y="739"/>
                      <a:pt x="137" y="738"/>
                      <a:pt x="134" y="738"/>
                    </a:cubicBezTo>
                    <a:lnTo>
                      <a:pt x="6" y="738"/>
                    </a:lnTo>
                    <a:close/>
                    <a:moveTo>
                      <a:pt x="6" y="902"/>
                    </a:moveTo>
                    <a:cubicBezTo>
                      <a:pt x="4" y="902"/>
                      <a:pt x="1" y="903"/>
                      <a:pt x="0" y="905"/>
                    </a:cubicBezTo>
                    <a:cubicBezTo>
                      <a:pt x="141" y="905"/>
                      <a:pt x="141" y="905"/>
                      <a:pt x="141" y="905"/>
                    </a:cubicBezTo>
                    <a:cubicBezTo>
                      <a:pt x="139" y="903"/>
                      <a:pt x="137" y="902"/>
                      <a:pt x="134" y="902"/>
                    </a:cubicBezTo>
                    <a:lnTo>
                      <a:pt x="6" y="902"/>
                    </a:lnTo>
                    <a:close/>
                    <a:moveTo>
                      <a:pt x="6" y="820"/>
                    </a:moveTo>
                    <a:cubicBezTo>
                      <a:pt x="4" y="820"/>
                      <a:pt x="1" y="821"/>
                      <a:pt x="0" y="823"/>
                    </a:cubicBezTo>
                    <a:cubicBezTo>
                      <a:pt x="141" y="823"/>
                      <a:pt x="141" y="823"/>
                      <a:pt x="141" y="823"/>
                    </a:cubicBezTo>
                    <a:cubicBezTo>
                      <a:pt x="139" y="821"/>
                      <a:pt x="137" y="820"/>
                      <a:pt x="134" y="820"/>
                    </a:cubicBezTo>
                    <a:lnTo>
                      <a:pt x="6" y="820"/>
                    </a:lnTo>
                    <a:close/>
                    <a:moveTo>
                      <a:pt x="6" y="984"/>
                    </a:moveTo>
                    <a:cubicBezTo>
                      <a:pt x="4" y="984"/>
                      <a:pt x="1" y="985"/>
                      <a:pt x="0" y="987"/>
                    </a:cubicBezTo>
                    <a:cubicBezTo>
                      <a:pt x="141" y="987"/>
                      <a:pt x="141" y="987"/>
                      <a:pt x="141" y="987"/>
                    </a:cubicBezTo>
                    <a:cubicBezTo>
                      <a:pt x="139" y="985"/>
                      <a:pt x="137" y="984"/>
                      <a:pt x="134" y="984"/>
                    </a:cubicBezTo>
                    <a:lnTo>
                      <a:pt x="6" y="984"/>
                    </a:lnTo>
                    <a:close/>
                    <a:moveTo>
                      <a:pt x="6" y="82"/>
                    </a:moveTo>
                    <a:cubicBezTo>
                      <a:pt x="4" y="82"/>
                      <a:pt x="1" y="83"/>
                      <a:pt x="0" y="85"/>
                    </a:cubicBezTo>
                    <a:cubicBezTo>
                      <a:pt x="141" y="85"/>
                      <a:pt x="141" y="85"/>
                      <a:pt x="141" y="85"/>
                    </a:cubicBezTo>
                    <a:cubicBezTo>
                      <a:pt x="139" y="83"/>
                      <a:pt x="137" y="82"/>
                      <a:pt x="134" y="82"/>
                    </a:cubicBezTo>
                    <a:lnTo>
                      <a:pt x="6" y="82"/>
                    </a:lnTo>
                    <a:close/>
                    <a:moveTo>
                      <a:pt x="13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1" y="1"/>
                      <a:pt x="0" y="3"/>
                    </a:cubicBezTo>
                    <a:cubicBezTo>
                      <a:pt x="141" y="3"/>
                      <a:pt x="141" y="3"/>
                      <a:pt x="141" y="3"/>
                    </a:cubicBezTo>
                    <a:cubicBezTo>
                      <a:pt x="139" y="1"/>
                      <a:pt x="137" y="0"/>
                      <a:pt x="134" y="0"/>
                    </a:cubicBezTo>
                    <a:close/>
                    <a:moveTo>
                      <a:pt x="6" y="328"/>
                    </a:moveTo>
                    <a:cubicBezTo>
                      <a:pt x="4" y="328"/>
                      <a:pt x="1" y="329"/>
                      <a:pt x="0" y="331"/>
                    </a:cubicBezTo>
                    <a:cubicBezTo>
                      <a:pt x="141" y="331"/>
                      <a:pt x="141" y="331"/>
                      <a:pt x="141" y="331"/>
                    </a:cubicBezTo>
                    <a:cubicBezTo>
                      <a:pt x="139" y="329"/>
                      <a:pt x="137" y="328"/>
                      <a:pt x="134" y="328"/>
                    </a:cubicBezTo>
                    <a:lnTo>
                      <a:pt x="6" y="328"/>
                    </a:lnTo>
                    <a:close/>
                    <a:moveTo>
                      <a:pt x="6" y="164"/>
                    </a:moveTo>
                    <a:cubicBezTo>
                      <a:pt x="4" y="164"/>
                      <a:pt x="1" y="165"/>
                      <a:pt x="0" y="167"/>
                    </a:cubicBezTo>
                    <a:cubicBezTo>
                      <a:pt x="141" y="167"/>
                      <a:pt x="141" y="167"/>
                      <a:pt x="141" y="167"/>
                    </a:cubicBezTo>
                    <a:cubicBezTo>
                      <a:pt x="139" y="165"/>
                      <a:pt x="137" y="164"/>
                      <a:pt x="134" y="164"/>
                    </a:cubicBezTo>
                    <a:lnTo>
                      <a:pt x="6" y="164"/>
                    </a:lnTo>
                    <a:close/>
                    <a:moveTo>
                      <a:pt x="6" y="246"/>
                    </a:moveTo>
                    <a:cubicBezTo>
                      <a:pt x="4" y="246"/>
                      <a:pt x="1" y="247"/>
                      <a:pt x="0" y="249"/>
                    </a:cubicBezTo>
                    <a:cubicBezTo>
                      <a:pt x="141" y="249"/>
                      <a:pt x="141" y="249"/>
                      <a:pt x="141" y="249"/>
                    </a:cubicBezTo>
                    <a:cubicBezTo>
                      <a:pt x="139" y="247"/>
                      <a:pt x="137" y="246"/>
                      <a:pt x="134" y="246"/>
                    </a:cubicBezTo>
                    <a:lnTo>
                      <a:pt x="6" y="246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任意多边形: 形状 67"/>
              <p:cNvSpPr/>
              <p:nvPr/>
            </p:nvSpPr>
            <p:spPr bwMode="auto">
              <a:xfrm>
                <a:off x="4097337" y="439738"/>
                <a:ext cx="555625" cy="3725863"/>
              </a:xfrm>
              <a:custGeom>
                <a:avLst/>
                <a:gdLst>
                  <a:gd name="T0" fmla="*/ 138 w 148"/>
                  <a:gd name="T1" fmla="*/ 663 h 991"/>
                  <a:gd name="T2" fmla="*/ 0 w 148"/>
                  <a:gd name="T3" fmla="*/ 656 h 991"/>
                  <a:gd name="T4" fmla="*/ 142 w 148"/>
                  <a:gd name="T5" fmla="*/ 657 h 991"/>
                  <a:gd name="T6" fmla="*/ 142 w 148"/>
                  <a:gd name="T7" fmla="*/ 739 h 991"/>
                  <a:gd name="T8" fmla="*/ 0 w 148"/>
                  <a:gd name="T9" fmla="*/ 738 h 991"/>
                  <a:gd name="T10" fmla="*/ 138 w 148"/>
                  <a:gd name="T11" fmla="*/ 745 h 991"/>
                  <a:gd name="T12" fmla="*/ 142 w 148"/>
                  <a:gd name="T13" fmla="*/ 739 h 991"/>
                  <a:gd name="T14" fmla="*/ 6 w 148"/>
                  <a:gd name="T15" fmla="*/ 575 h 991"/>
                  <a:gd name="T16" fmla="*/ 10 w 148"/>
                  <a:gd name="T17" fmla="*/ 581 h 991"/>
                  <a:gd name="T18" fmla="*/ 148 w 148"/>
                  <a:gd name="T19" fmla="*/ 574 h 991"/>
                  <a:gd name="T20" fmla="*/ 148 w 148"/>
                  <a:gd name="T21" fmla="*/ 902 h 991"/>
                  <a:gd name="T22" fmla="*/ 6 w 148"/>
                  <a:gd name="T23" fmla="*/ 903 h 991"/>
                  <a:gd name="T24" fmla="*/ 10 w 148"/>
                  <a:gd name="T25" fmla="*/ 909 h 991"/>
                  <a:gd name="T26" fmla="*/ 148 w 148"/>
                  <a:gd name="T27" fmla="*/ 902 h 991"/>
                  <a:gd name="T28" fmla="*/ 6 w 148"/>
                  <a:gd name="T29" fmla="*/ 821 h 991"/>
                  <a:gd name="T30" fmla="*/ 10 w 148"/>
                  <a:gd name="T31" fmla="*/ 827 h 991"/>
                  <a:gd name="T32" fmla="*/ 148 w 148"/>
                  <a:gd name="T33" fmla="*/ 820 h 991"/>
                  <a:gd name="T34" fmla="*/ 10 w 148"/>
                  <a:gd name="T35" fmla="*/ 7 h 991"/>
                  <a:gd name="T36" fmla="*/ 148 w 148"/>
                  <a:gd name="T37" fmla="*/ 0 h 991"/>
                  <a:gd name="T38" fmla="*/ 6 w 148"/>
                  <a:gd name="T39" fmla="*/ 1 h 991"/>
                  <a:gd name="T40" fmla="*/ 10 w 148"/>
                  <a:gd name="T41" fmla="*/ 7 h 991"/>
                  <a:gd name="T42" fmla="*/ 6 w 148"/>
                  <a:gd name="T43" fmla="*/ 493 h 991"/>
                  <a:gd name="T44" fmla="*/ 10 w 148"/>
                  <a:gd name="T45" fmla="*/ 499 h 991"/>
                  <a:gd name="T46" fmla="*/ 148 w 148"/>
                  <a:gd name="T47" fmla="*/ 492 h 991"/>
                  <a:gd name="T48" fmla="*/ 142 w 148"/>
                  <a:gd name="T49" fmla="*/ 83 h 991"/>
                  <a:gd name="T50" fmla="*/ 0 w 148"/>
                  <a:gd name="T51" fmla="*/ 82 h 991"/>
                  <a:gd name="T52" fmla="*/ 138 w 148"/>
                  <a:gd name="T53" fmla="*/ 89 h 991"/>
                  <a:gd name="T54" fmla="*/ 142 w 148"/>
                  <a:gd name="T55" fmla="*/ 83 h 991"/>
                  <a:gd name="T56" fmla="*/ 6 w 148"/>
                  <a:gd name="T57" fmla="*/ 985 h 991"/>
                  <a:gd name="T58" fmla="*/ 10 w 148"/>
                  <a:gd name="T59" fmla="*/ 991 h 991"/>
                  <a:gd name="T60" fmla="*/ 148 w 148"/>
                  <a:gd name="T61" fmla="*/ 984 h 991"/>
                  <a:gd name="T62" fmla="*/ 142 w 148"/>
                  <a:gd name="T63" fmla="*/ 411 h 991"/>
                  <a:gd name="T64" fmla="*/ 0 w 148"/>
                  <a:gd name="T65" fmla="*/ 410 h 991"/>
                  <a:gd name="T66" fmla="*/ 138 w 148"/>
                  <a:gd name="T67" fmla="*/ 417 h 991"/>
                  <a:gd name="T68" fmla="*/ 142 w 148"/>
                  <a:gd name="T69" fmla="*/ 411 h 991"/>
                  <a:gd name="T70" fmla="*/ 6 w 148"/>
                  <a:gd name="T71" fmla="*/ 165 h 991"/>
                  <a:gd name="T72" fmla="*/ 10 w 148"/>
                  <a:gd name="T73" fmla="*/ 171 h 991"/>
                  <a:gd name="T74" fmla="*/ 148 w 148"/>
                  <a:gd name="T75" fmla="*/ 164 h 991"/>
                  <a:gd name="T76" fmla="*/ 142 w 148"/>
                  <a:gd name="T77" fmla="*/ 329 h 991"/>
                  <a:gd name="T78" fmla="*/ 0 w 148"/>
                  <a:gd name="T79" fmla="*/ 328 h 991"/>
                  <a:gd name="T80" fmla="*/ 138 w 148"/>
                  <a:gd name="T81" fmla="*/ 335 h 991"/>
                  <a:gd name="T82" fmla="*/ 142 w 148"/>
                  <a:gd name="T83" fmla="*/ 329 h 991"/>
                  <a:gd name="T84" fmla="*/ 6 w 148"/>
                  <a:gd name="T85" fmla="*/ 247 h 991"/>
                  <a:gd name="T86" fmla="*/ 10 w 148"/>
                  <a:gd name="T87" fmla="*/ 253 h 991"/>
                  <a:gd name="T88" fmla="*/ 148 w 148"/>
                  <a:gd name="T89" fmla="*/ 246 h 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8" h="991">
                    <a:moveTo>
                      <a:pt x="148" y="656"/>
                    </a:moveTo>
                    <a:cubicBezTo>
                      <a:pt x="147" y="660"/>
                      <a:pt x="143" y="663"/>
                      <a:pt x="138" y="663"/>
                    </a:cubicBezTo>
                    <a:cubicBezTo>
                      <a:pt x="10" y="663"/>
                      <a:pt x="10" y="663"/>
                      <a:pt x="10" y="663"/>
                    </a:cubicBezTo>
                    <a:cubicBezTo>
                      <a:pt x="5" y="663"/>
                      <a:pt x="2" y="660"/>
                      <a:pt x="0" y="656"/>
                    </a:cubicBezTo>
                    <a:cubicBezTo>
                      <a:pt x="2" y="657"/>
                      <a:pt x="4" y="657"/>
                      <a:pt x="6" y="657"/>
                    </a:cubicBezTo>
                    <a:cubicBezTo>
                      <a:pt x="142" y="657"/>
                      <a:pt x="142" y="657"/>
                      <a:pt x="142" y="657"/>
                    </a:cubicBezTo>
                    <a:cubicBezTo>
                      <a:pt x="144" y="657"/>
                      <a:pt x="146" y="657"/>
                      <a:pt x="148" y="656"/>
                    </a:cubicBezTo>
                    <a:close/>
                    <a:moveTo>
                      <a:pt x="142" y="739"/>
                    </a:moveTo>
                    <a:cubicBezTo>
                      <a:pt x="6" y="739"/>
                      <a:pt x="6" y="739"/>
                      <a:pt x="6" y="739"/>
                    </a:cubicBezTo>
                    <a:cubicBezTo>
                      <a:pt x="4" y="739"/>
                      <a:pt x="2" y="739"/>
                      <a:pt x="0" y="738"/>
                    </a:cubicBezTo>
                    <a:cubicBezTo>
                      <a:pt x="2" y="742"/>
                      <a:pt x="5" y="745"/>
                      <a:pt x="10" y="745"/>
                    </a:cubicBezTo>
                    <a:cubicBezTo>
                      <a:pt x="138" y="745"/>
                      <a:pt x="138" y="745"/>
                      <a:pt x="138" y="745"/>
                    </a:cubicBezTo>
                    <a:cubicBezTo>
                      <a:pt x="143" y="745"/>
                      <a:pt x="147" y="742"/>
                      <a:pt x="148" y="738"/>
                    </a:cubicBezTo>
                    <a:cubicBezTo>
                      <a:pt x="146" y="739"/>
                      <a:pt x="144" y="739"/>
                      <a:pt x="142" y="739"/>
                    </a:cubicBezTo>
                    <a:close/>
                    <a:moveTo>
                      <a:pt x="142" y="575"/>
                    </a:moveTo>
                    <a:cubicBezTo>
                      <a:pt x="6" y="575"/>
                      <a:pt x="6" y="575"/>
                      <a:pt x="6" y="575"/>
                    </a:cubicBezTo>
                    <a:cubicBezTo>
                      <a:pt x="4" y="575"/>
                      <a:pt x="2" y="575"/>
                      <a:pt x="0" y="574"/>
                    </a:cubicBezTo>
                    <a:cubicBezTo>
                      <a:pt x="2" y="578"/>
                      <a:pt x="5" y="581"/>
                      <a:pt x="10" y="581"/>
                    </a:cubicBezTo>
                    <a:cubicBezTo>
                      <a:pt x="138" y="581"/>
                      <a:pt x="138" y="581"/>
                      <a:pt x="138" y="581"/>
                    </a:cubicBezTo>
                    <a:cubicBezTo>
                      <a:pt x="143" y="581"/>
                      <a:pt x="147" y="578"/>
                      <a:pt x="148" y="574"/>
                    </a:cubicBezTo>
                    <a:cubicBezTo>
                      <a:pt x="146" y="575"/>
                      <a:pt x="144" y="575"/>
                      <a:pt x="142" y="575"/>
                    </a:cubicBezTo>
                    <a:close/>
                    <a:moveTo>
                      <a:pt x="148" y="902"/>
                    </a:moveTo>
                    <a:cubicBezTo>
                      <a:pt x="146" y="903"/>
                      <a:pt x="144" y="903"/>
                      <a:pt x="142" y="903"/>
                    </a:cubicBezTo>
                    <a:cubicBezTo>
                      <a:pt x="6" y="903"/>
                      <a:pt x="6" y="903"/>
                      <a:pt x="6" y="903"/>
                    </a:cubicBezTo>
                    <a:cubicBezTo>
                      <a:pt x="4" y="903"/>
                      <a:pt x="2" y="903"/>
                      <a:pt x="0" y="902"/>
                    </a:cubicBezTo>
                    <a:cubicBezTo>
                      <a:pt x="2" y="906"/>
                      <a:pt x="5" y="909"/>
                      <a:pt x="10" y="909"/>
                    </a:cubicBezTo>
                    <a:cubicBezTo>
                      <a:pt x="138" y="909"/>
                      <a:pt x="138" y="909"/>
                      <a:pt x="138" y="909"/>
                    </a:cubicBezTo>
                    <a:cubicBezTo>
                      <a:pt x="143" y="909"/>
                      <a:pt x="147" y="906"/>
                      <a:pt x="148" y="902"/>
                    </a:cubicBezTo>
                    <a:close/>
                    <a:moveTo>
                      <a:pt x="142" y="821"/>
                    </a:moveTo>
                    <a:cubicBezTo>
                      <a:pt x="6" y="821"/>
                      <a:pt x="6" y="821"/>
                      <a:pt x="6" y="821"/>
                    </a:cubicBezTo>
                    <a:cubicBezTo>
                      <a:pt x="4" y="821"/>
                      <a:pt x="2" y="821"/>
                      <a:pt x="0" y="820"/>
                    </a:cubicBezTo>
                    <a:cubicBezTo>
                      <a:pt x="2" y="824"/>
                      <a:pt x="5" y="827"/>
                      <a:pt x="10" y="827"/>
                    </a:cubicBezTo>
                    <a:cubicBezTo>
                      <a:pt x="138" y="827"/>
                      <a:pt x="138" y="827"/>
                      <a:pt x="138" y="827"/>
                    </a:cubicBezTo>
                    <a:cubicBezTo>
                      <a:pt x="143" y="827"/>
                      <a:pt x="147" y="824"/>
                      <a:pt x="148" y="820"/>
                    </a:cubicBezTo>
                    <a:cubicBezTo>
                      <a:pt x="146" y="821"/>
                      <a:pt x="144" y="821"/>
                      <a:pt x="142" y="821"/>
                    </a:cubicBezTo>
                    <a:close/>
                    <a:moveTo>
                      <a:pt x="10" y="7"/>
                    </a:moveTo>
                    <a:cubicBezTo>
                      <a:pt x="138" y="7"/>
                      <a:pt x="138" y="7"/>
                      <a:pt x="138" y="7"/>
                    </a:cubicBezTo>
                    <a:cubicBezTo>
                      <a:pt x="143" y="7"/>
                      <a:pt x="147" y="4"/>
                      <a:pt x="148" y="0"/>
                    </a:cubicBezTo>
                    <a:cubicBezTo>
                      <a:pt x="146" y="1"/>
                      <a:pt x="144" y="1"/>
                      <a:pt x="142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4" y="1"/>
                      <a:pt x="2" y="1"/>
                      <a:pt x="0" y="0"/>
                    </a:cubicBezTo>
                    <a:cubicBezTo>
                      <a:pt x="2" y="4"/>
                      <a:pt x="5" y="7"/>
                      <a:pt x="10" y="7"/>
                    </a:cubicBezTo>
                    <a:close/>
                    <a:moveTo>
                      <a:pt x="142" y="493"/>
                    </a:moveTo>
                    <a:cubicBezTo>
                      <a:pt x="6" y="493"/>
                      <a:pt x="6" y="493"/>
                      <a:pt x="6" y="493"/>
                    </a:cubicBezTo>
                    <a:cubicBezTo>
                      <a:pt x="4" y="493"/>
                      <a:pt x="2" y="493"/>
                      <a:pt x="0" y="492"/>
                    </a:cubicBezTo>
                    <a:cubicBezTo>
                      <a:pt x="2" y="496"/>
                      <a:pt x="5" y="499"/>
                      <a:pt x="10" y="499"/>
                    </a:cubicBezTo>
                    <a:cubicBezTo>
                      <a:pt x="138" y="499"/>
                      <a:pt x="138" y="499"/>
                      <a:pt x="138" y="499"/>
                    </a:cubicBezTo>
                    <a:cubicBezTo>
                      <a:pt x="143" y="499"/>
                      <a:pt x="147" y="496"/>
                      <a:pt x="148" y="492"/>
                    </a:cubicBezTo>
                    <a:cubicBezTo>
                      <a:pt x="146" y="493"/>
                      <a:pt x="144" y="493"/>
                      <a:pt x="142" y="493"/>
                    </a:cubicBezTo>
                    <a:close/>
                    <a:moveTo>
                      <a:pt x="142" y="83"/>
                    </a:moveTo>
                    <a:cubicBezTo>
                      <a:pt x="6" y="83"/>
                      <a:pt x="6" y="83"/>
                      <a:pt x="6" y="83"/>
                    </a:cubicBezTo>
                    <a:cubicBezTo>
                      <a:pt x="4" y="83"/>
                      <a:pt x="2" y="83"/>
                      <a:pt x="0" y="82"/>
                    </a:cubicBezTo>
                    <a:cubicBezTo>
                      <a:pt x="2" y="86"/>
                      <a:pt x="5" y="89"/>
                      <a:pt x="10" y="89"/>
                    </a:cubicBezTo>
                    <a:cubicBezTo>
                      <a:pt x="138" y="89"/>
                      <a:pt x="138" y="89"/>
                      <a:pt x="138" y="89"/>
                    </a:cubicBezTo>
                    <a:cubicBezTo>
                      <a:pt x="143" y="89"/>
                      <a:pt x="147" y="86"/>
                      <a:pt x="148" y="82"/>
                    </a:cubicBezTo>
                    <a:cubicBezTo>
                      <a:pt x="146" y="83"/>
                      <a:pt x="144" y="83"/>
                      <a:pt x="142" y="83"/>
                    </a:cubicBezTo>
                    <a:close/>
                    <a:moveTo>
                      <a:pt x="142" y="985"/>
                    </a:moveTo>
                    <a:cubicBezTo>
                      <a:pt x="6" y="985"/>
                      <a:pt x="6" y="985"/>
                      <a:pt x="6" y="985"/>
                    </a:cubicBezTo>
                    <a:cubicBezTo>
                      <a:pt x="4" y="985"/>
                      <a:pt x="2" y="985"/>
                      <a:pt x="0" y="984"/>
                    </a:cubicBezTo>
                    <a:cubicBezTo>
                      <a:pt x="2" y="988"/>
                      <a:pt x="5" y="991"/>
                      <a:pt x="10" y="991"/>
                    </a:cubicBezTo>
                    <a:cubicBezTo>
                      <a:pt x="138" y="991"/>
                      <a:pt x="138" y="991"/>
                      <a:pt x="138" y="991"/>
                    </a:cubicBezTo>
                    <a:cubicBezTo>
                      <a:pt x="143" y="991"/>
                      <a:pt x="147" y="988"/>
                      <a:pt x="148" y="984"/>
                    </a:cubicBezTo>
                    <a:cubicBezTo>
                      <a:pt x="146" y="985"/>
                      <a:pt x="144" y="985"/>
                      <a:pt x="142" y="985"/>
                    </a:cubicBezTo>
                    <a:close/>
                    <a:moveTo>
                      <a:pt x="142" y="411"/>
                    </a:moveTo>
                    <a:cubicBezTo>
                      <a:pt x="6" y="411"/>
                      <a:pt x="6" y="411"/>
                      <a:pt x="6" y="411"/>
                    </a:cubicBezTo>
                    <a:cubicBezTo>
                      <a:pt x="4" y="411"/>
                      <a:pt x="2" y="411"/>
                      <a:pt x="0" y="410"/>
                    </a:cubicBezTo>
                    <a:cubicBezTo>
                      <a:pt x="2" y="414"/>
                      <a:pt x="5" y="417"/>
                      <a:pt x="10" y="417"/>
                    </a:cubicBezTo>
                    <a:cubicBezTo>
                      <a:pt x="138" y="417"/>
                      <a:pt x="138" y="417"/>
                      <a:pt x="138" y="417"/>
                    </a:cubicBezTo>
                    <a:cubicBezTo>
                      <a:pt x="143" y="417"/>
                      <a:pt x="147" y="414"/>
                      <a:pt x="148" y="410"/>
                    </a:cubicBezTo>
                    <a:cubicBezTo>
                      <a:pt x="146" y="411"/>
                      <a:pt x="144" y="411"/>
                      <a:pt x="142" y="411"/>
                    </a:cubicBezTo>
                    <a:close/>
                    <a:moveTo>
                      <a:pt x="142" y="165"/>
                    </a:moveTo>
                    <a:cubicBezTo>
                      <a:pt x="6" y="165"/>
                      <a:pt x="6" y="165"/>
                      <a:pt x="6" y="165"/>
                    </a:cubicBezTo>
                    <a:cubicBezTo>
                      <a:pt x="4" y="165"/>
                      <a:pt x="2" y="165"/>
                      <a:pt x="0" y="164"/>
                    </a:cubicBezTo>
                    <a:cubicBezTo>
                      <a:pt x="2" y="168"/>
                      <a:pt x="5" y="171"/>
                      <a:pt x="10" y="171"/>
                    </a:cubicBezTo>
                    <a:cubicBezTo>
                      <a:pt x="138" y="171"/>
                      <a:pt x="138" y="171"/>
                      <a:pt x="138" y="171"/>
                    </a:cubicBezTo>
                    <a:cubicBezTo>
                      <a:pt x="143" y="171"/>
                      <a:pt x="147" y="168"/>
                      <a:pt x="148" y="164"/>
                    </a:cubicBezTo>
                    <a:cubicBezTo>
                      <a:pt x="146" y="165"/>
                      <a:pt x="144" y="165"/>
                      <a:pt x="142" y="165"/>
                    </a:cubicBezTo>
                    <a:close/>
                    <a:moveTo>
                      <a:pt x="142" y="329"/>
                    </a:moveTo>
                    <a:cubicBezTo>
                      <a:pt x="6" y="329"/>
                      <a:pt x="6" y="329"/>
                      <a:pt x="6" y="329"/>
                    </a:cubicBezTo>
                    <a:cubicBezTo>
                      <a:pt x="4" y="329"/>
                      <a:pt x="2" y="329"/>
                      <a:pt x="0" y="328"/>
                    </a:cubicBezTo>
                    <a:cubicBezTo>
                      <a:pt x="2" y="332"/>
                      <a:pt x="5" y="335"/>
                      <a:pt x="10" y="335"/>
                    </a:cubicBezTo>
                    <a:cubicBezTo>
                      <a:pt x="138" y="335"/>
                      <a:pt x="138" y="335"/>
                      <a:pt x="138" y="335"/>
                    </a:cubicBezTo>
                    <a:cubicBezTo>
                      <a:pt x="143" y="335"/>
                      <a:pt x="147" y="332"/>
                      <a:pt x="148" y="328"/>
                    </a:cubicBezTo>
                    <a:cubicBezTo>
                      <a:pt x="146" y="329"/>
                      <a:pt x="144" y="329"/>
                      <a:pt x="142" y="329"/>
                    </a:cubicBezTo>
                    <a:close/>
                    <a:moveTo>
                      <a:pt x="142" y="247"/>
                    </a:moveTo>
                    <a:cubicBezTo>
                      <a:pt x="6" y="247"/>
                      <a:pt x="6" y="247"/>
                      <a:pt x="6" y="247"/>
                    </a:cubicBezTo>
                    <a:cubicBezTo>
                      <a:pt x="4" y="247"/>
                      <a:pt x="2" y="247"/>
                      <a:pt x="0" y="246"/>
                    </a:cubicBezTo>
                    <a:cubicBezTo>
                      <a:pt x="2" y="250"/>
                      <a:pt x="5" y="253"/>
                      <a:pt x="10" y="253"/>
                    </a:cubicBezTo>
                    <a:cubicBezTo>
                      <a:pt x="138" y="253"/>
                      <a:pt x="138" y="253"/>
                      <a:pt x="138" y="253"/>
                    </a:cubicBezTo>
                    <a:cubicBezTo>
                      <a:pt x="143" y="253"/>
                      <a:pt x="147" y="250"/>
                      <a:pt x="148" y="246"/>
                    </a:cubicBezTo>
                    <a:cubicBezTo>
                      <a:pt x="146" y="247"/>
                      <a:pt x="144" y="247"/>
                      <a:pt x="142" y="247"/>
                    </a:cubicBez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7" name="千图PPT彼岸天：ID 8661124库_组合 86"/>
          <p:cNvGrpSpPr/>
          <p:nvPr>
            <p:custDataLst>
              <p:tags r:id="rId2"/>
            </p:custDataLst>
          </p:nvPr>
        </p:nvGrpSpPr>
        <p:grpSpPr>
          <a:xfrm>
            <a:off x="1808690" y="3172388"/>
            <a:ext cx="3578472" cy="785118"/>
            <a:chOff x="1808690" y="3172388"/>
            <a:chExt cx="3578472" cy="78511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2808285" y="3519355"/>
              <a:ext cx="2578877" cy="0"/>
            </a:xfrm>
            <a:prstGeom prst="line">
              <a:avLst/>
            </a:prstGeom>
            <a:ln w="3175">
              <a:solidFill>
                <a:schemeClr val="accent2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74"/>
            <p:cNvSpPr txBox="1"/>
            <p:nvPr/>
          </p:nvSpPr>
          <p:spPr>
            <a:xfrm>
              <a:off x="2816873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/>
                <a:t>千图网</a:t>
              </a:r>
              <a:r>
                <a:rPr lang="en-US" altLang="zh-CN" sz="935" dirty="0"/>
                <a:t>58PIC.COM</a:t>
              </a:r>
              <a:endParaRPr lang="zh-CN" altLang="en-US" sz="935" dirty="0"/>
            </a:p>
          </p:txBody>
        </p:sp>
        <p:sp>
          <p:nvSpPr>
            <p:cNvPr id="27" name="文本框 75"/>
            <p:cNvSpPr txBox="1"/>
            <p:nvPr/>
          </p:nvSpPr>
          <p:spPr>
            <a:xfrm>
              <a:off x="2815449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808690" y="3229117"/>
              <a:ext cx="827733" cy="540647"/>
              <a:chOff x="1356518" y="2695642"/>
              <a:chExt cx="620800" cy="405485"/>
            </a:xfrm>
          </p:grpSpPr>
          <p:grpSp>
            <p:nvGrpSpPr>
              <p:cNvPr id="62" name="组合 61"/>
              <p:cNvGrpSpPr/>
              <p:nvPr/>
            </p:nvGrpSpPr>
            <p:grpSpPr>
              <a:xfrm>
                <a:off x="1356518" y="2695642"/>
                <a:ext cx="620800" cy="405485"/>
                <a:chOff x="1588" y="2074863"/>
                <a:chExt cx="627062" cy="409575"/>
              </a:xfrm>
            </p:grpSpPr>
            <p:sp>
              <p:nvSpPr>
                <p:cNvPr id="64" name="任意多边形: 形状 63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任意多边形: 形状 64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63" name="任意多边形: 形状 62"/>
              <p:cNvSpPr/>
              <p:nvPr/>
            </p:nvSpPr>
            <p:spPr bwMode="auto">
              <a:xfrm>
                <a:off x="1590372" y="2799734"/>
                <a:ext cx="250077" cy="194504"/>
              </a:xfrm>
              <a:custGeom>
                <a:avLst/>
                <a:gdLst>
                  <a:gd name="T0" fmla="*/ 26 w 80"/>
                  <a:gd name="T1" fmla="*/ 35 h 60"/>
                  <a:gd name="T2" fmla="*/ 25 w 80"/>
                  <a:gd name="T3" fmla="*/ 25 h 60"/>
                  <a:gd name="T4" fmla="*/ 12 w 80"/>
                  <a:gd name="T5" fmla="*/ 25 h 60"/>
                  <a:gd name="T6" fmla="*/ 5 w 80"/>
                  <a:gd name="T7" fmla="*/ 35 h 60"/>
                  <a:gd name="T8" fmla="*/ 25 w 80"/>
                  <a:gd name="T9" fmla="*/ 36 h 60"/>
                  <a:gd name="T10" fmla="*/ 24 w 80"/>
                  <a:gd name="T11" fmla="*/ 27 h 60"/>
                  <a:gd name="T12" fmla="*/ 8 w 80"/>
                  <a:gd name="T13" fmla="*/ 34 h 60"/>
                  <a:gd name="T14" fmla="*/ 18 w 80"/>
                  <a:gd name="T15" fmla="*/ 39 h 60"/>
                  <a:gd name="T16" fmla="*/ 13 w 80"/>
                  <a:gd name="T17" fmla="*/ 41 h 60"/>
                  <a:gd name="T18" fmla="*/ 13 w 80"/>
                  <a:gd name="T19" fmla="*/ 38 h 60"/>
                  <a:gd name="T20" fmla="*/ 18 w 80"/>
                  <a:gd name="T21" fmla="*/ 39 h 60"/>
                  <a:gd name="T22" fmla="*/ 73 w 80"/>
                  <a:gd name="T23" fmla="*/ 42 h 60"/>
                  <a:gd name="T24" fmla="*/ 79 w 80"/>
                  <a:gd name="T25" fmla="*/ 20 h 60"/>
                  <a:gd name="T26" fmla="*/ 74 w 80"/>
                  <a:gd name="T27" fmla="*/ 20 h 60"/>
                  <a:gd name="T28" fmla="*/ 53 w 80"/>
                  <a:gd name="T29" fmla="*/ 0 h 60"/>
                  <a:gd name="T30" fmla="*/ 33 w 80"/>
                  <a:gd name="T31" fmla="*/ 13 h 60"/>
                  <a:gd name="T32" fmla="*/ 25 w 80"/>
                  <a:gd name="T33" fmla="*/ 12 h 60"/>
                  <a:gd name="T34" fmla="*/ 25 w 80"/>
                  <a:gd name="T35" fmla="*/ 15 h 60"/>
                  <a:gd name="T36" fmla="*/ 32 w 80"/>
                  <a:gd name="T37" fmla="*/ 21 h 60"/>
                  <a:gd name="T38" fmla="*/ 35 w 80"/>
                  <a:gd name="T39" fmla="*/ 42 h 60"/>
                  <a:gd name="T40" fmla="*/ 55 w 80"/>
                  <a:gd name="T41" fmla="*/ 43 h 60"/>
                  <a:gd name="T42" fmla="*/ 31 w 80"/>
                  <a:gd name="T43" fmla="*/ 45 h 60"/>
                  <a:gd name="T44" fmla="*/ 29 w 80"/>
                  <a:gd name="T45" fmla="*/ 20 h 60"/>
                  <a:gd name="T46" fmla="*/ 9 w 80"/>
                  <a:gd name="T47" fmla="*/ 20 h 60"/>
                  <a:gd name="T48" fmla="*/ 0 w 80"/>
                  <a:gd name="T49" fmla="*/ 35 h 60"/>
                  <a:gd name="T50" fmla="*/ 0 w 80"/>
                  <a:gd name="T51" fmla="*/ 52 h 60"/>
                  <a:gd name="T52" fmla="*/ 8 w 80"/>
                  <a:gd name="T53" fmla="*/ 54 h 60"/>
                  <a:gd name="T54" fmla="*/ 24 w 80"/>
                  <a:gd name="T55" fmla="*/ 54 h 60"/>
                  <a:gd name="T56" fmla="*/ 57 w 80"/>
                  <a:gd name="T57" fmla="*/ 60 h 60"/>
                  <a:gd name="T58" fmla="*/ 75 w 80"/>
                  <a:gd name="T59" fmla="*/ 54 h 60"/>
                  <a:gd name="T60" fmla="*/ 76 w 80"/>
                  <a:gd name="T61" fmla="*/ 46 h 60"/>
                  <a:gd name="T62" fmla="*/ 62 w 80"/>
                  <a:gd name="T63" fmla="*/ 45 h 60"/>
                  <a:gd name="T64" fmla="*/ 72 w 80"/>
                  <a:gd name="T65" fmla="*/ 43 h 60"/>
                  <a:gd name="T66" fmla="*/ 24 w 80"/>
                  <a:gd name="T67" fmla="*/ 51 h 60"/>
                  <a:gd name="T68" fmla="*/ 29 w 80"/>
                  <a:gd name="T69" fmla="*/ 48 h 60"/>
                  <a:gd name="T70" fmla="*/ 49 w 80"/>
                  <a:gd name="T71" fmla="*/ 51 h 60"/>
                  <a:gd name="T72" fmla="*/ 11 w 80"/>
                  <a:gd name="T73" fmla="*/ 23 h 60"/>
                  <a:gd name="T74" fmla="*/ 28 w 80"/>
                  <a:gd name="T75" fmla="*/ 45 h 60"/>
                  <a:gd name="T76" fmla="*/ 16 w 80"/>
                  <a:gd name="T77" fmla="*/ 43 h 60"/>
                  <a:gd name="T78" fmla="*/ 3 w 80"/>
                  <a:gd name="T79" fmla="*/ 45 h 60"/>
                  <a:gd name="T80" fmla="*/ 3 w 80"/>
                  <a:gd name="T81" fmla="*/ 48 h 60"/>
                  <a:gd name="T82" fmla="*/ 8 w 80"/>
                  <a:gd name="T83" fmla="*/ 51 h 60"/>
                  <a:gd name="T84" fmla="*/ 3 w 80"/>
                  <a:gd name="T85" fmla="*/ 48 h 60"/>
                  <a:gd name="T86" fmla="*/ 12 w 80"/>
                  <a:gd name="T87" fmla="*/ 51 h 60"/>
                  <a:gd name="T88" fmla="*/ 21 w 80"/>
                  <a:gd name="T89" fmla="*/ 51 h 60"/>
                  <a:gd name="T90" fmla="*/ 57 w 80"/>
                  <a:gd name="T91" fmla="*/ 56 h 60"/>
                  <a:gd name="T92" fmla="*/ 57 w 80"/>
                  <a:gd name="T93" fmla="*/ 47 h 60"/>
                  <a:gd name="T94" fmla="*/ 57 w 80"/>
                  <a:gd name="T95" fmla="*/ 56 h 60"/>
                  <a:gd name="T96" fmla="*/ 65 w 80"/>
                  <a:gd name="T97" fmla="*/ 51 h 60"/>
                  <a:gd name="T98" fmla="*/ 73 w 80"/>
                  <a:gd name="T99" fmla="*/ 48 h 60"/>
                  <a:gd name="T100" fmla="*/ 54 w 80"/>
                  <a:gd name="T101" fmla="*/ 3 h 60"/>
                  <a:gd name="T102" fmla="*/ 38 w 80"/>
                  <a:gd name="T103" fmla="*/ 20 h 60"/>
                  <a:gd name="T104" fmla="*/ 35 w 80"/>
                  <a:gd name="T105" fmla="*/ 23 h 60"/>
                  <a:gd name="T106" fmla="*/ 71 w 80"/>
                  <a:gd name="T107" fmla="*/ 40 h 60"/>
                  <a:gd name="T108" fmla="*/ 35 w 80"/>
                  <a:gd name="T109" fmla="*/ 23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0" h="60">
                    <a:moveTo>
                      <a:pt x="25" y="36"/>
                    </a:moveTo>
                    <a:cubicBezTo>
                      <a:pt x="25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5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2" y="25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5" y="34"/>
                      <a:pt x="5" y="35"/>
                      <a:pt x="5" y="35"/>
                    </a:cubicBezTo>
                    <a:cubicBezTo>
                      <a:pt x="6" y="36"/>
                      <a:pt x="6" y="36"/>
                      <a:pt x="6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8" y="34"/>
                      <a:pt x="8" y="34"/>
                      <a:pt x="8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6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2" y="41"/>
                      <a:pt x="12" y="40"/>
                      <a:pt x="12" y="39"/>
                    </a:cubicBezTo>
                    <a:cubicBezTo>
                      <a:pt x="12" y="38"/>
                      <a:pt x="12" y="38"/>
                      <a:pt x="13" y="38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  <a:moveTo>
                      <a:pt x="72" y="43"/>
                    </a:moveTo>
                    <a:cubicBezTo>
                      <a:pt x="73" y="43"/>
                      <a:pt x="73" y="43"/>
                      <a:pt x="73" y="42"/>
                    </a:cubicBezTo>
                    <a:cubicBezTo>
                      <a:pt x="80" y="21"/>
                      <a:pt x="80" y="21"/>
                      <a:pt x="80" y="21"/>
                    </a:cubicBezTo>
                    <a:cubicBezTo>
                      <a:pt x="80" y="21"/>
                      <a:pt x="80" y="21"/>
                      <a:pt x="79" y="20"/>
                    </a:cubicBezTo>
                    <a:cubicBezTo>
                      <a:pt x="79" y="20"/>
                      <a:pt x="79" y="20"/>
                      <a:pt x="78" y="20"/>
                    </a:cubicBezTo>
                    <a:cubicBezTo>
                      <a:pt x="74" y="20"/>
                      <a:pt x="74" y="20"/>
                      <a:pt x="74" y="2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5" y="0"/>
                      <a:pt x="54" y="0"/>
                      <a:pt x="53" y="0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3" y="12"/>
                      <a:pt x="33" y="12"/>
                      <a:pt x="32" y="1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4" y="12"/>
                      <a:pt x="23" y="13"/>
                      <a:pt x="23" y="13"/>
                    </a:cubicBezTo>
                    <a:cubicBezTo>
                      <a:pt x="23" y="14"/>
                      <a:pt x="24" y="15"/>
                      <a:pt x="25" y="15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6" y="43"/>
                      <a:pt x="36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3" y="44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29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0"/>
                      <a:pt x="10" y="20"/>
                      <a:pt x="9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4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0" y="54"/>
                      <a:pt x="1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9" y="57"/>
                      <a:pt x="13" y="60"/>
                      <a:pt x="16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0" y="57"/>
                      <a:pt x="53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5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5" y="45"/>
                      <a:pt x="75" y="45"/>
                    </a:cubicBezTo>
                    <a:cubicBezTo>
                      <a:pt x="62" y="45"/>
                      <a:pt x="62" y="45"/>
                      <a:pt x="62" y="45"/>
                    </a:cubicBezTo>
                    <a:cubicBezTo>
                      <a:pt x="61" y="44"/>
                      <a:pt x="60" y="43"/>
                      <a:pt x="59" y="43"/>
                    </a:cubicBezTo>
                    <a:lnTo>
                      <a:pt x="72" y="43"/>
                    </a:lnTo>
                    <a:close/>
                    <a:moveTo>
                      <a:pt x="49" y="51"/>
                    </a:moveTo>
                    <a:cubicBezTo>
                      <a:pt x="24" y="51"/>
                      <a:pt x="24" y="51"/>
                      <a:pt x="24" y="51"/>
                    </a:cubicBezTo>
                    <a:cubicBezTo>
                      <a:pt x="24" y="50"/>
                      <a:pt x="24" y="49"/>
                      <a:pt x="24" y="48"/>
                    </a:cubicBezTo>
                    <a:cubicBezTo>
                      <a:pt x="29" y="48"/>
                      <a:pt x="29" y="48"/>
                      <a:pt x="29" y="48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1" y="23"/>
                      <a:pt x="11" y="23"/>
                      <a:pt x="11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0" y="44"/>
                      <a:pt x="18" y="43"/>
                      <a:pt x="16" y="43"/>
                    </a:cubicBezTo>
                    <a:cubicBezTo>
                      <a:pt x="14" y="43"/>
                      <a:pt x="13" y="44"/>
                      <a:pt x="11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8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6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6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6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59" y="47"/>
                      <a:pt x="61" y="49"/>
                      <a:pt x="61" y="51"/>
                    </a:cubicBezTo>
                    <a:cubicBezTo>
                      <a:pt x="61" y="54"/>
                      <a:pt x="59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5" y="51"/>
                      <a:pt x="65" y="51"/>
                      <a:pt x="65" y="51"/>
                    </a:cubicBezTo>
                    <a:cubicBezTo>
                      <a:pt x="65" y="50"/>
                      <a:pt x="65" y="49"/>
                      <a:pt x="64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54" y="3"/>
                    </a:moveTo>
                    <a:cubicBezTo>
                      <a:pt x="70" y="20"/>
                      <a:pt x="70" y="20"/>
                      <a:pt x="70" y="20"/>
                    </a:cubicBezTo>
                    <a:cubicBezTo>
                      <a:pt x="38" y="20"/>
                      <a:pt x="38" y="20"/>
                      <a:pt x="38" y="20"/>
                    </a:cubicBezTo>
                    <a:lnTo>
                      <a:pt x="54" y="3"/>
                    </a:lnTo>
                    <a:close/>
                    <a:moveTo>
                      <a:pt x="35" y="23"/>
                    </a:moveTo>
                    <a:cubicBezTo>
                      <a:pt x="76" y="23"/>
                      <a:pt x="76" y="23"/>
                      <a:pt x="76" y="23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38" y="40"/>
                      <a:pt x="38" y="40"/>
                      <a:pt x="38" y="40"/>
                    </a:cubicBezTo>
                    <a:lnTo>
                      <a:pt x="35" y="2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9" name="千图PPT彼岸天：ID 8661124库_组合 88"/>
          <p:cNvGrpSpPr/>
          <p:nvPr>
            <p:custDataLst>
              <p:tags r:id="rId3"/>
            </p:custDataLst>
          </p:nvPr>
        </p:nvGrpSpPr>
        <p:grpSpPr>
          <a:xfrm>
            <a:off x="6804891" y="4590063"/>
            <a:ext cx="3696587" cy="785118"/>
            <a:chOff x="6804891" y="4590063"/>
            <a:chExt cx="3696587" cy="785118"/>
          </a:xfrm>
        </p:grpSpPr>
        <p:cxnSp>
          <p:nvCxnSpPr>
            <p:cNvPr id="23" name="直接连接符 22"/>
            <p:cNvCxnSpPr/>
            <p:nvPr/>
          </p:nvCxnSpPr>
          <p:spPr>
            <a:xfrm flipH="1">
              <a:off x="6804891" y="4937030"/>
              <a:ext cx="2578877" cy="0"/>
            </a:xfrm>
            <a:prstGeom prst="line">
              <a:avLst/>
            </a:prstGeom>
            <a:ln w="3175">
              <a:solidFill>
                <a:schemeClr val="accent6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82"/>
            <p:cNvSpPr txBox="1"/>
            <p:nvPr/>
          </p:nvSpPr>
          <p:spPr>
            <a:xfrm>
              <a:off x="6983228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/>
                <a:t>千图网</a:t>
              </a:r>
              <a:r>
                <a:rPr lang="en-US" altLang="zh-CN" sz="935" dirty="0"/>
                <a:t>58PIC.COM</a:t>
              </a:r>
              <a:endParaRPr lang="zh-CN" altLang="en-US" sz="935" dirty="0"/>
            </a:p>
          </p:txBody>
        </p:sp>
        <p:sp>
          <p:nvSpPr>
            <p:cNvPr id="35" name="文本框 83"/>
            <p:cNvSpPr txBox="1"/>
            <p:nvPr/>
          </p:nvSpPr>
          <p:spPr>
            <a:xfrm>
              <a:off x="6983228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9673745" y="4621991"/>
              <a:ext cx="827733" cy="540645"/>
              <a:chOff x="7255309" y="3740298"/>
              <a:chExt cx="620800" cy="405484"/>
            </a:xfrm>
          </p:grpSpPr>
          <p:grpSp>
            <p:nvGrpSpPr>
              <p:cNvPr id="58" name="组合 57"/>
              <p:cNvGrpSpPr/>
              <p:nvPr/>
            </p:nvGrpSpPr>
            <p:grpSpPr>
              <a:xfrm flipH="1">
                <a:off x="7255309" y="3740298"/>
                <a:ext cx="620800" cy="405484"/>
                <a:chOff x="1588" y="2074863"/>
                <a:chExt cx="627062" cy="409575"/>
              </a:xfrm>
            </p:grpSpPr>
            <p:sp>
              <p:nvSpPr>
                <p:cNvPr id="60" name="任意多边形: 形状 59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任意多边形: 形状 60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9" name="任意多边形: 形状 58"/>
              <p:cNvSpPr/>
              <p:nvPr/>
            </p:nvSpPr>
            <p:spPr bwMode="auto">
              <a:xfrm>
                <a:off x="7403295" y="3860271"/>
                <a:ext cx="227583" cy="194504"/>
              </a:xfrm>
              <a:custGeom>
                <a:avLst/>
                <a:gdLst>
                  <a:gd name="T0" fmla="*/ 64 w 73"/>
                  <a:gd name="T1" fmla="*/ 20 h 60"/>
                  <a:gd name="T2" fmla="*/ 65 w 73"/>
                  <a:gd name="T3" fmla="*/ 7 h 60"/>
                  <a:gd name="T4" fmla="*/ 54 w 73"/>
                  <a:gd name="T5" fmla="*/ 6 h 60"/>
                  <a:gd name="T6" fmla="*/ 48 w 73"/>
                  <a:gd name="T7" fmla="*/ 19 h 60"/>
                  <a:gd name="T8" fmla="*/ 50 w 73"/>
                  <a:gd name="T9" fmla="*/ 12 h 60"/>
                  <a:gd name="T10" fmla="*/ 63 w 73"/>
                  <a:gd name="T11" fmla="*/ 8 h 60"/>
                  <a:gd name="T12" fmla="*/ 50 w 73"/>
                  <a:gd name="T13" fmla="*/ 18 h 60"/>
                  <a:gd name="T14" fmla="*/ 72 w 73"/>
                  <a:gd name="T15" fmla="*/ 0 h 60"/>
                  <a:gd name="T16" fmla="*/ 42 w 73"/>
                  <a:gd name="T17" fmla="*/ 12 h 60"/>
                  <a:gd name="T18" fmla="*/ 22 w 73"/>
                  <a:gd name="T19" fmla="*/ 23 h 60"/>
                  <a:gd name="T20" fmla="*/ 23 w 73"/>
                  <a:gd name="T21" fmla="*/ 17 h 60"/>
                  <a:gd name="T22" fmla="*/ 24 w 73"/>
                  <a:gd name="T23" fmla="*/ 11 h 60"/>
                  <a:gd name="T24" fmla="*/ 10 w 73"/>
                  <a:gd name="T25" fmla="*/ 9 h 60"/>
                  <a:gd name="T26" fmla="*/ 9 w 73"/>
                  <a:gd name="T27" fmla="*/ 15 h 60"/>
                  <a:gd name="T28" fmla="*/ 12 w 73"/>
                  <a:gd name="T29" fmla="*/ 17 h 60"/>
                  <a:gd name="T30" fmla="*/ 6 w 73"/>
                  <a:gd name="T31" fmla="*/ 23 h 60"/>
                  <a:gd name="T32" fmla="*/ 4 w 73"/>
                  <a:gd name="T33" fmla="*/ 38 h 60"/>
                  <a:gd name="T34" fmla="*/ 0 w 73"/>
                  <a:gd name="T35" fmla="*/ 39 h 60"/>
                  <a:gd name="T36" fmla="*/ 1 w 73"/>
                  <a:gd name="T37" fmla="*/ 47 h 60"/>
                  <a:gd name="T38" fmla="*/ 9 w 73"/>
                  <a:gd name="T39" fmla="*/ 49 h 60"/>
                  <a:gd name="T40" fmla="*/ 31 w 73"/>
                  <a:gd name="T41" fmla="*/ 49 h 60"/>
                  <a:gd name="T42" fmla="*/ 43 w 73"/>
                  <a:gd name="T43" fmla="*/ 47 h 60"/>
                  <a:gd name="T44" fmla="*/ 72 w 73"/>
                  <a:gd name="T45" fmla="*/ 47 h 60"/>
                  <a:gd name="T46" fmla="*/ 73 w 73"/>
                  <a:gd name="T47" fmla="*/ 45 h 60"/>
                  <a:gd name="T48" fmla="*/ 72 w 73"/>
                  <a:gd name="T49" fmla="*/ 0 h 60"/>
                  <a:gd name="T50" fmla="*/ 3 w 73"/>
                  <a:gd name="T51" fmla="*/ 44 h 60"/>
                  <a:gd name="T52" fmla="*/ 4 w 73"/>
                  <a:gd name="T53" fmla="*/ 41 h 60"/>
                  <a:gd name="T54" fmla="*/ 27 w 73"/>
                  <a:gd name="T55" fmla="*/ 26 h 60"/>
                  <a:gd name="T56" fmla="*/ 36 w 73"/>
                  <a:gd name="T57" fmla="*/ 32 h 60"/>
                  <a:gd name="T58" fmla="*/ 27 w 73"/>
                  <a:gd name="T59" fmla="*/ 26 h 60"/>
                  <a:gd name="T60" fmla="*/ 21 w 73"/>
                  <a:gd name="T61" fmla="*/ 12 h 60"/>
                  <a:gd name="T62" fmla="*/ 12 w 73"/>
                  <a:gd name="T63" fmla="*/ 14 h 60"/>
                  <a:gd name="T64" fmla="*/ 19 w 73"/>
                  <a:gd name="T65" fmla="*/ 17 h 60"/>
                  <a:gd name="T66" fmla="*/ 15 w 73"/>
                  <a:gd name="T67" fmla="*/ 23 h 60"/>
                  <a:gd name="T68" fmla="*/ 19 w 73"/>
                  <a:gd name="T69" fmla="*/ 17 h 60"/>
                  <a:gd name="T70" fmla="*/ 12 w 73"/>
                  <a:gd name="T71" fmla="*/ 49 h 60"/>
                  <a:gd name="T72" fmla="*/ 28 w 73"/>
                  <a:gd name="T73" fmla="*/ 49 h 60"/>
                  <a:gd name="T74" fmla="*/ 42 w 73"/>
                  <a:gd name="T75" fmla="*/ 44 h 60"/>
                  <a:gd name="T76" fmla="*/ 20 w 73"/>
                  <a:gd name="T77" fmla="*/ 38 h 60"/>
                  <a:gd name="T78" fmla="*/ 10 w 73"/>
                  <a:gd name="T79" fmla="*/ 39 h 60"/>
                  <a:gd name="T80" fmla="*/ 7 w 73"/>
                  <a:gd name="T81" fmla="*/ 38 h 60"/>
                  <a:gd name="T82" fmla="*/ 24 w 73"/>
                  <a:gd name="T83" fmla="*/ 26 h 60"/>
                  <a:gd name="T84" fmla="*/ 25 w 73"/>
                  <a:gd name="T85" fmla="*/ 35 h 60"/>
                  <a:gd name="T86" fmla="*/ 39 w 73"/>
                  <a:gd name="T87" fmla="*/ 34 h 60"/>
                  <a:gd name="T88" fmla="*/ 42 w 73"/>
                  <a:gd name="T89" fmla="*/ 26 h 60"/>
                  <a:gd name="T90" fmla="*/ 54 w 73"/>
                  <a:gd name="T91" fmla="*/ 3 h 60"/>
                  <a:gd name="T92" fmla="*/ 70 w 73"/>
                  <a:gd name="T93" fmla="*/ 39 h 60"/>
                  <a:gd name="T94" fmla="*/ 45 w 73"/>
                  <a:gd name="T95" fmla="*/ 39 h 60"/>
                  <a:gd name="T96" fmla="*/ 54 w 73"/>
                  <a:gd name="T97" fmla="*/ 3 h 60"/>
                  <a:gd name="T98" fmla="*/ 46 w 73"/>
                  <a:gd name="T99" fmla="*/ 45 h 60"/>
                  <a:gd name="T100" fmla="*/ 69 w 73"/>
                  <a:gd name="T101" fmla="*/ 45 h 60"/>
                  <a:gd name="T102" fmla="*/ 58 w 73"/>
                  <a:gd name="T103" fmla="*/ 41 h 60"/>
                  <a:gd name="T104" fmla="*/ 58 w 73"/>
                  <a:gd name="T105" fmla="*/ 49 h 60"/>
                  <a:gd name="T106" fmla="*/ 58 w 73"/>
                  <a:gd name="T107" fmla="*/ 41 h 60"/>
                  <a:gd name="T108" fmla="*/ 55 w 73"/>
                  <a:gd name="T109" fmla="*/ 45 h 60"/>
                  <a:gd name="T110" fmla="*/ 60 w 73"/>
                  <a:gd name="T111" fmla="*/ 45 h 60"/>
                  <a:gd name="T112" fmla="*/ 20 w 73"/>
                  <a:gd name="T113" fmla="*/ 44 h 60"/>
                  <a:gd name="T114" fmla="*/ 20 w 73"/>
                  <a:gd name="T115" fmla="*/ 53 h 60"/>
                  <a:gd name="T116" fmla="*/ 20 w 73"/>
                  <a:gd name="T117" fmla="*/ 44 h 60"/>
                  <a:gd name="T118" fmla="*/ 17 w 73"/>
                  <a:gd name="T119" fmla="*/ 48 h 60"/>
                  <a:gd name="T120" fmla="*/ 22 w 73"/>
                  <a:gd name="T121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73" h="60">
                    <a:moveTo>
                      <a:pt x="49" y="20"/>
                    </a:moveTo>
                    <a:cubicBezTo>
                      <a:pt x="64" y="20"/>
                      <a:pt x="64" y="20"/>
                      <a:pt x="64" y="20"/>
                    </a:cubicBezTo>
                    <a:cubicBezTo>
                      <a:pt x="65" y="20"/>
                      <a:pt x="65" y="19"/>
                      <a:pt x="65" y="19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6"/>
                      <a:pt x="65" y="6"/>
                      <a:pt x="64" y="6"/>
                    </a:cubicBezTo>
                    <a:cubicBezTo>
                      <a:pt x="54" y="6"/>
                      <a:pt x="54" y="6"/>
                      <a:pt x="54" y="6"/>
                    </a:cubicBezTo>
                    <a:cubicBezTo>
                      <a:pt x="51" y="6"/>
                      <a:pt x="48" y="9"/>
                      <a:pt x="48" y="12"/>
                    </a:cubicBezTo>
                    <a:cubicBezTo>
                      <a:pt x="48" y="19"/>
                      <a:pt x="48" y="19"/>
                      <a:pt x="48" y="19"/>
                    </a:cubicBezTo>
                    <a:cubicBezTo>
                      <a:pt x="48" y="19"/>
                      <a:pt x="48" y="20"/>
                      <a:pt x="49" y="20"/>
                    </a:cubicBezTo>
                    <a:close/>
                    <a:moveTo>
                      <a:pt x="50" y="12"/>
                    </a:moveTo>
                    <a:cubicBezTo>
                      <a:pt x="50" y="10"/>
                      <a:pt x="52" y="8"/>
                      <a:pt x="54" y="8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3" y="18"/>
                      <a:pt x="63" y="18"/>
                      <a:pt x="63" y="18"/>
                    </a:cubicBezTo>
                    <a:cubicBezTo>
                      <a:pt x="50" y="18"/>
                      <a:pt x="50" y="18"/>
                      <a:pt x="50" y="18"/>
                    </a:cubicBezTo>
                    <a:lnTo>
                      <a:pt x="50" y="12"/>
                    </a:lnTo>
                    <a:close/>
                    <a:moveTo>
                      <a:pt x="72" y="0"/>
                    </a:moveTo>
                    <a:cubicBezTo>
                      <a:pt x="54" y="0"/>
                      <a:pt x="54" y="0"/>
                      <a:pt x="54" y="0"/>
                    </a:cubicBezTo>
                    <a:cubicBezTo>
                      <a:pt x="47" y="0"/>
                      <a:pt x="42" y="5"/>
                      <a:pt x="42" y="12"/>
                    </a:cubicBezTo>
                    <a:cubicBezTo>
                      <a:pt x="42" y="23"/>
                      <a:pt x="42" y="23"/>
                      <a:pt x="4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17"/>
                      <a:pt x="24" y="16"/>
                      <a:pt x="24" y="15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24" y="10"/>
                      <a:pt x="23" y="9"/>
                      <a:pt x="23" y="9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0" y="9"/>
                      <a:pt x="9" y="10"/>
                      <a:pt x="9" y="11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10" y="17"/>
                      <a:pt x="10" y="17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5" y="23"/>
                      <a:pt x="4" y="24"/>
                      <a:pt x="4" y="25"/>
                    </a:cubicBezTo>
                    <a:cubicBezTo>
                      <a:pt x="4" y="38"/>
                      <a:pt x="4" y="38"/>
                      <a:pt x="4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0" y="38"/>
                      <a:pt x="0" y="39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7"/>
                      <a:pt x="9" y="48"/>
                      <a:pt x="9" y="49"/>
                    </a:cubicBezTo>
                    <a:cubicBezTo>
                      <a:pt x="9" y="55"/>
                      <a:pt x="14" y="60"/>
                      <a:pt x="20" y="60"/>
                    </a:cubicBezTo>
                    <a:cubicBezTo>
                      <a:pt x="26" y="60"/>
                      <a:pt x="31" y="55"/>
                      <a:pt x="31" y="49"/>
                    </a:cubicBezTo>
                    <a:cubicBezTo>
                      <a:pt x="31" y="48"/>
                      <a:pt x="30" y="47"/>
                      <a:pt x="30" y="47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4" y="54"/>
                      <a:pt x="50" y="59"/>
                      <a:pt x="58" y="59"/>
                    </a:cubicBezTo>
                    <a:cubicBezTo>
                      <a:pt x="65" y="59"/>
                      <a:pt x="71" y="54"/>
                      <a:pt x="72" y="47"/>
                    </a:cubicBezTo>
                    <a:cubicBezTo>
                      <a:pt x="72" y="47"/>
                      <a:pt x="72" y="47"/>
                      <a:pt x="72" y="47"/>
                    </a:cubicBezTo>
                    <a:cubicBezTo>
                      <a:pt x="73" y="47"/>
                      <a:pt x="73" y="46"/>
                      <a:pt x="73" y="45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0"/>
                      <a:pt x="73" y="0"/>
                      <a:pt x="72" y="0"/>
                    </a:cubicBezTo>
                    <a:close/>
                    <a:moveTo>
                      <a:pt x="4" y="44"/>
                    </a:moveTo>
                    <a:cubicBezTo>
                      <a:pt x="3" y="44"/>
                      <a:pt x="3" y="44"/>
                      <a:pt x="3" y="44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1"/>
                      <a:pt x="4" y="41"/>
                      <a:pt x="4" y="41"/>
                    </a:cubicBezTo>
                    <a:lnTo>
                      <a:pt x="4" y="44"/>
                    </a:lnTo>
                    <a:close/>
                    <a:moveTo>
                      <a:pt x="27" y="26"/>
                    </a:moveTo>
                    <a:cubicBezTo>
                      <a:pt x="36" y="26"/>
                      <a:pt x="36" y="26"/>
                      <a:pt x="36" y="26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27" y="32"/>
                      <a:pt x="27" y="32"/>
                      <a:pt x="27" y="32"/>
                    </a:cubicBezTo>
                    <a:lnTo>
                      <a:pt x="27" y="26"/>
                    </a:lnTo>
                    <a:close/>
                    <a:moveTo>
                      <a:pt x="12" y="12"/>
                    </a:moveTo>
                    <a:cubicBezTo>
                      <a:pt x="21" y="12"/>
                      <a:pt x="21" y="12"/>
                      <a:pt x="21" y="12"/>
                    </a:cubicBezTo>
                    <a:cubicBezTo>
                      <a:pt x="21" y="14"/>
                      <a:pt x="21" y="14"/>
                      <a:pt x="21" y="14"/>
                    </a:cubicBezTo>
                    <a:cubicBezTo>
                      <a:pt x="12" y="14"/>
                      <a:pt x="12" y="14"/>
                      <a:pt x="12" y="14"/>
                    </a:cubicBezTo>
                    <a:lnTo>
                      <a:pt x="12" y="12"/>
                    </a:lnTo>
                    <a:close/>
                    <a:moveTo>
                      <a:pt x="19" y="17"/>
                    </a:moveTo>
                    <a:cubicBezTo>
                      <a:pt x="19" y="23"/>
                      <a:pt x="19" y="23"/>
                      <a:pt x="19" y="23"/>
                    </a:cubicBezTo>
                    <a:cubicBezTo>
                      <a:pt x="15" y="23"/>
                      <a:pt x="15" y="23"/>
                      <a:pt x="15" y="23"/>
                    </a:cubicBezTo>
                    <a:cubicBezTo>
                      <a:pt x="15" y="17"/>
                      <a:pt x="15" y="17"/>
                      <a:pt x="15" y="17"/>
                    </a:cubicBezTo>
                    <a:lnTo>
                      <a:pt x="19" y="17"/>
                    </a:lnTo>
                    <a:close/>
                    <a:moveTo>
                      <a:pt x="20" y="57"/>
                    </a:moveTo>
                    <a:cubicBezTo>
                      <a:pt x="15" y="57"/>
                      <a:pt x="12" y="53"/>
                      <a:pt x="12" y="49"/>
                    </a:cubicBezTo>
                    <a:cubicBezTo>
                      <a:pt x="12" y="44"/>
                      <a:pt x="15" y="41"/>
                      <a:pt x="20" y="41"/>
                    </a:cubicBezTo>
                    <a:cubicBezTo>
                      <a:pt x="24" y="41"/>
                      <a:pt x="28" y="44"/>
                      <a:pt x="28" y="49"/>
                    </a:cubicBezTo>
                    <a:cubicBezTo>
                      <a:pt x="28" y="53"/>
                      <a:pt x="24" y="57"/>
                      <a:pt x="20" y="57"/>
                    </a:cubicBezTo>
                    <a:close/>
                    <a:moveTo>
                      <a:pt x="42" y="44"/>
                    </a:moveTo>
                    <a:cubicBezTo>
                      <a:pt x="29" y="44"/>
                      <a:pt x="29" y="44"/>
                      <a:pt x="29" y="44"/>
                    </a:cubicBezTo>
                    <a:cubicBezTo>
                      <a:pt x="27" y="40"/>
                      <a:pt x="24" y="38"/>
                      <a:pt x="20" y="38"/>
                    </a:cubicBezTo>
                    <a:cubicBezTo>
                      <a:pt x="16" y="38"/>
                      <a:pt x="12" y="40"/>
                      <a:pt x="10" y="43"/>
                    </a:cubicBezTo>
                    <a:cubicBezTo>
                      <a:pt x="10" y="39"/>
                      <a:pt x="10" y="39"/>
                      <a:pt x="10" y="39"/>
                    </a:cubicBezTo>
                    <a:cubicBezTo>
                      <a:pt x="10" y="38"/>
                      <a:pt x="10" y="38"/>
                      <a:pt x="9" y="38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4" y="34"/>
                      <a:pt x="25" y="35"/>
                      <a:pt x="25" y="35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8" y="35"/>
                      <a:pt x="39" y="34"/>
                      <a:pt x="39" y="34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2" y="26"/>
                      <a:pt x="42" y="26"/>
                      <a:pt x="42" y="26"/>
                    </a:cubicBezTo>
                    <a:lnTo>
                      <a:pt x="42" y="44"/>
                    </a:lnTo>
                    <a:close/>
                    <a:moveTo>
                      <a:pt x="54" y="3"/>
                    </a:moveTo>
                    <a:cubicBezTo>
                      <a:pt x="70" y="3"/>
                      <a:pt x="70" y="3"/>
                      <a:pt x="70" y="3"/>
                    </a:cubicBezTo>
                    <a:cubicBezTo>
                      <a:pt x="70" y="39"/>
                      <a:pt x="70" y="39"/>
                      <a:pt x="70" y="39"/>
                    </a:cubicBezTo>
                    <a:cubicBezTo>
                      <a:pt x="68" y="34"/>
                      <a:pt x="63" y="31"/>
                      <a:pt x="58" y="31"/>
                    </a:cubicBezTo>
                    <a:cubicBezTo>
                      <a:pt x="52" y="31"/>
                      <a:pt x="47" y="34"/>
                      <a:pt x="45" y="39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5" y="7"/>
                      <a:pt x="49" y="3"/>
                      <a:pt x="54" y="3"/>
                    </a:cubicBezTo>
                    <a:close/>
                    <a:moveTo>
                      <a:pt x="58" y="56"/>
                    </a:moveTo>
                    <a:cubicBezTo>
                      <a:pt x="51" y="56"/>
                      <a:pt x="46" y="51"/>
                      <a:pt x="46" y="45"/>
                    </a:cubicBezTo>
                    <a:cubicBezTo>
                      <a:pt x="46" y="39"/>
                      <a:pt x="51" y="34"/>
                      <a:pt x="58" y="34"/>
                    </a:cubicBezTo>
                    <a:cubicBezTo>
                      <a:pt x="64" y="34"/>
                      <a:pt x="69" y="39"/>
                      <a:pt x="69" y="45"/>
                    </a:cubicBezTo>
                    <a:cubicBezTo>
                      <a:pt x="69" y="51"/>
                      <a:pt x="64" y="56"/>
                      <a:pt x="58" y="56"/>
                    </a:cubicBezTo>
                    <a:close/>
                    <a:moveTo>
                      <a:pt x="58" y="41"/>
                    </a:moveTo>
                    <a:cubicBezTo>
                      <a:pt x="55" y="41"/>
                      <a:pt x="53" y="43"/>
                      <a:pt x="53" y="45"/>
                    </a:cubicBezTo>
                    <a:cubicBezTo>
                      <a:pt x="53" y="47"/>
                      <a:pt x="55" y="49"/>
                      <a:pt x="58" y="49"/>
                    </a:cubicBezTo>
                    <a:cubicBezTo>
                      <a:pt x="60" y="49"/>
                      <a:pt x="62" y="47"/>
                      <a:pt x="62" y="45"/>
                    </a:cubicBezTo>
                    <a:cubicBezTo>
                      <a:pt x="62" y="43"/>
                      <a:pt x="60" y="41"/>
                      <a:pt x="58" y="41"/>
                    </a:cubicBezTo>
                    <a:close/>
                    <a:moveTo>
                      <a:pt x="58" y="47"/>
                    </a:moveTo>
                    <a:cubicBezTo>
                      <a:pt x="56" y="47"/>
                      <a:pt x="55" y="46"/>
                      <a:pt x="55" y="45"/>
                    </a:cubicBezTo>
                    <a:cubicBezTo>
                      <a:pt x="55" y="44"/>
                      <a:pt x="56" y="43"/>
                      <a:pt x="58" y="43"/>
                    </a:cubicBezTo>
                    <a:cubicBezTo>
                      <a:pt x="59" y="43"/>
                      <a:pt x="60" y="44"/>
                      <a:pt x="60" y="45"/>
                    </a:cubicBezTo>
                    <a:cubicBezTo>
                      <a:pt x="60" y="46"/>
                      <a:pt x="59" y="47"/>
                      <a:pt x="58" y="47"/>
                    </a:cubicBezTo>
                    <a:close/>
                    <a:moveTo>
                      <a:pt x="20" y="44"/>
                    </a:moveTo>
                    <a:cubicBezTo>
                      <a:pt x="17" y="44"/>
                      <a:pt x="15" y="46"/>
                      <a:pt x="15" y="48"/>
                    </a:cubicBezTo>
                    <a:cubicBezTo>
                      <a:pt x="15" y="51"/>
                      <a:pt x="17" y="53"/>
                      <a:pt x="20" y="53"/>
                    </a:cubicBezTo>
                    <a:cubicBezTo>
                      <a:pt x="22" y="53"/>
                      <a:pt x="24" y="51"/>
                      <a:pt x="24" y="48"/>
                    </a:cubicBezTo>
                    <a:cubicBezTo>
                      <a:pt x="24" y="46"/>
                      <a:pt x="22" y="44"/>
                      <a:pt x="20" y="44"/>
                    </a:cubicBezTo>
                    <a:close/>
                    <a:moveTo>
                      <a:pt x="20" y="51"/>
                    </a:moveTo>
                    <a:cubicBezTo>
                      <a:pt x="18" y="51"/>
                      <a:pt x="17" y="50"/>
                      <a:pt x="17" y="48"/>
                    </a:cubicBezTo>
                    <a:cubicBezTo>
                      <a:pt x="17" y="47"/>
                      <a:pt x="18" y="46"/>
                      <a:pt x="20" y="46"/>
                    </a:cubicBezTo>
                    <a:cubicBezTo>
                      <a:pt x="21" y="46"/>
                      <a:pt x="22" y="47"/>
                      <a:pt x="22" y="48"/>
                    </a:cubicBezTo>
                    <a:cubicBezTo>
                      <a:pt x="22" y="50"/>
                      <a:pt x="21" y="51"/>
                      <a:pt x="20" y="5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0" name="千图PPT彼岸天：ID 8661124库_组合 89"/>
          <p:cNvGrpSpPr/>
          <p:nvPr>
            <p:custDataLst>
              <p:tags r:id="rId4"/>
            </p:custDataLst>
          </p:nvPr>
        </p:nvGrpSpPr>
        <p:grpSpPr>
          <a:xfrm>
            <a:off x="6804891" y="3172388"/>
            <a:ext cx="3582751" cy="785118"/>
            <a:chOff x="6804891" y="3172388"/>
            <a:chExt cx="3582751" cy="785118"/>
          </a:xfrm>
        </p:grpSpPr>
        <p:cxnSp>
          <p:nvCxnSpPr>
            <p:cNvPr id="22" name="直接连接符 21"/>
            <p:cNvCxnSpPr/>
            <p:nvPr/>
          </p:nvCxnSpPr>
          <p:spPr>
            <a:xfrm flipH="1">
              <a:off x="6804891" y="3519355"/>
              <a:ext cx="2578877" cy="0"/>
            </a:xfrm>
            <a:prstGeom prst="line">
              <a:avLst/>
            </a:prstGeom>
            <a:ln w="3175">
              <a:solidFill>
                <a:schemeClr val="accent5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80"/>
            <p:cNvSpPr txBox="1"/>
            <p:nvPr/>
          </p:nvSpPr>
          <p:spPr>
            <a:xfrm>
              <a:off x="6983228" y="3520592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/>
                <a:t>千图网</a:t>
              </a:r>
              <a:r>
                <a:rPr lang="en-US" altLang="zh-CN" sz="935" dirty="0"/>
                <a:t>58PIC.COM</a:t>
              </a:r>
              <a:endParaRPr lang="zh-CN" altLang="en-US" sz="935" dirty="0"/>
            </a:p>
          </p:txBody>
        </p:sp>
        <p:sp>
          <p:nvSpPr>
            <p:cNvPr id="33" name="文本框 81"/>
            <p:cNvSpPr txBox="1"/>
            <p:nvPr/>
          </p:nvSpPr>
          <p:spPr>
            <a:xfrm>
              <a:off x="6983228" y="317238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grpSp>
          <p:nvGrpSpPr>
            <p:cNvPr id="38" name="组合 37"/>
            <p:cNvGrpSpPr/>
            <p:nvPr/>
          </p:nvGrpSpPr>
          <p:grpSpPr>
            <a:xfrm>
              <a:off x="9559909" y="3229111"/>
              <a:ext cx="827733" cy="540645"/>
              <a:chOff x="7169932" y="2695638"/>
              <a:chExt cx="620800" cy="405484"/>
            </a:xfrm>
          </p:grpSpPr>
          <p:grpSp>
            <p:nvGrpSpPr>
              <p:cNvPr id="54" name="组合 53"/>
              <p:cNvGrpSpPr/>
              <p:nvPr/>
            </p:nvGrpSpPr>
            <p:grpSpPr>
              <a:xfrm flipH="1">
                <a:off x="7169932" y="2695638"/>
                <a:ext cx="620800" cy="405484"/>
                <a:chOff x="1588" y="2074863"/>
                <a:chExt cx="627062" cy="409575"/>
              </a:xfrm>
            </p:grpSpPr>
            <p:sp>
              <p:nvSpPr>
                <p:cNvPr id="56" name="任意多边形: 形状 55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任意多边形: 形状 56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5" name="任意多边形: 形状 54"/>
              <p:cNvSpPr/>
              <p:nvPr/>
            </p:nvSpPr>
            <p:spPr bwMode="auto">
              <a:xfrm>
                <a:off x="7310824" y="2799734"/>
                <a:ext cx="243461" cy="194504"/>
              </a:xfrm>
              <a:custGeom>
                <a:avLst/>
                <a:gdLst>
                  <a:gd name="T0" fmla="*/ 62 w 78"/>
                  <a:gd name="T1" fmla="*/ 44 h 60"/>
                  <a:gd name="T2" fmla="*/ 61 w 78"/>
                  <a:gd name="T3" fmla="*/ 34 h 60"/>
                  <a:gd name="T4" fmla="*/ 76 w 78"/>
                  <a:gd name="T5" fmla="*/ 19 h 60"/>
                  <a:gd name="T6" fmla="*/ 70 w 78"/>
                  <a:gd name="T7" fmla="*/ 10 h 60"/>
                  <a:gd name="T8" fmla="*/ 49 w 78"/>
                  <a:gd name="T9" fmla="*/ 1 h 60"/>
                  <a:gd name="T10" fmla="*/ 31 w 78"/>
                  <a:gd name="T11" fmla="*/ 1 h 60"/>
                  <a:gd name="T12" fmla="*/ 47 w 78"/>
                  <a:gd name="T13" fmla="*/ 13 h 60"/>
                  <a:gd name="T14" fmla="*/ 65 w 78"/>
                  <a:gd name="T15" fmla="*/ 13 h 60"/>
                  <a:gd name="T16" fmla="*/ 43 w 78"/>
                  <a:gd name="T17" fmla="*/ 27 h 60"/>
                  <a:gd name="T18" fmla="*/ 43 w 78"/>
                  <a:gd name="T19" fmla="*/ 32 h 60"/>
                  <a:gd name="T20" fmla="*/ 39 w 78"/>
                  <a:gd name="T21" fmla="*/ 35 h 60"/>
                  <a:gd name="T22" fmla="*/ 52 w 78"/>
                  <a:gd name="T23" fmla="*/ 45 h 60"/>
                  <a:gd name="T24" fmla="*/ 31 w 78"/>
                  <a:gd name="T25" fmla="*/ 21 h 60"/>
                  <a:gd name="T26" fmla="*/ 10 w 78"/>
                  <a:gd name="T27" fmla="*/ 20 h 60"/>
                  <a:gd name="T28" fmla="*/ 0 w 78"/>
                  <a:gd name="T29" fmla="*/ 46 h 60"/>
                  <a:gd name="T30" fmla="*/ 9 w 78"/>
                  <a:gd name="T31" fmla="*/ 54 h 60"/>
                  <a:gd name="T32" fmla="*/ 49 w 78"/>
                  <a:gd name="T33" fmla="*/ 54 h 60"/>
                  <a:gd name="T34" fmla="*/ 75 w 78"/>
                  <a:gd name="T35" fmla="*/ 54 h 60"/>
                  <a:gd name="T36" fmla="*/ 75 w 78"/>
                  <a:gd name="T37" fmla="*/ 45 h 60"/>
                  <a:gd name="T38" fmla="*/ 34 w 78"/>
                  <a:gd name="T39" fmla="*/ 3 h 60"/>
                  <a:gd name="T40" fmla="*/ 53 w 78"/>
                  <a:gd name="T41" fmla="*/ 33 h 60"/>
                  <a:gd name="T42" fmla="*/ 54 w 78"/>
                  <a:gd name="T43" fmla="*/ 33 h 60"/>
                  <a:gd name="T44" fmla="*/ 72 w 78"/>
                  <a:gd name="T45" fmla="*/ 17 h 60"/>
                  <a:gd name="T46" fmla="*/ 71 w 78"/>
                  <a:gd name="T47" fmla="*/ 13 h 60"/>
                  <a:gd name="T48" fmla="*/ 74 w 78"/>
                  <a:gd name="T49" fmla="*/ 14 h 60"/>
                  <a:gd name="T50" fmla="*/ 59 w 78"/>
                  <a:gd name="T51" fmla="*/ 28 h 60"/>
                  <a:gd name="T52" fmla="*/ 68 w 78"/>
                  <a:gd name="T53" fmla="*/ 15 h 60"/>
                  <a:gd name="T54" fmla="*/ 53 w 78"/>
                  <a:gd name="T55" fmla="*/ 25 h 60"/>
                  <a:gd name="T56" fmla="*/ 46 w 78"/>
                  <a:gd name="T57" fmla="*/ 30 h 60"/>
                  <a:gd name="T58" fmla="*/ 42 w 78"/>
                  <a:gd name="T59" fmla="*/ 37 h 60"/>
                  <a:gd name="T60" fmla="*/ 42 w 78"/>
                  <a:gd name="T61" fmla="*/ 42 h 60"/>
                  <a:gd name="T62" fmla="*/ 25 w 78"/>
                  <a:gd name="T63" fmla="*/ 51 h 60"/>
                  <a:gd name="T64" fmla="*/ 50 w 78"/>
                  <a:gd name="T65" fmla="*/ 48 h 60"/>
                  <a:gd name="T66" fmla="*/ 12 w 78"/>
                  <a:gd name="T67" fmla="*/ 23 h 60"/>
                  <a:gd name="T68" fmla="*/ 22 w 78"/>
                  <a:gd name="T69" fmla="*/ 45 h 60"/>
                  <a:gd name="T70" fmla="*/ 3 w 78"/>
                  <a:gd name="T71" fmla="*/ 45 h 60"/>
                  <a:gd name="T72" fmla="*/ 9 w 78"/>
                  <a:gd name="T73" fmla="*/ 48 h 60"/>
                  <a:gd name="T74" fmla="*/ 3 w 78"/>
                  <a:gd name="T75" fmla="*/ 48 h 60"/>
                  <a:gd name="T76" fmla="*/ 17 w 78"/>
                  <a:gd name="T77" fmla="*/ 47 h 60"/>
                  <a:gd name="T78" fmla="*/ 57 w 78"/>
                  <a:gd name="T79" fmla="*/ 56 h 60"/>
                  <a:gd name="T80" fmla="*/ 62 w 78"/>
                  <a:gd name="T81" fmla="*/ 51 h 60"/>
                  <a:gd name="T82" fmla="*/ 66 w 78"/>
                  <a:gd name="T83" fmla="*/ 51 h 60"/>
                  <a:gd name="T84" fmla="*/ 73 w 78"/>
                  <a:gd name="T85" fmla="*/ 51 h 60"/>
                  <a:gd name="T86" fmla="*/ 26 w 78"/>
                  <a:gd name="T87" fmla="*/ 26 h 60"/>
                  <a:gd name="T88" fmla="*/ 13 w 78"/>
                  <a:gd name="T89" fmla="*/ 25 h 60"/>
                  <a:gd name="T90" fmla="*/ 7 w 78"/>
                  <a:gd name="T91" fmla="*/ 36 h 60"/>
                  <a:gd name="T92" fmla="*/ 24 w 78"/>
                  <a:gd name="T93" fmla="*/ 27 h 60"/>
                  <a:gd name="T94" fmla="*/ 14 w 78"/>
                  <a:gd name="T95" fmla="*/ 27 h 60"/>
                  <a:gd name="T96" fmla="*/ 13 w 78"/>
                  <a:gd name="T97" fmla="*/ 41 h 60"/>
                  <a:gd name="T98" fmla="*/ 17 w 78"/>
                  <a:gd name="T99" fmla="*/ 3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78" h="60">
                    <a:moveTo>
                      <a:pt x="75" y="45"/>
                    </a:moveTo>
                    <a:cubicBezTo>
                      <a:pt x="62" y="45"/>
                      <a:pt x="62" y="45"/>
                      <a:pt x="62" y="45"/>
                    </a:cubicBezTo>
                    <a:cubicBezTo>
                      <a:pt x="62" y="45"/>
                      <a:pt x="62" y="44"/>
                      <a:pt x="62" y="44"/>
                    </a:cubicBezTo>
                    <a:cubicBezTo>
                      <a:pt x="63" y="44"/>
                      <a:pt x="63" y="44"/>
                      <a:pt x="63" y="43"/>
                    </a:cubicBezTo>
                    <a:cubicBezTo>
                      <a:pt x="63" y="35"/>
                      <a:pt x="63" y="35"/>
                      <a:pt x="63" y="35"/>
                    </a:cubicBezTo>
                    <a:cubicBezTo>
                      <a:pt x="63" y="34"/>
                      <a:pt x="62" y="34"/>
                      <a:pt x="61" y="34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59" y="32"/>
                      <a:pt x="59" y="32"/>
                      <a:pt x="59" y="32"/>
                    </a:cubicBezTo>
                    <a:cubicBezTo>
                      <a:pt x="76" y="19"/>
                      <a:pt x="76" y="19"/>
                      <a:pt x="76" y="19"/>
                    </a:cubicBezTo>
                    <a:cubicBezTo>
                      <a:pt x="77" y="17"/>
                      <a:pt x="78" y="15"/>
                      <a:pt x="77" y="13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5" y="10"/>
                      <a:pt x="72" y="9"/>
                      <a:pt x="70" y="10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49" y="3"/>
                      <a:pt x="49" y="3"/>
                      <a:pt x="49" y="3"/>
                    </a:cubicBezTo>
                    <a:cubicBezTo>
                      <a:pt x="49" y="1"/>
                      <a:pt x="49" y="1"/>
                      <a:pt x="49" y="1"/>
                    </a:cubicBezTo>
                    <a:cubicBezTo>
                      <a:pt x="49" y="0"/>
                      <a:pt x="48" y="0"/>
                      <a:pt x="47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1" y="0"/>
                      <a:pt x="31" y="1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3"/>
                      <a:pt x="32" y="13"/>
                      <a:pt x="32" y="13"/>
                    </a:cubicBezTo>
                    <a:cubicBezTo>
                      <a:pt x="47" y="13"/>
                      <a:pt x="47" y="13"/>
                      <a:pt x="47" y="13"/>
                    </a:cubicBezTo>
                    <a:cubicBezTo>
                      <a:pt x="48" y="13"/>
                      <a:pt x="49" y="13"/>
                      <a:pt x="49" y="12"/>
                    </a:cubicBezTo>
                    <a:cubicBezTo>
                      <a:pt x="49" y="6"/>
                      <a:pt x="49" y="6"/>
                      <a:pt x="49" y="6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6" y="22"/>
                      <a:pt x="43" y="24"/>
                      <a:pt x="43" y="27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43" y="31"/>
                      <a:pt x="43" y="32"/>
                      <a:pt x="43" y="32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1" y="34"/>
                      <a:pt x="41" y="34"/>
                      <a:pt x="41" y="34"/>
                    </a:cubicBezTo>
                    <a:cubicBezTo>
                      <a:pt x="40" y="34"/>
                      <a:pt x="39" y="34"/>
                      <a:pt x="39" y="35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39" y="44"/>
                      <a:pt x="40" y="45"/>
                      <a:pt x="41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52" y="45"/>
                      <a:pt x="52" y="45"/>
                      <a:pt x="52" y="45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1" y="21"/>
                      <a:pt x="31" y="21"/>
                      <a:pt x="31" y="21"/>
                    </a:cubicBezTo>
                    <a:cubicBezTo>
                      <a:pt x="31" y="20"/>
                      <a:pt x="30" y="20"/>
                      <a:pt x="30" y="20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1" y="20"/>
                      <a:pt x="10" y="20"/>
                      <a:pt x="10" y="20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3"/>
                      <a:pt x="1" y="54"/>
                      <a:pt x="2" y="54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10" y="57"/>
                      <a:pt x="13" y="60"/>
                      <a:pt x="17" y="60"/>
                    </a:cubicBezTo>
                    <a:cubicBezTo>
                      <a:pt x="20" y="60"/>
                      <a:pt x="23" y="57"/>
                      <a:pt x="24" y="54"/>
                    </a:cubicBezTo>
                    <a:cubicBezTo>
                      <a:pt x="49" y="54"/>
                      <a:pt x="49" y="54"/>
                      <a:pt x="49" y="54"/>
                    </a:cubicBezTo>
                    <a:cubicBezTo>
                      <a:pt x="51" y="57"/>
                      <a:pt x="54" y="60"/>
                      <a:pt x="57" y="60"/>
                    </a:cubicBezTo>
                    <a:cubicBezTo>
                      <a:pt x="61" y="60"/>
                      <a:pt x="64" y="57"/>
                      <a:pt x="65" y="54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4"/>
                      <a:pt x="76" y="53"/>
                      <a:pt x="76" y="52"/>
                    </a:cubicBezTo>
                    <a:cubicBezTo>
                      <a:pt x="76" y="46"/>
                      <a:pt x="76" y="46"/>
                      <a:pt x="76" y="46"/>
                    </a:cubicBezTo>
                    <a:cubicBezTo>
                      <a:pt x="76" y="45"/>
                      <a:pt x="76" y="45"/>
                      <a:pt x="75" y="45"/>
                    </a:cubicBezTo>
                    <a:close/>
                    <a:moveTo>
                      <a:pt x="46" y="10"/>
                    </a:moveTo>
                    <a:cubicBezTo>
                      <a:pt x="34" y="10"/>
                      <a:pt x="34" y="10"/>
                      <a:pt x="34" y="10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46" y="3"/>
                      <a:pt x="46" y="3"/>
                      <a:pt x="46" y="3"/>
                    </a:cubicBezTo>
                    <a:lnTo>
                      <a:pt x="46" y="10"/>
                    </a:lnTo>
                    <a:close/>
                    <a:moveTo>
                      <a:pt x="53" y="33"/>
                    </a:moveTo>
                    <a:cubicBezTo>
                      <a:pt x="49" y="33"/>
                      <a:pt x="49" y="33"/>
                      <a:pt x="49" y="33"/>
                    </a:cubicBezTo>
                    <a:cubicBezTo>
                      <a:pt x="48" y="33"/>
                      <a:pt x="48" y="33"/>
                      <a:pt x="48" y="33"/>
                    </a:cubicBezTo>
                    <a:cubicBezTo>
                      <a:pt x="54" y="33"/>
                      <a:pt x="54" y="33"/>
                      <a:pt x="54" y="33"/>
                    </a:cubicBezTo>
                    <a:cubicBezTo>
                      <a:pt x="54" y="33"/>
                      <a:pt x="54" y="33"/>
                      <a:pt x="53" y="33"/>
                    </a:cubicBezTo>
                    <a:close/>
                    <a:moveTo>
                      <a:pt x="71" y="16"/>
                    </a:moveTo>
                    <a:cubicBezTo>
                      <a:pt x="72" y="16"/>
                      <a:pt x="72" y="17"/>
                      <a:pt x="72" y="17"/>
                    </a:cubicBezTo>
                    <a:cubicBezTo>
                      <a:pt x="72" y="17"/>
                      <a:pt x="73" y="16"/>
                      <a:pt x="73" y="16"/>
                    </a:cubicBezTo>
                    <a:cubicBezTo>
                      <a:pt x="74" y="15"/>
                      <a:pt x="73" y="14"/>
                      <a:pt x="73" y="14"/>
                    </a:cubicBezTo>
                    <a:cubicBezTo>
                      <a:pt x="71" y="13"/>
                      <a:pt x="71" y="13"/>
                      <a:pt x="71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3" y="13"/>
                      <a:pt x="73" y="13"/>
                      <a:pt x="74" y="14"/>
                    </a:cubicBezTo>
                    <a:cubicBezTo>
                      <a:pt x="74" y="14"/>
                      <a:pt x="74" y="14"/>
                      <a:pt x="74" y="14"/>
                    </a:cubicBezTo>
                    <a:cubicBezTo>
                      <a:pt x="75" y="15"/>
                      <a:pt x="74" y="16"/>
                      <a:pt x="74" y="16"/>
                    </a:cubicBezTo>
                    <a:cubicBezTo>
                      <a:pt x="59" y="28"/>
                      <a:pt x="59" y="28"/>
                      <a:pt x="59" y="28"/>
                    </a:cubicBezTo>
                    <a:cubicBezTo>
                      <a:pt x="59" y="27"/>
                      <a:pt x="59" y="27"/>
                      <a:pt x="59" y="27"/>
                    </a:cubicBezTo>
                    <a:cubicBezTo>
                      <a:pt x="59" y="25"/>
                      <a:pt x="57" y="23"/>
                      <a:pt x="55" y="22"/>
                    </a:cubicBezTo>
                    <a:cubicBezTo>
                      <a:pt x="68" y="15"/>
                      <a:pt x="68" y="15"/>
                      <a:pt x="68" y="15"/>
                    </a:cubicBezTo>
                    <a:lnTo>
                      <a:pt x="71" y="16"/>
                    </a:lnTo>
                    <a:close/>
                    <a:moveTo>
                      <a:pt x="49" y="25"/>
                    </a:moveTo>
                    <a:cubicBezTo>
                      <a:pt x="53" y="25"/>
                      <a:pt x="53" y="25"/>
                      <a:pt x="53" y="25"/>
                    </a:cubicBezTo>
                    <a:cubicBezTo>
                      <a:pt x="55" y="25"/>
                      <a:pt x="56" y="26"/>
                      <a:pt x="56" y="27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27"/>
                      <a:pt x="46" y="27"/>
                      <a:pt x="46" y="27"/>
                    </a:cubicBezTo>
                    <a:cubicBezTo>
                      <a:pt x="46" y="26"/>
                      <a:pt x="47" y="25"/>
                      <a:pt x="49" y="25"/>
                    </a:cubicBezTo>
                    <a:close/>
                    <a:moveTo>
                      <a:pt x="42" y="37"/>
                    </a:move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42" y="42"/>
                      <a:pt x="42" y="42"/>
                      <a:pt x="42" y="42"/>
                    </a:cubicBezTo>
                    <a:lnTo>
                      <a:pt x="42" y="37"/>
                    </a:lnTo>
                    <a:close/>
                    <a:moveTo>
                      <a:pt x="49" y="51"/>
                    </a:moveTo>
                    <a:cubicBezTo>
                      <a:pt x="25" y="51"/>
                      <a:pt x="25" y="51"/>
                      <a:pt x="25" y="51"/>
                    </a:cubicBezTo>
                    <a:cubicBezTo>
                      <a:pt x="25" y="50"/>
                      <a:pt x="24" y="49"/>
                      <a:pt x="24" y="48"/>
                    </a:cubicBezTo>
                    <a:cubicBezTo>
                      <a:pt x="30" y="48"/>
                      <a:pt x="30" y="48"/>
                      <a:pt x="30" y="48"/>
                    </a:cubicBezTo>
                    <a:cubicBezTo>
                      <a:pt x="50" y="48"/>
                      <a:pt x="50" y="48"/>
                      <a:pt x="50" y="48"/>
                    </a:cubicBezTo>
                    <a:cubicBezTo>
                      <a:pt x="49" y="49"/>
                      <a:pt x="49" y="50"/>
                      <a:pt x="49" y="51"/>
                    </a:cubicBezTo>
                    <a:close/>
                    <a:moveTo>
                      <a:pt x="3" y="35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45"/>
                      <a:pt x="22" y="45"/>
                      <a:pt x="22" y="45"/>
                    </a:cubicBezTo>
                    <a:cubicBezTo>
                      <a:pt x="20" y="44"/>
                      <a:pt x="18" y="43"/>
                      <a:pt x="17" y="43"/>
                    </a:cubicBezTo>
                    <a:cubicBezTo>
                      <a:pt x="15" y="43"/>
                      <a:pt x="13" y="44"/>
                      <a:pt x="12" y="45"/>
                    </a:cubicBezTo>
                    <a:cubicBezTo>
                      <a:pt x="3" y="45"/>
                      <a:pt x="3" y="45"/>
                      <a:pt x="3" y="45"/>
                    </a:cubicBezTo>
                    <a:lnTo>
                      <a:pt x="3" y="35"/>
                    </a:lnTo>
                    <a:close/>
                    <a:moveTo>
                      <a:pt x="3" y="48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9" y="49"/>
                      <a:pt x="8" y="50"/>
                      <a:pt x="8" y="51"/>
                    </a:cubicBezTo>
                    <a:cubicBezTo>
                      <a:pt x="3" y="51"/>
                      <a:pt x="3" y="51"/>
                      <a:pt x="3" y="51"/>
                    </a:cubicBezTo>
                    <a:lnTo>
                      <a:pt x="3" y="48"/>
                    </a:lnTo>
                    <a:close/>
                    <a:moveTo>
                      <a:pt x="17" y="56"/>
                    </a:moveTo>
                    <a:cubicBezTo>
                      <a:pt x="14" y="56"/>
                      <a:pt x="12" y="54"/>
                      <a:pt x="12" y="51"/>
                    </a:cubicBezTo>
                    <a:cubicBezTo>
                      <a:pt x="12" y="49"/>
                      <a:pt x="14" y="47"/>
                      <a:pt x="17" y="47"/>
                    </a:cubicBezTo>
                    <a:cubicBezTo>
                      <a:pt x="19" y="47"/>
                      <a:pt x="21" y="49"/>
                      <a:pt x="21" y="51"/>
                    </a:cubicBezTo>
                    <a:cubicBezTo>
                      <a:pt x="21" y="54"/>
                      <a:pt x="19" y="56"/>
                      <a:pt x="17" y="56"/>
                    </a:cubicBezTo>
                    <a:close/>
                    <a:moveTo>
                      <a:pt x="57" y="56"/>
                    </a:moveTo>
                    <a:cubicBezTo>
                      <a:pt x="55" y="56"/>
                      <a:pt x="53" y="54"/>
                      <a:pt x="53" y="51"/>
                    </a:cubicBezTo>
                    <a:cubicBezTo>
                      <a:pt x="53" y="49"/>
                      <a:pt x="55" y="47"/>
                      <a:pt x="57" y="47"/>
                    </a:cubicBezTo>
                    <a:cubicBezTo>
                      <a:pt x="60" y="47"/>
                      <a:pt x="62" y="49"/>
                      <a:pt x="62" y="51"/>
                    </a:cubicBezTo>
                    <a:cubicBezTo>
                      <a:pt x="62" y="54"/>
                      <a:pt x="60" y="56"/>
                      <a:pt x="57" y="56"/>
                    </a:cubicBezTo>
                    <a:close/>
                    <a:moveTo>
                      <a:pt x="73" y="51"/>
                    </a:move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0"/>
                      <a:pt x="65" y="49"/>
                      <a:pt x="65" y="48"/>
                    </a:cubicBezTo>
                    <a:cubicBezTo>
                      <a:pt x="73" y="48"/>
                      <a:pt x="73" y="48"/>
                      <a:pt x="73" y="48"/>
                    </a:cubicBezTo>
                    <a:lnTo>
                      <a:pt x="73" y="51"/>
                    </a:lnTo>
                    <a:close/>
                    <a:moveTo>
                      <a:pt x="25" y="36"/>
                    </a:moveTo>
                    <a:cubicBezTo>
                      <a:pt x="26" y="36"/>
                      <a:pt x="26" y="35"/>
                      <a:pt x="26" y="35"/>
                    </a:cubicBezTo>
                    <a:cubicBezTo>
                      <a:pt x="26" y="26"/>
                      <a:pt x="26" y="26"/>
                      <a:pt x="26" y="26"/>
                    </a:cubicBezTo>
                    <a:cubicBezTo>
                      <a:pt x="26" y="25"/>
                      <a:pt x="26" y="25"/>
                      <a:pt x="25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6" y="34"/>
                      <a:pt x="6" y="34"/>
                      <a:pt x="6" y="34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6" y="36"/>
                      <a:pt x="6" y="36"/>
                      <a:pt x="7" y="36"/>
                    </a:cubicBezTo>
                    <a:lnTo>
                      <a:pt x="25" y="36"/>
                    </a:lnTo>
                    <a:close/>
                    <a:moveTo>
                      <a:pt x="14" y="27"/>
                    </a:moveTo>
                    <a:cubicBezTo>
                      <a:pt x="24" y="27"/>
                      <a:pt x="24" y="27"/>
                      <a:pt x="24" y="27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9" y="34"/>
                      <a:pt x="9" y="34"/>
                      <a:pt x="9" y="34"/>
                    </a:cubicBezTo>
                    <a:lnTo>
                      <a:pt x="14" y="27"/>
                    </a:lnTo>
                    <a:close/>
                    <a:moveTo>
                      <a:pt x="18" y="39"/>
                    </a:moveTo>
                    <a:cubicBezTo>
                      <a:pt x="18" y="40"/>
                      <a:pt x="17" y="41"/>
                      <a:pt x="17" y="41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13" y="41"/>
                      <a:pt x="12" y="40"/>
                      <a:pt x="12" y="39"/>
                    </a:cubicBezTo>
                    <a:cubicBezTo>
                      <a:pt x="12" y="38"/>
                      <a:pt x="13" y="38"/>
                      <a:pt x="13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8" y="38"/>
                      <a:pt x="18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919409" y="1783068"/>
            <a:ext cx="3467753" cy="785122"/>
            <a:chOff x="1919409" y="1783068"/>
            <a:chExt cx="3467753" cy="78512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2808285" y="2130034"/>
              <a:ext cx="2578877" cy="0"/>
            </a:xfrm>
            <a:prstGeom prst="line">
              <a:avLst/>
            </a:prstGeom>
            <a:ln w="3175"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文本框 72"/>
            <p:cNvSpPr txBox="1"/>
            <p:nvPr/>
          </p:nvSpPr>
          <p:spPr>
            <a:xfrm>
              <a:off x="2816873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/>
                <a:t>千图网</a:t>
              </a:r>
              <a:r>
                <a:rPr lang="en-US" altLang="zh-CN" sz="935" dirty="0"/>
                <a:t>58PIC.COM</a:t>
              </a:r>
              <a:endParaRPr lang="zh-CN" altLang="en-US" sz="935" dirty="0"/>
            </a:p>
          </p:txBody>
        </p:sp>
        <p:sp>
          <p:nvSpPr>
            <p:cNvPr id="25" name="文本框 73"/>
            <p:cNvSpPr txBox="1"/>
            <p:nvPr/>
          </p:nvSpPr>
          <p:spPr>
            <a:xfrm>
              <a:off x="2815450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919409" y="1836238"/>
              <a:ext cx="827733" cy="540647"/>
              <a:chOff x="1439557" y="1650983"/>
              <a:chExt cx="620800" cy="405485"/>
            </a:xfrm>
          </p:grpSpPr>
          <p:grpSp>
            <p:nvGrpSpPr>
              <p:cNvPr id="50" name="组合 49"/>
              <p:cNvGrpSpPr/>
              <p:nvPr/>
            </p:nvGrpSpPr>
            <p:grpSpPr>
              <a:xfrm>
                <a:off x="1439557" y="1650983"/>
                <a:ext cx="620800" cy="405485"/>
                <a:chOff x="1588" y="2074863"/>
                <a:chExt cx="627062" cy="409575"/>
              </a:xfrm>
            </p:grpSpPr>
            <p:sp>
              <p:nvSpPr>
                <p:cNvPr id="52" name="任意多边形: 形状 51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任意多边形: 形状 52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51" name="任意多边形: 形状 50"/>
              <p:cNvSpPr/>
              <p:nvPr/>
            </p:nvSpPr>
            <p:spPr bwMode="auto">
              <a:xfrm>
                <a:off x="1682616" y="1748759"/>
                <a:ext cx="265955" cy="201120"/>
              </a:xfrm>
              <a:custGeom>
                <a:avLst/>
                <a:gdLst>
                  <a:gd name="T0" fmla="*/ 26 w 85"/>
                  <a:gd name="T1" fmla="*/ 28 h 62"/>
                  <a:gd name="T2" fmla="*/ 13 w 85"/>
                  <a:gd name="T3" fmla="*/ 27 h 62"/>
                  <a:gd name="T4" fmla="*/ 7 w 85"/>
                  <a:gd name="T5" fmla="*/ 38 h 62"/>
                  <a:gd name="T6" fmla="*/ 24 w 85"/>
                  <a:gd name="T7" fmla="*/ 29 h 62"/>
                  <a:gd name="T8" fmla="*/ 14 w 85"/>
                  <a:gd name="T9" fmla="*/ 29 h 62"/>
                  <a:gd name="T10" fmla="*/ 14 w 85"/>
                  <a:gd name="T11" fmla="*/ 43 h 62"/>
                  <a:gd name="T12" fmla="*/ 17 w 85"/>
                  <a:gd name="T13" fmla="*/ 40 h 62"/>
                  <a:gd name="T14" fmla="*/ 75 w 85"/>
                  <a:gd name="T15" fmla="*/ 30 h 62"/>
                  <a:gd name="T16" fmla="*/ 74 w 85"/>
                  <a:gd name="T17" fmla="*/ 1 h 62"/>
                  <a:gd name="T18" fmla="*/ 57 w 85"/>
                  <a:gd name="T19" fmla="*/ 5 h 62"/>
                  <a:gd name="T20" fmla="*/ 40 w 85"/>
                  <a:gd name="T21" fmla="*/ 16 h 62"/>
                  <a:gd name="T22" fmla="*/ 39 w 85"/>
                  <a:gd name="T23" fmla="*/ 17 h 62"/>
                  <a:gd name="T24" fmla="*/ 39 w 85"/>
                  <a:gd name="T25" fmla="*/ 32 h 62"/>
                  <a:gd name="T26" fmla="*/ 35 w 85"/>
                  <a:gd name="T27" fmla="*/ 38 h 62"/>
                  <a:gd name="T28" fmla="*/ 31 w 85"/>
                  <a:gd name="T29" fmla="*/ 47 h 62"/>
                  <a:gd name="T30" fmla="*/ 11 w 85"/>
                  <a:gd name="T31" fmla="*/ 21 h 62"/>
                  <a:gd name="T32" fmla="*/ 0 w 85"/>
                  <a:gd name="T33" fmla="*/ 37 h 62"/>
                  <a:gd name="T34" fmla="*/ 2 w 85"/>
                  <a:gd name="T35" fmla="*/ 56 h 62"/>
                  <a:gd name="T36" fmla="*/ 24 w 85"/>
                  <a:gd name="T37" fmla="*/ 56 h 62"/>
                  <a:gd name="T38" fmla="*/ 65 w 85"/>
                  <a:gd name="T39" fmla="*/ 56 h 62"/>
                  <a:gd name="T40" fmla="*/ 76 w 85"/>
                  <a:gd name="T41" fmla="*/ 48 h 62"/>
                  <a:gd name="T42" fmla="*/ 66 w 85"/>
                  <a:gd name="T43" fmla="*/ 39 h 62"/>
                  <a:gd name="T44" fmla="*/ 74 w 85"/>
                  <a:gd name="T45" fmla="*/ 31 h 62"/>
                  <a:gd name="T46" fmla="*/ 50 w 85"/>
                  <a:gd name="T47" fmla="*/ 28 h 62"/>
                  <a:gd name="T48" fmla="*/ 71 w 85"/>
                  <a:gd name="T49" fmla="*/ 29 h 62"/>
                  <a:gd name="T50" fmla="*/ 82 w 85"/>
                  <a:gd name="T51" fmla="*/ 17 h 62"/>
                  <a:gd name="T52" fmla="*/ 73 w 85"/>
                  <a:gd name="T53" fmla="*/ 3 h 62"/>
                  <a:gd name="T54" fmla="*/ 53 w 85"/>
                  <a:gd name="T55" fmla="*/ 40 h 62"/>
                  <a:gd name="T56" fmla="*/ 41 w 85"/>
                  <a:gd name="T57" fmla="*/ 21 h 62"/>
                  <a:gd name="T58" fmla="*/ 42 w 85"/>
                  <a:gd name="T59" fmla="*/ 36 h 62"/>
                  <a:gd name="T60" fmla="*/ 40 w 85"/>
                  <a:gd name="T61" fmla="*/ 36 h 62"/>
                  <a:gd name="T62" fmla="*/ 38 w 85"/>
                  <a:gd name="T63" fmla="*/ 33 h 62"/>
                  <a:gd name="T64" fmla="*/ 24 w 85"/>
                  <a:gd name="T65" fmla="*/ 50 h 62"/>
                  <a:gd name="T66" fmla="*/ 49 w 85"/>
                  <a:gd name="T67" fmla="*/ 53 h 62"/>
                  <a:gd name="T68" fmla="*/ 28 w 85"/>
                  <a:gd name="T69" fmla="*/ 24 h 62"/>
                  <a:gd name="T70" fmla="*/ 17 w 85"/>
                  <a:gd name="T71" fmla="*/ 45 h 62"/>
                  <a:gd name="T72" fmla="*/ 3 w 85"/>
                  <a:gd name="T73" fmla="*/ 37 h 62"/>
                  <a:gd name="T74" fmla="*/ 8 w 85"/>
                  <a:gd name="T75" fmla="*/ 53 h 62"/>
                  <a:gd name="T76" fmla="*/ 17 w 85"/>
                  <a:gd name="T77" fmla="*/ 58 h 62"/>
                  <a:gd name="T78" fmla="*/ 21 w 85"/>
                  <a:gd name="T79" fmla="*/ 53 h 62"/>
                  <a:gd name="T80" fmla="*/ 53 w 85"/>
                  <a:gd name="T81" fmla="*/ 53 h 62"/>
                  <a:gd name="T82" fmla="*/ 57 w 85"/>
                  <a:gd name="T83" fmla="*/ 58 h 62"/>
                  <a:gd name="T84" fmla="*/ 65 w 85"/>
                  <a:gd name="T85" fmla="*/ 50 h 62"/>
                  <a:gd name="T86" fmla="*/ 64 w 85"/>
                  <a:gd name="T87" fmla="*/ 40 h 62"/>
                  <a:gd name="T88" fmla="*/ 57 w 85"/>
                  <a:gd name="T89" fmla="*/ 45 h 62"/>
                  <a:gd name="T90" fmla="*/ 37 w 85"/>
                  <a:gd name="T91" fmla="*/ 40 h 62"/>
                  <a:gd name="T92" fmla="*/ 47 w 85"/>
                  <a:gd name="T93" fmla="*/ 43 h 62"/>
                  <a:gd name="T94" fmla="*/ 57 w 85"/>
                  <a:gd name="T95" fmla="*/ 42 h 62"/>
                  <a:gd name="T96" fmla="*/ 64 w 85"/>
                  <a:gd name="T97" fmla="*/ 40 h 62"/>
                  <a:gd name="T98" fmla="*/ 73 w 85"/>
                  <a:gd name="T99" fmla="*/ 24 h 62"/>
                  <a:gd name="T100" fmla="*/ 77 w 85"/>
                  <a:gd name="T101" fmla="*/ 16 h 62"/>
                  <a:gd name="T102" fmla="*/ 69 w 85"/>
                  <a:gd name="T103" fmla="*/ 29 h 62"/>
                  <a:gd name="T104" fmla="*/ 56 w 85"/>
                  <a:gd name="T105" fmla="*/ 36 h 62"/>
                  <a:gd name="T106" fmla="*/ 69 w 85"/>
                  <a:gd name="T107" fmla="*/ 27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85" h="62">
                    <a:moveTo>
                      <a:pt x="25" y="38"/>
                    </a:moveTo>
                    <a:cubicBezTo>
                      <a:pt x="26" y="38"/>
                      <a:pt x="26" y="37"/>
                      <a:pt x="26" y="3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6" y="27"/>
                      <a:pt x="26" y="27"/>
                      <a:pt x="2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3" y="27"/>
                      <a:pt x="13" y="27"/>
                      <a:pt x="13" y="27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6" y="36"/>
                      <a:pt x="6" y="37"/>
                      <a:pt x="6" y="37"/>
                    </a:cubicBezTo>
                    <a:cubicBezTo>
                      <a:pt x="6" y="38"/>
                      <a:pt x="6" y="38"/>
                      <a:pt x="7" y="38"/>
                    </a:cubicBezTo>
                    <a:lnTo>
                      <a:pt x="25" y="38"/>
                    </a:lnTo>
                    <a:close/>
                    <a:moveTo>
                      <a:pt x="14" y="29"/>
                    </a:moveTo>
                    <a:cubicBezTo>
                      <a:pt x="24" y="29"/>
                      <a:pt x="24" y="29"/>
                      <a:pt x="24" y="29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9" y="36"/>
                      <a:pt x="9" y="36"/>
                      <a:pt x="9" y="36"/>
                    </a:cubicBezTo>
                    <a:lnTo>
                      <a:pt x="14" y="29"/>
                    </a:lnTo>
                    <a:close/>
                    <a:moveTo>
                      <a:pt x="18" y="41"/>
                    </a:moveTo>
                    <a:cubicBezTo>
                      <a:pt x="18" y="42"/>
                      <a:pt x="17" y="43"/>
                      <a:pt x="17" y="43"/>
                    </a:cubicBezTo>
                    <a:cubicBezTo>
                      <a:pt x="14" y="43"/>
                      <a:pt x="14" y="43"/>
                      <a:pt x="14" y="43"/>
                    </a:cubicBezTo>
                    <a:cubicBezTo>
                      <a:pt x="13" y="43"/>
                      <a:pt x="12" y="42"/>
                      <a:pt x="12" y="41"/>
                    </a:cubicBezTo>
                    <a:cubicBezTo>
                      <a:pt x="12" y="40"/>
                      <a:pt x="13" y="40"/>
                      <a:pt x="14" y="40"/>
                    </a:cubicBezTo>
                    <a:cubicBezTo>
                      <a:pt x="17" y="40"/>
                      <a:pt x="17" y="40"/>
                      <a:pt x="17" y="40"/>
                    </a:cubicBezTo>
                    <a:cubicBezTo>
                      <a:pt x="17" y="40"/>
                      <a:pt x="18" y="40"/>
                      <a:pt x="18" y="41"/>
                    </a:cubicBezTo>
                    <a:close/>
                    <a:moveTo>
                      <a:pt x="74" y="30"/>
                    </a:moveTo>
                    <a:cubicBezTo>
                      <a:pt x="74" y="30"/>
                      <a:pt x="75" y="30"/>
                      <a:pt x="75" y="30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7"/>
                      <a:pt x="85" y="16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3" y="0"/>
                    </a:cubicBezTo>
                    <a:cubicBezTo>
                      <a:pt x="58" y="5"/>
                      <a:pt x="58" y="5"/>
                      <a:pt x="58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7"/>
                      <a:pt x="40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5" y="26"/>
                      <a:pt x="36" y="26"/>
                    </a:cubicBezTo>
                    <a:cubicBezTo>
                      <a:pt x="39" y="32"/>
                      <a:pt x="39" y="32"/>
                      <a:pt x="39" y="32"/>
                    </a:cubicBezTo>
                    <a:cubicBezTo>
                      <a:pt x="39" y="32"/>
                      <a:pt x="39" y="31"/>
                      <a:pt x="38" y="31"/>
                    </a:cubicBezTo>
                    <a:cubicBezTo>
                      <a:pt x="36" y="31"/>
                      <a:pt x="34" y="33"/>
                      <a:pt x="34" y="36"/>
                    </a:cubicBezTo>
                    <a:cubicBezTo>
                      <a:pt x="34" y="37"/>
                      <a:pt x="35" y="38"/>
                      <a:pt x="35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1" y="47"/>
                      <a:pt x="31" y="47"/>
                      <a:pt x="31" y="47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22"/>
                      <a:pt x="30" y="21"/>
                      <a:pt x="30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1"/>
                      <a:pt x="10" y="22"/>
                      <a:pt x="10" y="2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" y="56"/>
                      <a:pt x="2" y="56"/>
                    </a:cubicBezTo>
                    <a:cubicBezTo>
                      <a:pt x="9" y="56"/>
                      <a:pt x="9" y="56"/>
                      <a:pt x="9" y="56"/>
                    </a:cubicBezTo>
                    <a:cubicBezTo>
                      <a:pt x="10" y="59"/>
                      <a:pt x="13" y="62"/>
                      <a:pt x="17" y="62"/>
                    </a:cubicBezTo>
                    <a:cubicBezTo>
                      <a:pt x="20" y="62"/>
                      <a:pt x="23" y="59"/>
                      <a:pt x="24" y="56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51" y="59"/>
                      <a:pt x="54" y="62"/>
                      <a:pt x="57" y="62"/>
                    </a:cubicBezTo>
                    <a:cubicBezTo>
                      <a:pt x="61" y="62"/>
                      <a:pt x="64" y="59"/>
                      <a:pt x="65" y="56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6" y="56"/>
                      <a:pt x="76" y="55"/>
                      <a:pt x="76" y="54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7"/>
                      <a:pt x="76" y="47"/>
                      <a:pt x="75" y="47"/>
                    </a:cubicBezTo>
                    <a:cubicBezTo>
                      <a:pt x="66" y="47"/>
                      <a:pt x="66" y="47"/>
                      <a:pt x="66" y="47"/>
                    </a:cubicBez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8"/>
                      <a:pt x="65" y="38"/>
                      <a:pt x="65" y="38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4" y="31"/>
                      <a:pt x="74" y="30"/>
                      <a:pt x="74" y="30"/>
                    </a:cubicBezTo>
                    <a:close/>
                    <a:moveTo>
                      <a:pt x="57" y="39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71" y="29"/>
                      <a:pt x="71" y="29"/>
                      <a:pt x="71" y="29"/>
                    </a:cubicBezTo>
                    <a:lnTo>
                      <a:pt x="57" y="39"/>
                    </a:lnTo>
                    <a:close/>
                    <a:moveTo>
                      <a:pt x="73" y="3"/>
                    </a:moveTo>
                    <a:cubicBezTo>
                      <a:pt x="82" y="17"/>
                      <a:pt x="82" y="17"/>
                      <a:pt x="82" y="17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60" y="7"/>
                      <a:pt x="60" y="7"/>
                      <a:pt x="60" y="7"/>
                    </a:cubicBezTo>
                    <a:lnTo>
                      <a:pt x="73" y="3"/>
                    </a:lnTo>
                    <a:close/>
                    <a:moveTo>
                      <a:pt x="41" y="21"/>
                    </a:moveTo>
                    <a:cubicBezTo>
                      <a:pt x="47" y="30"/>
                      <a:pt x="47" y="30"/>
                      <a:pt x="47" y="30"/>
                    </a:cubicBezTo>
                    <a:cubicBezTo>
                      <a:pt x="53" y="40"/>
                      <a:pt x="53" y="40"/>
                      <a:pt x="53" y="40"/>
                    </a:cubicBezTo>
                    <a:cubicBezTo>
                      <a:pt x="48" y="40"/>
                      <a:pt x="48" y="40"/>
                      <a:pt x="48" y="40"/>
                    </a:cubicBezTo>
                    <a:cubicBezTo>
                      <a:pt x="39" y="25"/>
                      <a:pt x="39" y="25"/>
                      <a:pt x="39" y="25"/>
                    </a:cubicBezTo>
                    <a:lnTo>
                      <a:pt x="41" y="21"/>
                    </a:lnTo>
                    <a:close/>
                    <a:moveTo>
                      <a:pt x="43" y="38"/>
                    </a:move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7"/>
                      <a:pt x="42" y="37"/>
                      <a:pt x="42" y="36"/>
                    </a:cubicBezTo>
                    <a:lnTo>
                      <a:pt x="43" y="38"/>
                    </a:lnTo>
                    <a:close/>
                    <a:moveTo>
                      <a:pt x="38" y="33"/>
                    </a:moveTo>
                    <a:cubicBezTo>
                      <a:pt x="39" y="33"/>
                      <a:pt x="40" y="34"/>
                      <a:pt x="40" y="36"/>
                    </a:cubicBezTo>
                    <a:cubicBezTo>
                      <a:pt x="40" y="37"/>
                      <a:pt x="39" y="38"/>
                      <a:pt x="38" y="38"/>
                    </a:cubicBezTo>
                    <a:cubicBezTo>
                      <a:pt x="37" y="38"/>
                      <a:pt x="36" y="37"/>
                      <a:pt x="36" y="36"/>
                    </a:cubicBezTo>
                    <a:cubicBezTo>
                      <a:pt x="36" y="34"/>
                      <a:pt x="37" y="33"/>
                      <a:pt x="38" y="33"/>
                    </a:cubicBezTo>
                    <a:close/>
                    <a:moveTo>
                      <a:pt x="49" y="53"/>
                    </a:moveTo>
                    <a:cubicBezTo>
                      <a:pt x="25" y="53"/>
                      <a:pt x="25" y="53"/>
                      <a:pt x="25" y="53"/>
                    </a:cubicBezTo>
                    <a:cubicBezTo>
                      <a:pt x="25" y="52"/>
                      <a:pt x="25" y="51"/>
                      <a:pt x="24" y="50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50" y="50"/>
                      <a:pt x="50" y="50"/>
                      <a:pt x="50" y="50"/>
                    </a:cubicBezTo>
                    <a:cubicBezTo>
                      <a:pt x="49" y="51"/>
                      <a:pt x="49" y="52"/>
                      <a:pt x="49" y="53"/>
                    </a:cubicBezTo>
                    <a:close/>
                    <a:moveTo>
                      <a:pt x="3" y="37"/>
                    </a:moveTo>
                    <a:cubicBezTo>
                      <a:pt x="12" y="24"/>
                      <a:pt x="12" y="24"/>
                      <a:pt x="12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47"/>
                      <a:pt x="28" y="47"/>
                      <a:pt x="28" y="47"/>
                    </a:cubicBezTo>
                    <a:cubicBezTo>
                      <a:pt x="22" y="47"/>
                      <a:pt x="22" y="47"/>
                      <a:pt x="22" y="47"/>
                    </a:cubicBezTo>
                    <a:cubicBezTo>
                      <a:pt x="20" y="45"/>
                      <a:pt x="18" y="45"/>
                      <a:pt x="17" y="45"/>
                    </a:cubicBezTo>
                    <a:cubicBezTo>
                      <a:pt x="15" y="45"/>
                      <a:pt x="13" y="45"/>
                      <a:pt x="12" y="47"/>
                    </a:cubicBezTo>
                    <a:cubicBezTo>
                      <a:pt x="3" y="47"/>
                      <a:pt x="3" y="47"/>
                      <a:pt x="3" y="47"/>
                    </a:cubicBezTo>
                    <a:lnTo>
                      <a:pt x="3" y="37"/>
                    </a:lnTo>
                    <a:close/>
                    <a:moveTo>
                      <a:pt x="3" y="50"/>
                    </a:moveTo>
                    <a:cubicBezTo>
                      <a:pt x="9" y="50"/>
                      <a:pt x="9" y="50"/>
                      <a:pt x="9" y="50"/>
                    </a:cubicBezTo>
                    <a:cubicBezTo>
                      <a:pt x="9" y="51"/>
                      <a:pt x="8" y="52"/>
                      <a:pt x="8" y="53"/>
                    </a:cubicBezTo>
                    <a:cubicBezTo>
                      <a:pt x="3" y="53"/>
                      <a:pt x="3" y="53"/>
                      <a:pt x="3" y="53"/>
                    </a:cubicBezTo>
                    <a:lnTo>
                      <a:pt x="3" y="50"/>
                    </a:lnTo>
                    <a:close/>
                    <a:moveTo>
                      <a:pt x="17" y="58"/>
                    </a:moveTo>
                    <a:cubicBezTo>
                      <a:pt x="14" y="58"/>
                      <a:pt x="12" y="56"/>
                      <a:pt x="12" y="53"/>
                    </a:cubicBezTo>
                    <a:cubicBezTo>
                      <a:pt x="12" y="51"/>
                      <a:pt x="14" y="49"/>
                      <a:pt x="17" y="49"/>
                    </a:cubicBezTo>
                    <a:cubicBezTo>
                      <a:pt x="19" y="49"/>
                      <a:pt x="21" y="51"/>
                      <a:pt x="21" y="53"/>
                    </a:cubicBezTo>
                    <a:cubicBezTo>
                      <a:pt x="21" y="56"/>
                      <a:pt x="19" y="58"/>
                      <a:pt x="17" y="58"/>
                    </a:cubicBezTo>
                    <a:close/>
                    <a:moveTo>
                      <a:pt x="57" y="58"/>
                    </a:moveTo>
                    <a:cubicBezTo>
                      <a:pt x="55" y="58"/>
                      <a:pt x="53" y="56"/>
                      <a:pt x="53" y="53"/>
                    </a:cubicBezTo>
                    <a:cubicBezTo>
                      <a:pt x="53" y="51"/>
                      <a:pt x="55" y="49"/>
                      <a:pt x="57" y="49"/>
                    </a:cubicBezTo>
                    <a:cubicBezTo>
                      <a:pt x="60" y="49"/>
                      <a:pt x="62" y="51"/>
                      <a:pt x="62" y="53"/>
                    </a:cubicBezTo>
                    <a:cubicBezTo>
                      <a:pt x="62" y="56"/>
                      <a:pt x="60" y="58"/>
                      <a:pt x="57" y="58"/>
                    </a:cubicBezTo>
                    <a:close/>
                    <a:moveTo>
                      <a:pt x="73" y="53"/>
                    </a:moveTo>
                    <a:cubicBezTo>
                      <a:pt x="66" y="53"/>
                      <a:pt x="66" y="53"/>
                      <a:pt x="66" y="53"/>
                    </a:cubicBezTo>
                    <a:cubicBezTo>
                      <a:pt x="66" y="52"/>
                      <a:pt x="65" y="51"/>
                      <a:pt x="65" y="50"/>
                    </a:cubicBezTo>
                    <a:cubicBezTo>
                      <a:pt x="73" y="50"/>
                      <a:pt x="73" y="50"/>
                      <a:pt x="73" y="50"/>
                    </a:cubicBezTo>
                    <a:lnTo>
                      <a:pt x="73" y="53"/>
                    </a:lnTo>
                    <a:close/>
                    <a:moveTo>
                      <a:pt x="64" y="40"/>
                    </a:moveTo>
                    <a:cubicBezTo>
                      <a:pt x="64" y="46"/>
                      <a:pt x="64" y="46"/>
                      <a:pt x="64" y="46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0" y="45"/>
                      <a:pt x="59" y="45"/>
                      <a:pt x="57" y="45"/>
                    </a:cubicBezTo>
                    <a:cubicBezTo>
                      <a:pt x="56" y="45"/>
                      <a:pt x="55" y="45"/>
                      <a:pt x="53" y="4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37" y="40"/>
                      <a:pt x="37" y="40"/>
                      <a:pt x="37" y="40"/>
                    </a:cubicBezTo>
                    <a:cubicBezTo>
                      <a:pt x="44" y="40"/>
                      <a:pt x="44" y="40"/>
                      <a:pt x="44" y="40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7" y="43"/>
                      <a:pt x="47" y="43"/>
                    </a:cubicBezTo>
                    <a:cubicBezTo>
                      <a:pt x="47" y="43"/>
                      <a:pt x="47" y="43"/>
                      <a:pt x="47" y="43"/>
                    </a:cubicBezTo>
                    <a:cubicBezTo>
                      <a:pt x="56" y="42"/>
                      <a:pt x="56" y="42"/>
                      <a:pt x="56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57" y="42"/>
                      <a:pt x="57" y="42"/>
                      <a:pt x="57" y="42"/>
                    </a:cubicBezTo>
                    <a:cubicBezTo>
                      <a:pt x="61" y="40"/>
                      <a:pt x="61" y="40"/>
                      <a:pt x="61" y="40"/>
                    </a:cubicBezTo>
                    <a:lnTo>
                      <a:pt x="64" y="40"/>
                    </a:lnTo>
                    <a:close/>
                    <a:moveTo>
                      <a:pt x="79" y="17"/>
                    </a:moveTo>
                    <a:cubicBezTo>
                      <a:pt x="73" y="23"/>
                      <a:pt x="73" y="23"/>
                      <a:pt x="73" y="23"/>
                    </a:cubicBezTo>
                    <a:cubicBezTo>
                      <a:pt x="73" y="23"/>
                      <a:pt x="73" y="24"/>
                      <a:pt x="73" y="24"/>
                    </a:cubicBezTo>
                    <a:cubicBezTo>
                      <a:pt x="72" y="24"/>
                      <a:pt x="72" y="24"/>
                      <a:pt x="72" y="23"/>
                    </a:cubicBezTo>
                    <a:cubicBezTo>
                      <a:pt x="72" y="23"/>
                      <a:pt x="72" y="22"/>
                      <a:pt x="72" y="22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78" y="16"/>
                      <a:pt x="78" y="15"/>
                      <a:pt x="79" y="16"/>
                    </a:cubicBezTo>
                    <a:cubicBezTo>
                      <a:pt x="79" y="16"/>
                      <a:pt x="79" y="17"/>
                      <a:pt x="79" y="17"/>
                    </a:cubicBezTo>
                    <a:close/>
                    <a:moveTo>
                      <a:pt x="69" y="29"/>
                    </a:moveTo>
                    <a:cubicBezTo>
                      <a:pt x="57" y="36"/>
                      <a:pt x="57" y="36"/>
                      <a:pt x="57" y="36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6"/>
                      <a:pt x="56" y="36"/>
                      <a:pt x="56" y="36"/>
                    </a:cubicBezTo>
                    <a:cubicBezTo>
                      <a:pt x="56" y="35"/>
                      <a:pt x="56" y="35"/>
                      <a:pt x="56" y="35"/>
                    </a:cubicBezTo>
                    <a:cubicBezTo>
                      <a:pt x="68" y="27"/>
                      <a:pt x="68" y="27"/>
                      <a:pt x="68" y="27"/>
                    </a:cubicBezTo>
                    <a:cubicBezTo>
                      <a:pt x="68" y="27"/>
                      <a:pt x="69" y="27"/>
                      <a:pt x="69" y="27"/>
                    </a:cubicBezTo>
                    <a:cubicBezTo>
                      <a:pt x="69" y="28"/>
                      <a:pt x="69" y="28"/>
                      <a:pt x="69" y="2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88" name="千图PPT彼岸天：ID 8661124库_组合 87"/>
          <p:cNvGrpSpPr/>
          <p:nvPr>
            <p:custDataLst>
              <p:tags r:id="rId6"/>
            </p:custDataLst>
          </p:nvPr>
        </p:nvGrpSpPr>
        <p:grpSpPr>
          <a:xfrm>
            <a:off x="1690522" y="4590063"/>
            <a:ext cx="3696640" cy="785118"/>
            <a:chOff x="1690522" y="4590063"/>
            <a:chExt cx="3696640" cy="78511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2808285" y="4937030"/>
              <a:ext cx="2578877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76"/>
            <p:cNvSpPr txBox="1"/>
            <p:nvPr/>
          </p:nvSpPr>
          <p:spPr>
            <a:xfrm>
              <a:off x="2816873" y="4938267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/>
                <a:t>千图网</a:t>
              </a:r>
              <a:r>
                <a:rPr lang="en-US" altLang="zh-CN" sz="935" dirty="0"/>
                <a:t>58PIC.COM</a:t>
              </a:r>
              <a:endParaRPr lang="zh-CN" altLang="en-US" sz="935" dirty="0"/>
            </a:p>
          </p:txBody>
        </p:sp>
        <p:sp>
          <p:nvSpPr>
            <p:cNvPr id="29" name="文本框 77"/>
            <p:cNvSpPr txBox="1"/>
            <p:nvPr/>
          </p:nvSpPr>
          <p:spPr>
            <a:xfrm>
              <a:off x="2815449" y="4590063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65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1690522" y="4621994"/>
              <a:ext cx="827733" cy="540647"/>
              <a:chOff x="1267892" y="3740300"/>
              <a:chExt cx="620800" cy="405485"/>
            </a:xfrm>
          </p:grpSpPr>
          <p:grpSp>
            <p:nvGrpSpPr>
              <p:cNvPr id="46" name="组合 45"/>
              <p:cNvGrpSpPr/>
              <p:nvPr/>
            </p:nvGrpSpPr>
            <p:grpSpPr>
              <a:xfrm>
                <a:off x="1267892" y="3740300"/>
                <a:ext cx="620800" cy="405485"/>
                <a:chOff x="1588" y="2074863"/>
                <a:chExt cx="627062" cy="409575"/>
              </a:xfrm>
            </p:grpSpPr>
            <p:sp>
              <p:nvSpPr>
                <p:cNvPr id="48" name="任意多边形: 形状 47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任意多边形: 形状 48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7" name="任意多边形: 形状 46"/>
              <p:cNvSpPr/>
              <p:nvPr/>
            </p:nvSpPr>
            <p:spPr bwMode="auto">
              <a:xfrm>
                <a:off x="1485845" y="3881441"/>
                <a:ext cx="246107" cy="152164"/>
              </a:xfrm>
              <a:custGeom>
                <a:avLst/>
                <a:gdLst>
                  <a:gd name="T0" fmla="*/ 9 w 79"/>
                  <a:gd name="T1" fmla="*/ 8 h 47"/>
                  <a:gd name="T2" fmla="*/ 5 w 79"/>
                  <a:gd name="T3" fmla="*/ 18 h 47"/>
                  <a:gd name="T4" fmla="*/ 5 w 79"/>
                  <a:gd name="T5" fmla="*/ 21 h 47"/>
                  <a:gd name="T6" fmla="*/ 13 w 79"/>
                  <a:gd name="T7" fmla="*/ 22 h 47"/>
                  <a:gd name="T8" fmla="*/ 15 w 79"/>
                  <a:gd name="T9" fmla="*/ 19 h 47"/>
                  <a:gd name="T10" fmla="*/ 25 w 79"/>
                  <a:gd name="T11" fmla="*/ 18 h 47"/>
                  <a:gd name="T12" fmla="*/ 24 w 79"/>
                  <a:gd name="T13" fmla="*/ 8 h 47"/>
                  <a:gd name="T14" fmla="*/ 15 w 79"/>
                  <a:gd name="T15" fmla="*/ 17 h 47"/>
                  <a:gd name="T16" fmla="*/ 13 w 79"/>
                  <a:gd name="T17" fmla="*/ 20 h 47"/>
                  <a:gd name="T18" fmla="*/ 7 w 79"/>
                  <a:gd name="T19" fmla="*/ 18 h 47"/>
                  <a:gd name="T20" fmla="*/ 23 w 79"/>
                  <a:gd name="T21" fmla="*/ 10 h 47"/>
                  <a:gd name="T22" fmla="*/ 78 w 79"/>
                  <a:gd name="T23" fmla="*/ 0 h 47"/>
                  <a:gd name="T24" fmla="*/ 32 w 79"/>
                  <a:gd name="T25" fmla="*/ 2 h 47"/>
                  <a:gd name="T26" fmla="*/ 31 w 79"/>
                  <a:gd name="T27" fmla="*/ 33 h 47"/>
                  <a:gd name="T28" fmla="*/ 30 w 79"/>
                  <a:gd name="T29" fmla="*/ 3 h 47"/>
                  <a:gd name="T30" fmla="*/ 5 w 79"/>
                  <a:gd name="T31" fmla="*/ 4 h 47"/>
                  <a:gd name="T32" fmla="*/ 0 w 79"/>
                  <a:gd name="T33" fmla="*/ 18 h 47"/>
                  <a:gd name="T34" fmla="*/ 2 w 79"/>
                  <a:gd name="T35" fmla="*/ 42 h 47"/>
                  <a:gd name="T36" fmla="*/ 17 w 79"/>
                  <a:gd name="T37" fmla="*/ 47 h 47"/>
                  <a:gd name="T38" fmla="*/ 50 w 79"/>
                  <a:gd name="T39" fmla="*/ 42 h 47"/>
                  <a:gd name="T40" fmla="*/ 65 w 79"/>
                  <a:gd name="T41" fmla="*/ 42 h 47"/>
                  <a:gd name="T42" fmla="*/ 77 w 79"/>
                  <a:gd name="T43" fmla="*/ 40 h 47"/>
                  <a:gd name="T44" fmla="*/ 78 w 79"/>
                  <a:gd name="T45" fmla="*/ 35 h 47"/>
                  <a:gd name="T46" fmla="*/ 79 w 79"/>
                  <a:gd name="T47" fmla="*/ 2 h 47"/>
                  <a:gd name="T48" fmla="*/ 9 w 79"/>
                  <a:gd name="T49" fmla="*/ 39 h 47"/>
                  <a:gd name="T50" fmla="*/ 3 w 79"/>
                  <a:gd name="T51" fmla="*/ 35 h 47"/>
                  <a:gd name="T52" fmla="*/ 9 w 79"/>
                  <a:gd name="T53" fmla="*/ 39 h 47"/>
                  <a:gd name="T54" fmla="*/ 12 w 79"/>
                  <a:gd name="T55" fmla="*/ 39 h 47"/>
                  <a:gd name="T56" fmla="*/ 21 w 79"/>
                  <a:gd name="T57" fmla="*/ 39 h 47"/>
                  <a:gd name="T58" fmla="*/ 22 w 79"/>
                  <a:gd name="T59" fmla="*/ 33 h 47"/>
                  <a:gd name="T60" fmla="*/ 11 w 79"/>
                  <a:gd name="T61" fmla="*/ 33 h 47"/>
                  <a:gd name="T62" fmla="*/ 3 w 79"/>
                  <a:gd name="T63" fmla="*/ 18 h 47"/>
                  <a:gd name="T64" fmla="*/ 28 w 79"/>
                  <a:gd name="T65" fmla="*/ 6 h 47"/>
                  <a:gd name="T66" fmla="*/ 22 w 79"/>
                  <a:gd name="T67" fmla="*/ 33 h 47"/>
                  <a:gd name="T68" fmla="*/ 25 w 79"/>
                  <a:gd name="T69" fmla="*/ 39 h 47"/>
                  <a:gd name="T70" fmla="*/ 50 w 79"/>
                  <a:gd name="T71" fmla="*/ 35 h 47"/>
                  <a:gd name="T72" fmla="*/ 58 w 79"/>
                  <a:gd name="T73" fmla="*/ 43 h 47"/>
                  <a:gd name="T74" fmla="*/ 58 w 79"/>
                  <a:gd name="T75" fmla="*/ 35 h 47"/>
                  <a:gd name="T76" fmla="*/ 58 w 79"/>
                  <a:gd name="T77" fmla="*/ 43 h 47"/>
                  <a:gd name="T78" fmla="*/ 66 w 79"/>
                  <a:gd name="T79" fmla="*/ 39 h 47"/>
                  <a:gd name="T80" fmla="*/ 74 w 79"/>
                  <a:gd name="T81" fmla="*/ 35 h 47"/>
                  <a:gd name="T82" fmla="*/ 76 w 79"/>
                  <a:gd name="T83" fmla="*/ 33 h 47"/>
                  <a:gd name="T84" fmla="*/ 58 w 79"/>
                  <a:gd name="T85" fmla="*/ 31 h 47"/>
                  <a:gd name="T86" fmla="*/ 35 w 79"/>
                  <a:gd name="T87" fmla="*/ 33 h 47"/>
                  <a:gd name="T88" fmla="*/ 76 w 79"/>
                  <a:gd name="T89" fmla="*/ 30 h 47"/>
                  <a:gd name="T90" fmla="*/ 76 w 79"/>
                  <a:gd name="T91" fmla="*/ 28 h 47"/>
                  <a:gd name="T92" fmla="*/ 35 w 79"/>
                  <a:gd name="T93" fmla="*/ 3 h 47"/>
                  <a:gd name="T94" fmla="*/ 76 w 79"/>
                  <a:gd name="T95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9" h="47">
                    <a:moveTo>
                      <a:pt x="24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9" y="8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19"/>
                      <a:pt x="25" y="19"/>
                      <a:pt x="25" y="18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5" y="8"/>
                      <a:pt x="24" y="8"/>
                      <a:pt x="24" y="8"/>
                    </a:cubicBezTo>
                    <a:close/>
                    <a:moveTo>
                      <a:pt x="23" y="17"/>
                    </a:moveTo>
                    <a:cubicBezTo>
                      <a:pt x="15" y="17"/>
                      <a:pt x="15" y="17"/>
                      <a:pt x="15" y="17"/>
                    </a:cubicBezTo>
                    <a:cubicBezTo>
                      <a:pt x="15" y="17"/>
                      <a:pt x="14" y="17"/>
                      <a:pt x="14" y="18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23" y="10"/>
                      <a:pt x="23" y="10"/>
                      <a:pt x="23" y="10"/>
                    </a:cubicBezTo>
                    <a:lnTo>
                      <a:pt x="23" y="17"/>
                    </a:lnTo>
                    <a:close/>
                    <a:moveTo>
                      <a:pt x="78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0"/>
                      <a:pt x="32" y="1"/>
                      <a:pt x="32" y="2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4"/>
                      <a:pt x="31" y="3"/>
                      <a:pt x="30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10" y="45"/>
                      <a:pt x="13" y="47"/>
                      <a:pt x="17" y="47"/>
                    </a:cubicBezTo>
                    <a:cubicBezTo>
                      <a:pt x="20" y="47"/>
                      <a:pt x="24" y="45"/>
                      <a:pt x="2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5"/>
                      <a:pt x="54" y="47"/>
                      <a:pt x="58" y="47"/>
                    </a:cubicBezTo>
                    <a:cubicBezTo>
                      <a:pt x="61" y="47"/>
                      <a:pt x="64" y="45"/>
                      <a:pt x="65" y="42"/>
                    </a:cubicBezTo>
                    <a:cubicBezTo>
                      <a:pt x="75" y="42"/>
                      <a:pt x="75" y="42"/>
                      <a:pt x="75" y="42"/>
                    </a:cubicBezTo>
                    <a:cubicBezTo>
                      <a:pt x="76" y="42"/>
                      <a:pt x="77" y="41"/>
                      <a:pt x="77" y="40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5"/>
                      <a:pt x="77" y="35"/>
                      <a:pt x="78" y="35"/>
                    </a:cubicBezTo>
                    <a:cubicBezTo>
                      <a:pt x="78" y="35"/>
                      <a:pt x="79" y="35"/>
                      <a:pt x="79" y="34"/>
                    </a:cubicBezTo>
                    <a:cubicBezTo>
                      <a:pt x="79" y="2"/>
                      <a:pt x="79" y="2"/>
                      <a:pt x="79" y="2"/>
                    </a:cubicBezTo>
                    <a:cubicBezTo>
                      <a:pt x="79" y="1"/>
                      <a:pt x="78" y="0"/>
                      <a:pt x="78" y="0"/>
                    </a:cubicBezTo>
                    <a:close/>
                    <a:moveTo>
                      <a:pt x="9" y="39"/>
                    </a:moveTo>
                    <a:cubicBezTo>
                      <a:pt x="3" y="39"/>
                      <a:pt x="3" y="39"/>
                      <a:pt x="3" y="39"/>
                    </a:cubicBezTo>
                    <a:cubicBezTo>
                      <a:pt x="3" y="35"/>
                      <a:pt x="3" y="35"/>
                      <a:pt x="3" y="35"/>
                    </a:cubicBezTo>
                    <a:cubicBezTo>
                      <a:pt x="10" y="35"/>
                      <a:pt x="10" y="35"/>
                      <a:pt x="10" y="35"/>
                    </a:cubicBezTo>
                    <a:cubicBezTo>
                      <a:pt x="9" y="36"/>
                      <a:pt x="9" y="37"/>
                      <a:pt x="9" y="39"/>
                    </a:cubicBezTo>
                    <a:close/>
                    <a:moveTo>
                      <a:pt x="17" y="43"/>
                    </a:moveTo>
                    <a:cubicBezTo>
                      <a:pt x="14" y="43"/>
                      <a:pt x="12" y="41"/>
                      <a:pt x="12" y="39"/>
                    </a:cubicBezTo>
                    <a:cubicBezTo>
                      <a:pt x="12" y="37"/>
                      <a:pt x="14" y="35"/>
                      <a:pt x="17" y="35"/>
                    </a:cubicBezTo>
                    <a:cubicBezTo>
                      <a:pt x="19" y="35"/>
                      <a:pt x="21" y="37"/>
                      <a:pt x="21" y="39"/>
                    </a:cubicBezTo>
                    <a:cubicBezTo>
                      <a:pt x="21" y="41"/>
                      <a:pt x="19" y="43"/>
                      <a:pt x="17" y="43"/>
                    </a:cubicBezTo>
                    <a:close/>
                    <a:moveTo>
                      <a:pt x="22" y="33"/>
                    </a:moveTo>
                    <a:cubicBezTo>
                      <a:pt x="21" y="32"/>
                      <a:pt x="19" y="31"/>
                      <a:pt x="17" y="31"/>
                    </a:cubicBezTo>
                    <a:cubicBezTo>
                      <a:pt x="15" y="31"/>
                      <a:pt x="13" y="32"/>
                      <a:pt x="11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33"/>
                      <a:pt x="28" y="33"/>
                      <a:pt x="28" y="33"/>
                    </a:cubicBezTo>
                    <a:lnTo>
                      <a:pt x="22" y="33"/>
                    </a:lnTo>
                    <a:close/>
                    <a:moveTo>
                      <a:pt x="49" y="39"/>
                    </a:moveTo>
                    <a:cubicBezTo>
                      <a:pt x="25" y="39"/>
                      <a:pt x="25" y="39"/>
                      <a:pt x="25" y="39"/>
                    </a:cubicBezTo>
                    <a:cubicBezTo>
                      <a:pt x="25" y="37"/>
                      <a:pt x="25" y="36"/>
                      <a:pt x="24" y="35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6"/>
                      <a:pt x="49" y="37"/>
                      <a:pt x="49" y="39"/>
                    </a:cubicBezTo>
                    <a:close/>
                    <a:moveTo>
                      <a:pt x="58" y="43"/>
                    </a:moveTo>
                    <a:cubicBezTo>
                      <a:pt x="55" y="43"/>
                      <a:pt x="53" y="41"/>
                      <a:pt x="53" y="39"/>
                    </a:cubicBezTo>
                    <a:cubicBezTo>
                      <a:pt x="53" y="37"/>
                      <a:pt x="55" y="35"/>
                      <a:pt x="58" y="35"/>
                    </a:cubicBezTo>
                    <a:cubicBezTo>
                      <a:pt x="60" y="35"/>
                      <a:pt x="62" y="37"/>
                      <a:pt x="62" y="39"/>
                    </a:cubicBezTo>
                    <a:cubicBezTo>
                      <a:pt x="62" y="41"/>
                      <a:pt x="60" y="43"/>
                      <a:pt x="58" y="43"/>
                    </a:cubicBezTo>
                    <a:close/>
                    <a:moveTo>
                      <a:pt x="74" y="39"/>
                    </a:moveTo>
                    <a:cubicBezTo>
                      <a:pt x="66" y="39"/>
                      <a:pt x="66" y="39"/>
                      <a:pt x="66" y="39"/>
                    </a:cubicBezTo>
                    <a:cubicBezTo>
                      <a:pt x="66" y="37"/>
                      <a:pt x="65" y="36"/>
                      <a:pt x="65" y="35"/>
                    </a:cubicBezTo>
                    <a:cubicBezTo>
                      <a:pt x="74" y="35"/>
                      <a:pt x="74" y="35"/>
                      <a:pt x="74" y="35"/>
                    </a:cubicBezTo>
                    <a:lnTo>
                      <a:pt x="74" y="39"/>
                    </a:lnTo>
                    <a:close/>
                    <a:moveTo>
                      <a:pt x="76" y="33"/>
                    </a:moveTo>
                    <a:cubicBezTo>
                      <a:pt x="63" y="33"/>
                      <a:pt x="63" y="33"/>
                      <a:pt x="63" y="33"/>
                    </a:cubicBezTo>
                    <a:cubicBezTo>
                      <a:pt x="62" y="32"/>
                      <a:pt x="60" y="31"/>
                      <a:pt x="58" y="31"/>
                    </a:cubicBezTo>
                    <a:cubicBezTo>
                      <a:pt x="55" y="31"/>
                      <a:pt x="53" y="32"/>
                      <a:pt x="52" y="33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35" y="30"/>
                      <a:pt x="35" y="30"/>
                      <a:pt x="35" y="30"/>
                    </a:cubicBezTo>
                    <a:cubicBezTo>
                      <a:pt x="76" y="30"/>
                      <a:pt x="76" y="30"/>
                      <a:pt x="76" y="30"/>
                    </a:cubicBezTo>
                    <a:lnTo>
                      <a:pt x="76" y="33"/>
                    </a:lnTo>
                    <a:close/>
                    <a:moveTo>
                      <a:pt x="76" y="28"/>
                    </a:moveTo>
                    <a:cubicBezTo>
                      <a:pt x="35" y="28"/>
                      <a:pt x="35" y="28"/>
                      <a:pt x="35" y="28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76" y="3"/>
                      <a:pt x="76" y="3"/>
                      <a:pt x="76" y="3"/>
                    </a:cubicBezTo>
                    <a:lnTo>
                      <a:pt x="76" y="2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91" name="千图PPT彼岸天：ID 8661124库_组合 90"/>
          <p:cNvGrpSpPr/>
          <p:nvPr>
            <p:custDataLst>
              <p:tags r:id="rId7"/>
            </p:custDataLst>
          </p:nvPr>
        </p:nvGrpSpPr>
        <p:grpSpPr>
          <a:xfrm>
            <a:off x="6804891" y="1783068"/>
            <a:ext cx="3466452" cy="785122"/>
            <a:chOff x="6804891" y="1783068"/>
            <a:chExt cx="3466452" cy="785122"/>
          </a:xfrm>
        </p:grpSpPr>
        <p:cxnSp>
          <p:nvCxnSpPr>
            <p:cNvPr id="21" name="直接连接符 20"/>
            <p:cNvCxnSpPr/>
            <p:nvPr/>
          </p:nvCxnSpPr>
          <p:spPr>
            <a:xfrm flipH="1">
              <a:off x="6804891" y="2130034"/>
              <a:ext cx="2578877" cy="0"/>
            </a:xfrm>
            <a:prstGeom prst="line">
              <a:avLst/>
            </a:prstGeom>
            <a:ln w="3175">
              <a:solidFill>
                <a:schemeClr val="accent4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78"/>
            <p:cNvSpPr txBox="1"/>
            <p:nvPr/>
          </p:nvSpPr>
          <p:spPr>
            <a:xfrm>
              <a:off x="6983228" y="2131276"/>
              <a:ext cx="2400540" cy="436914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935" dirty="0"/>
                <a:t>请替换文字内容复制你的内容到此</a:t>
              </a:r>
              <a:br>
                <a:rPr lang="zh-CN" altLang="en-US" sz="935" dirty="0"/>
              </a:br>
              <a:r>
                <a:rPr lang="zh-CN" altLang="en-US" sz="935" dirty="0"/>
                <a:t>千图网</a:t>
              </a:r>
              <a:r>
                <a:rPr lang="en-US" altLang="zh-CN" sz="935" dirty="0"/>
                <a:t>58PIC.COM</a:t>
              </a:r>
              <a:endParaRPr lang="zh-CN" altLang="en-US" sz="935" dirty="0"/>
            </a:p>
          </p:txBody>
        </p:sp>
        <p:sp>
          <p:nvSpPr>
            <p:cNvPr id="31" name="文本框 79"/>
            <p:cNvSpPr txBox="1"/>
            <p:nvPr/>
          </p:nvSpPr>
          <p:spPr>
            <a:xfrm>
              <a:off x="6983228" y="1783068"/>
              <a:ext cx="2400540" cy="31810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65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65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9443610" y="1836235"/>
              <a:ext cx="827733" cy="540645"/>
              <a:chOff x="7082708" y="1650981"/>
              <a:chExt cx="620800" cy="405484"/>
            </a:xfrm>
          </p:grpSpPr>
          <p:grpSp>
            <p:nvGrpSpPr>
              <p:cNvPr id="42" name="组合 41"/>
              <p:cNvGrpSpPr/>
              <p:nvPr/>
            </p:nvGrpSpPr>
            <p:grpSpPr>
              <a:xfrm flipH="1">
                <a:off x="7082708" y="1650981"/>
                <a:ext cx="620800" cy="405484"/>
                <a:chOff x="1588" y="2074863"/>
                <a:chExt cx="627062" cy="409575"/>
              </a:xfrm>
            </p:grpSpPr>
            <p:sp>
              <p:nvSpPr>
                <p:cNvPr id="44" name="任意多边形: 形状 43"/>
                <p:cNvSpPr/>
                <p:nvPr/>
              </p:nvSpPr>
              <p:spPr bwMode="auto">
                <a:xfrm>
                  <a:off x="1588" y="2074863"/>
                  <a:ext cx="627062" cy="409575"/>
                </a:xfrm>
                <a:custGeom>
                  <a:avLst/>
                  <a:gdLst>
                    <a:gd name="T0" fmla="*/ 0 w 395"/>
                    <a:gd name="T1" fmla="*/ 0 h 258"/>
                    <a:gd name="T2" fmla="*/ 82 w 395"/>
                    <a:gd name="T3" fmla="*/ 128 h 258"/>
                    <a:gd name="T4" fmla="*/ 0 w 395"/>
                    <a:gd name="T5" fmla="*/ 258 h 258"/>
                    <a:gd name="T6" fmla="*/ 395 w 395"/>
                    <a:gd name="T7" fmla="*/ 258 h 258"/>
                    <a:gd name="T8" fmla="*/ 395 w 395"/>
                    <a:gd name="T9" fmla="*/ 0 h 258"/>
                    <a:gd name="T10" fmla="*/ 0 w 395"/>
                    <a:gd name="T11" fmla="*/ 0 h 2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5" h="258">
                      <a:moveTo>
                        <a:pt x="0" y="0"/>
                      </a:moveTo>
                      <a:lnTo>
                        <a:pt x="82" y="128"/>
                      </a:lnTo>
                      <a:lnTo>
                        <a:pt x="0" y="258"/>
                      </a:lnTo>
                      <a:lnTo>
                        <a:pt x="395" y="258"/>
                      </a:lnTo>
                      <a:lnTo>
                        <a:pt x="39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任意多边形: 形状 44"/>
                <p:cNvSpPr/>
                <p:nvPr/>
              </p:nvSpPr>
              <p:spPr bwMode="auto">
                <a:xfrm>
                  <a:off x="463550" y="2074863"/>
                  <a:ext cx="165100" cy="409575"/>
                </a:xfrm>
                <a:custGeom>
                  <a:avLst/>
                  <a:gdLst>
                    <a:gd name="T0" fmla="*/ 0 w 44"/>
                    <a:gd name="T1" fmla="*/ 54 h 109"/>
                    <a:gd name="T2" fmla="*/ 10 w 44"/>
                    <a:gd name="T3" fmla="*/ 109 h 109"/>
                    <a:gd name="T4" fmla="*/ 44 w 44"/>
                    <a:gd name="T5" fmla="*/ 109 h 109"/>
                    <a:gd name="T6" fmla="*/ 44 w 44"/>
                    <a:gd name="T7" fmla="*/ 0 h 109"/>
                    <a:gd name="T8" fmla="*/ 10 w 44"/>
                    <a:gd name="T9" fmla="*/ 0 h 109"/>
                    <a:gd name="T10" fmla="*/ 0 w 44"/>
                    <a:gd name="T11" fmla="*/ 54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9">
                      <a:moveTo>
                        <a:pt x="0" y="54"/>
                      </a:moveTo>
                      <a:cubicBezTo>
                        <a:pt x="0" y="75"/>
                        <a:pt x="4" y="95"/>
                        <a:pt x="10" y="109"/>
                      </a:cubicBezTo>
                      <a:cubicBezTo>
                        <a:pt x="44" y="109"/>
                        <a:pt x="44" y="109"/>
                        <a:pt x="44" y="109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4" y="14"/>
                        <a:pt x="0" y="33"/>
                        <a:pt x="0" y="54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chemeClr val="tx1">
                        <a:alpha val="0"/>
                      </a:schemeClr>
                    </a:gs>
                    <a:gs pos="100000">
                      <a:schemeClr val="tx1">
                        <a:alpha val="20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43" name="任意多边形: 形状 42"/>
              <p:cNvSpPr/>
              <p:nvPr/>
            </p:nvSpPr>
            <p:spPr bwMode="auto">
              <a:xfrm>
                <a:off x="7215296" y="1777197"/>
                <a:ext cx="252723" cy="156133"/>
              </a:xfrm>
              <a:custGeom>
                <a:avLst/>
                <a:gdLst>
                  <a:gd name="T0" fmla="*/ 13 w 81"/>
                  <a:gd name="T1" fmla="*/ 22 h 48"/>
                  <a:gd name="T2" fmla="*/ 15 w 81"/>
                  <a:gd name="T3" fmla="*/ 19 h 48"/>
                  <a:gd name="T4" fmla="*/ 23 w 81"/>
                  <a:gd name="T5" fmla="*/ 18 h 48"/>
                  <a:gd name="T6" fmla="*/ 22 w 81"/>
                  <a:gd name="T7" fmla="*/ 8 h 48"/>
                  <a:gd name="T8" fmla="*/ 8 w 81"/>
                  <a:gd name="T9" fmla="*/ 9 h 48"/>
                  <a:gd name="T10" fmla="*/ 5 w 81"/>
                  <a:gd name="T11" fmla="*/ 18 h 48"/>
                  <a:gd name="T12" fmla="*/ 6 w 81"/>
                  <a:gd name="T13" fmla="*/ 22 h 48"/>
                  <a:gd name="T14" fmla="*/ 10 w 81"/>
                  <a:gd name="T15" fmla="*/ 10 h 48"/>
                  <a:gd name="T16" fmla="*/ 21 w 81"/>
                  <a:gd name="T17" fmla="*/ 17 h 48"/>
                  <a:gd name="T18" fmla="*/ 14 w 81"/>
                  <a:gd name="T19" fmla="*/ 18 h 48"/>
                  <a:gd name="T20" fmla="*/ 7 w 81"/>
                  <a:gd name="T21" fmla="*/ 20 h 48"/>
                  <a:gd name="T22" fmla="*/ 81 w 81"/>
                  <a:gd name="T23" fmla="*/ 18 h 48"/>
                  <a:gd name="T24" fmla="*/ 67 w 81"/>
                  <a:gd name="T25" fmla="*/ 1 h 48"/>
                  <a:gd name="T26" fmla="*/ 59 w 81"/>
                  <a:gd name="T27" fmla="*/ 0 h 48"/>
                  <a:gd name="T28" fmla="*/ 51 w 81"/>
                  <a:gd name="T29" fmla="*/ 1 h 48"/>
                  <a:gd name="T30" fmla="*/ 31 w 81"/>
                  <a:gd name="T31" fmla="*/ 15 h 48"/>
                  <a:gd name="T32" fmla="*/ 45 w 81"/>
                  <a:gd name="T33" fmla="*/ 32 h 48"/>
                  <a:gd name="T34" fmla="*/ 46 w 81"/>
                  <a:gd name="T35" fmla="*/ 33 h 48"/>
                  <a:gd name="T36" fmla="*/ 28 w 81"/>
                  <a:gd name="T37" fmla="*/ 5 h 48"/>
                  <a:gd name="T38" fmla="*/ 7 w 81"/>
                  <a:gd name="T39" fmla="*/ 3 h 48"/>
                  <a:gd name="T40" fmla="*/ 0 w 81"/>
                  <a:gd name="T41" fmla="*/ 18 h 48"/>
                  <a:gd name="T42" fmla="*/ 0 w 81"/>
                  <a:gd name="T43" fmla="*/ 40 h 48"/>
                  <a:gd name="T44" fmla="*/ 7 w 81"/>
                  <a:gd name="T45" fmla="*/ 42 h 48"/>
                  <a:gd name="T46" fmla="*/ 22 w 81"/>
                  <a:gd name="T47" fmla="*/ 42 h 48"/>
                  <a:gd name="T48" fmla="*/ 51 w 81"/>
                  <a:gd name="T49" fmla="*/ 48 h 48"/>
                  <a:gd name="T50" fmla="*/ 58 w 81"/>
                  <a:gd name="T51" fmla="*/ 36 h 48"/>
                  <a:gd name="T52" fmla="*/ 60 w 81"/>
                  <a:gd name="T53" fmla="*/ 39 h 48"/>
                  <a:gd name="T54" fmla="*/ 76 w 81"/>
                  <a:gd name="T55" fmla="*/ 42 h 48"/>
                  <a:gd name="T56" fmla="*/ 81 w 81"/>
                  <a:gd name="T57" fmla="*/ 40 h 48"/>
                  <a:gd name="T58" fmla="*/ 79 w 81"/>
                  <a:gd name="T59" fmla="*/ 33 h 48"/>
                  <a:gd name="T60" fmla="*/ 70 w 81"/>
                  <a:gd name="T61" fmla="*/ 31 h 48"/>
                  <a:gd name="T62" fmla="*/ 35 w 81"/>
                  <a:gd name="T63" fmla="*/ 18 h 48"/>
                  <a:gd name="T64" fmla="*/ 45 w 81"/>
                  <a:gd name="T65" fmla="*/ 5 h 48"/>
                  <a:gd name="T66" fmla="*/ 77 w 81"/>
                  <a:gd name="T67" fmla="*/ 15 h 48"/>
                  <a:gd name="T68" fmla="*/ 67 w 81"/>
                  <a:gd name="T69" fmla="*/ 28 h 48"/>
                  <a:gd name="T70" fmla="*/ 35 w 81"/>
                  <a:gd name="T71" fmla="*/ 18 h 48"/>
                  <a:gd name="T72" fmla="*/ 42 w 81"/>
                  <a:gd name="T73" fmla="*/ 39 h 48"/>
                  <a:gd name="T74" fmla="*/ 22 w 81"/>
                  <a:gd name="T75" fmla="*/ 36 h 48"/>
                  <a:gd name="T76" fmla="*/ 43 w 81"/>
                  <a:gd name="T77" fmla="*/ 36 h 48"/>
                  <a:gd name="T78" fmla="*/ 25 w 81"/>
                  <a:gd name="T79" fmla="*/ 6 h 48"/>
                  <a:gd name="T80" fmla="*/ 19 w 81"/>
                  <a:gd name="T81" fmla="*/ 33 h 48"/>
                  <a:gd name="T82" fmla="*/ 10 w 81"/>
                  <a:gd name="T83" fmla="*/ 33 h 48"/>
                  <a:gd name="T84" fmla="*/ 3 w 81"/>
                  <a:gd name="T85" fmla="*/ 19 h 48"/>
                  <a:gd name="T86" fmla="*/ 3 w 81"/>
                  <a:gd name="T87" fmla="*/ 36 h 48"/>
                  <a:gd name="T88" fmla="*/ 6 w 81"/>
                  <a:gd name="T89" fmla="*/ 39 h 48"/>
                  <a:gd name="T90" fmla="*/ 3 w 81"/>
                  <a:gd name="T91" fmla="*/ 36 h 48"/>
                  <a:gd name="T92" fmla="*/ 10 w 81"/>
                  <a:gd name="T93" fmla="*/ 39 h 48"/>
                  <a:gd name="T94" fmla="*/ 19 w 81"/>
                  <a:gd name="T95" fmla="*/ 39 h 48"/>
                  <a:gd name="T96" fmla="*/ 51 w 81"/>
                  <a:gd name="T97" fmla="*/ 44 h 48"/>
                  <a:gd name="T98" fmla="*/ 51 w 81"/>
                  <a:gd name="T99" fmla="*/ 35 h 48"/>
                  <a:gd name="T100" fmla="*/ 51 w 81"/>
                  <a:gd name="T101" fmla="*/ 44 h 48"/>
                  <a:gd name="T102" fmla="*/ 64 w 81"/>
                  <a:gd name="T103" fmla="*/ 39 h 48"/>
                  <a:gd name="T104" fmla="*/ 73 w 81"/>
                  <a:gd name="T105" fmla="*/ 39 h 48"/>
                  <a:gd name="T106" fmla="*/ 78 w 81"/>
                  <a:gd name="T107" fmla="*/ 39 h 48"/>
                  <a:gd name="T108" fmla="*/ 76 w 81"/>
                  <a:gd name="T109" fmla="*/ 36 h 48"/>
                  <a:gd name="T110" fmla="*/ 78 w 81"/>
                  <a:gd name="T111" fmla="*/ 39 h 48"/>
                  <a:gd name="T112" fmla="*/ 54 w 81"/>
                  <a:gd name="T113" fmla="*/ 32 h 48"/>
                  <a:gd name="T114" fmla="*/ 64 w 81"/>
                  <a:gd name="T11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1" h="48">
                    <a:moveTo>
                      <a:pt x="6" y="2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3" y="22"/>
                      <a:pt x="14" y="22"/>
                      <a:pt x="14" y="22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2" y="19"/>
                      <a:pt x="23" y="19"/>
                      <a:pt x="23" y="18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23" y="9"/>
                      <a:pt x="22" y="8"/>
                      <a:pt x="2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8"/>
                      <a:pt x="8" y="9"/>
                      <a:pt x="8" y="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2"/>
                      <a:pt x="5" y="22"/>
                      <a:pt x="6" y="22"/>
                    </a:cubicBezTo>
                    <a:close/>
                    <a:moveTo>
                      <a:pt x="7" y="1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15" y="17"/>
                      <a:pt x="15" y="17"/>
                      <a:pt x="15" y="17"/>
                    </a:cubicBezTo>
                    <a:cubicBezTo>
                      <a:pt x="14" y="17"/>
                      <a:pt x="14" y="18"/>
                      <a:pt x="14" y="18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7" y="20"/>
                      <a:pt x="7" y="20"/>
                      <a:pt x="7" y="20"/>
                    </a:cubicBezTo>
                    <a:lnTo>
                      <a:pt x="7" y="19"/>
                    </a:lnTo>
                    <a:close/>
                    <a:moveTo>
                      <a:pt x="81" y="18"/>
                    </a:moveTo>
                    <a:cubicBezTo>
                      <a:pt x="81" y="15"/>
                      <a:pt x="81" y="15"/>
                      <a:pt x="81" y="15"/>
                    </a:cubicBezTo>
                    <a:cubicBezTo>
                      <a:pt x="81" y="8"/>
                      <a:pt x="75" y="1"/>
                      <a:pt x="67" y="1"/>
                    </a:cubicBezTo>
                    <a:cubicBezTo>
                      <a:pt x="61" y="1"/>
                      <a:pt x="61" y="1"/>
                      <a:pt x="61" y="1"/>
                    </a:cubicBezTo>
                    <a:cubicBezTo>
                      <a:pt x="61" y="0"/>
                      <a:pt x="60" y="0"/>
                      <a:pt x="59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2" y="0"/>
                      <a:pt x="51" y="0"/>
                      <a:pt x="51" y="1"/>
                    </a:cubicBezTo>
                    <a:cubicBezTo>
                      <a:pt x="45" y="1"/>
                      <a:pt x="45" y="1"/>
                      <a:pt x="45" y="1"/>
                    </a:cubicBezTo>
                    <a:cubicBezTo>
                      <a:pt x="37" y="1"/>
                      <a:pt x="31" y="8"/>
                      <a:pt x="31" y="15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25"/>
                      <a:pt x="37" y="32"/>
                      <a:pt x="45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7" y="32"/>
                      <a:pt x="46" y="32"/>
                      <a:pt x="46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4"/>
                      <a:pt x="27" y="3"/>
                      <a:pt x="26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3"/>
                      <a:pt x="5" y="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1"/>
                      <a:pt x="1" y="42"/>
                      <a:pt x="2" y="42"/>
                    </a:cubicBezTo>
                    <a:cubicBezTo>
                      <a:pt x="7" y="42"/>
                      <a:pt x="7" y="42"/>
                      <a:pt x="7" y="42"/>
                    </a:cubicBezTo>
                    <a:cubicBezTo>
                      <a:pt x="8" y="45"/>
                      <a:pt x="11" y="48"/>
                      <a:pt x="14" y="48"/>
                    </a:cubicBezTo>
                    <a:cubicBezTo>
                      <a:pt x="18" y="48"/>
                      <a:pt x="21" y="45"/>
                      <a:pt x="22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4" y="45"/>
                      <a:pt x="47" y="48"/>
                      <a:pt x="51" y="48"/>
                    </a:cubicBezTo>
                    <a:cubicBezTo>
                      <a:pt x="55" y="48"/>
                      <a:pt x="59" y="44"/>
                      <a:pt x="59" y="39"/>
                    </a:cubicBezTo>
                    <a:cubicBezTo>
                      <a:pt x="59" y="38"/>
                      <a:pt x="59" y="37"/>
                      <a:pt x="58" y="36"/>
                    </a:cubicBezTo>
                    <a:cubicBezTo>
                      <a:pt x="61" y="36"/>
                      <a:pt x="61" y="36"/>
                      <a:pt x="61" y="36"/>
                    </a:cubicBezTo>
                    <a:cubicBezTo>
                      <a:pt x="60" y="37"/>
                      <a:pt x="60" y="38"/>
                      <a:pt x="60" y="39"/>
                    </a:cubicBezTo>
                    <a:cubicBezTo>
                      <a:pt x="60" y="44"/>
                      <a:pt x="64" y="48"/>
                      <a:pt x="68" y="48"/>
                    </a:cubicBezTo>
                    <a:cubicBezTo>
                      <a:pt x="72" y="48"/>
                      <a:pt x="75" y="45"/>
                      <a:pt x="76" y="42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1" y="41"/>
                      <a:pt x="81" y="40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1" y="33"/>
                      <a:pt x="80" y="33"/>
                      <a:pt x="79" y="33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32"/>
                      <a:pt x="72" y="31"/>
                      <a:pt x="70" y="31"/>
                    </a:cubicBezTo>
                    <a:cubicBezTo>
                      <a:pt x="77" y="30"/>
                      <a:pt x="81" y="24"/>
                      <a:pt x="81" y="18"/>
                    </a:cubicBezTo>
                    <a:close/>
                    <a:moveTo>
                      <a:pt x="35" y="18"/>
                    </a:move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0"/>
                      <a:pt x="39" y="5"/>
                      <a:pt x="45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73" y="5"/>
                      <a:pt x="77" y="10"/>
                      <a:pt x="77" y="15"/>
                    </a:cubicBezTo>
                    <a:cubicBezTo>
                      <a:pt x="77" y="18"/>
                      <a:pt x="77" y="18"/>
                      <a:pt x="77" y="18"/>
                    </a:cubicBezTo>
                    <a:cubicBezTo>
                      <a:pt x="77" y="23"/>
                      <a:pt x="73" y="28"/>
                      <a:pt x="67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39" y="28"/>
                      <a:pt x="35" y="23"/>
                      <a:pt x="35" y="18"/>
                    </a:cubicBezTo>
                    <a:close/>
                    <a:moveTo>
                      <a:pt x="43" y="36"/>
                    </a:moveTo>
                    <a:cubicBezTo>
                      <a:pt x="43" y="37"/>
                      <a:pt x="42" y="38"/>
                      <a:pt x="42" y="39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8"/>
                      <a:pt x="22" y="37"/>
                      <a:pt x="22" y="36"/>
                    </a:cubicBezTo>
                    <a:cubicBezTo>
                      <a:pt x="26" y="36"/>
                      <a:pt x="26" y="36"/>
                      <a:pt x="26" y="36"/>
                    </a:cubicBezTo>
                    <a:lnTo>
                      <a:pt x="43" y="36"/>
                    </a:lnTo>
                    <a:close/>
                    <a:moveTo>
                      <a:pt x="8" y="6"/>
                    </a:moveTo>
                    <a:cubicBezTo>
                      <a:pt x="25" y="6"/>
                      <a:pt x="25" y="6"/>
                      <a:pt x="25" y="6"/>
                    </a:cubicBezTo>
                    <a:cubicBezTo>
                      <a:pt x="25" y="33"/>
                      <a:pt x="25" y="33"/>
                      <a:pt x="25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8" y="32"/>
                      <a:pt x="16" y="31"/>
                      <a:pt x="14" y="31"/>
                    </a:cubicBezTo>
                    <a:cubicBezTo>
                      <a:pt x="13" y="31"/>
                      <a:pt x="11" y="32"/>
                      <a:pt x="10" y="33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3" y="19"/>
                      <a:pt x="3" y="19"/>
                      <a:pt x="3" y="19"/>
                    </a:cubicBezTo>
                    <a:lnTo>
                      <a:pt x="8" y="6"/>
                    </a:lnTo>
                    <a:close/>
                    <a:moveTo>
                      <a:pt x="3" y="36"/>
                    </a:moveTo>
                    <a:cubicBezTo>
                      <a:pt x="7" y="36"/>
                      <a:pt x="7" y="36"/>
                      <a:pt x="7" y="36"/>
                    </a:cubicBezTo>
                    <a:cubicBezTo>
                      <a:pt x="7" y="37"/>
                      <a:pt x="6" y="38"/>
                      <a:pt x="6" y="39"/>
                    </a:cubicBezTo>
                    <a:cubicBezTo>
                      <a:pt x="3" y="39"/>
                      <a:pt x="3" y="39"/>
                      <a:pt x="3" y="39"/>
                    </a:cubicBezTo>
                    <a:lnTo>
                      <a:pt x="3" y="36"/>
                    </a:lnTo>
                    <a:close/>
                    <a:moveTo>
                      <a:pt x="14" y="44"/>
                    </a:moveTo>
                    <a:cubicBezTo>
                      <a:pt x="12" y="44"/>
                      <a:pt x="10" y="42"/>
                      <a:pt x="10" y="39"/>
                    </a:cubicBezTo>
                    <a:cubicBezTo>
                      <a:pt x="10" y="37"/>
                      <a:pt x="12" y="35"/>
                      <a:pt x="14" y="35"/>
                    </a:cubicBezTo>
                    <a:cubicBezTo>
                      <a:pt x="17" y="35"/>
                      <a:pt x="19" y="37"/>
                      <a:pt x="19" y="39"/>
                    </a:cubicBezTo>
                    <a:cubicBezTo>
                      <a:pt x="19" y="42"/>
                      <a:pt x="17" y="44"/>
                      <a:pt x="14" y="44"/>
                    </a:cubicBezTo>
                    <a:close/>
                    <a:moveTo>
                      <a:pt x="51" y="44"/>
                    </a:moveTo>
                    <a:cubicBezTo>
                      <a:pt x="48" y="44"/>
                      <a:pt x="46" y="42"/>
                      <a:pt x="46" y="39"/>
                    </a:cubicBezTo>
                    <a:cubicBezTo>
                      <a:pt x="46" y="37"/>
                      <a:pt x="48" y="35"/>
                      <a:pt x="51" y="35"/>
                    </a:cubicBezTo>
                    <a:cubicBezTo>
                      <a:pt x="53" y="35"/>
                      <a:pt x="55" y="37"/>
                      <a:pt x="55" y="39"/>
                    </a:cubicBezTo>
                    <a:cubicBezTo>
                      <a:pt x="55" y="42"/>
                      <a:pt x="53" y="44"/>
                      <a:pt x="51" y="44"/>
                    </a:cubicBezTo>
                    <a:close/>
                    <a:moveTo>
                      <a:pt x="68" y="44"/>
                    </a:moveTo>
                    <a:cubicBezTo>
                      <a:pt x="66" y="44"/>
                      <a:pt x="64" y="42"/>
                      <a:pt x="64" y="39"/>
                    </a:cubicBezTo>
                    <a:cubicBezTo>
                      <a:pt x="64" y="37"/>
                      <a:pt x="66" y="35"/>
                      <a:pt x="68" y="35"/>
                    </a:cubicBezTo>
                    <a:cubicBezTo>
                      <a:pt x="71" y="35"/>
                      <a:pt x="73" y="37"/>
                      <a:pt x="73" y="39"/>
                    </a:cubicBezTo>
                    <a:cubicBezTo>
                      <a:pt x="73" y="42"/>
                      <a:pt x="71" y="44"/>
                      <a:pt x="68" y="44"/>
                    </a:cubicBezTo>
                    <a:close/>
                    <a:moveTo>
                      <a:pt x="78" y="39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8"/>
                      <a:pt x="76" y="37"/>
                      <a:pt x="76" y="36"/>
                    </a:cubicBezTo>
                    <a:cubicBezTo>
                      <a:pt x="78" y="36"/>
                      <a:pt x="78" y="36"/>
                      <a:pt x="78" y="36"/>
                    </a:cubicBezTo>
                    <a:lnTo>
                      <a:pt x="78" y="39"/>
                    </a:lnTo>
                    <a:close/>
                    <a:moveTo>
                      <a:pt x="56" y="33"/>
                    </a:moveTo>
                    <a:cubicBezTo>
                      <a:pt x="55" y="32"/>
                      <a:pt x="54" y="32"/>
                      <a:pt x="54" y="32"/>
                    </a:cubicBezTo>
                    <a:cubicBezTo>
                      <a:pt x="65" y="32"/>
                      <a:pt x="65" y="32"/>
                      <a:pt x="65" y="32"/>
                    </a:cubicBezTo>
                    <a:cubicBezTo>
                      <a:pt x="65" y="32"/>
                      <a:pt x="64" y="32"/>
                      <a:pt x="64" y="33"/>
                    </a:cubicBezTo>
                    <a:lnTo>
                      <a:pt x="56" y="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120113" y="3520734"/>
            <a:ext cx="2187305" cy="743444"/>
            <a:chOff x="1120113" y="3520734"/>
            <a:chExt cx="2187305" cy="743444"/>
          </a:xfrm>
        </p:grpSpPr>
        <p:sp>
          <p:nvSpPr>
            <p:cNvPr id="4" name="文本框 135"/>
            <p:cNvSpPr txBox="1"/>
            <p:nvPr/>
          </p:nvSpPr>
          <p:spPr>
            <a:xfrm>
              <a:off x="1120113" y="3520734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4"/>
                </a:solidFill>
              </a:endParaRPr>
            </a:p>
          </p:txBody>
        </p:sp>
        <p:sp>
          <p:nvSpPr>
            <p:cNvPr id="5" name="文本框 136"/>
            <p:cNvSpPr txBox="1"/>
            <p:nvPr/>
          </p:nvSpPr>
          <p:spPr>
            <a:xfrm>
              <a:off x="1120113" y="380284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6024260" y="3435913"/>
            <a:ext cx="2187305" cy="743445"/>
            <a:chOff x="6024260" y="3435913"/>
            <a:chExt cx="2187305" cy="743445"/>
          </a:xfrm>
        </p:grpSpPr>
        <p:sp>
          <p:nvSpPr>
            <p:cNvPr id="6" name="文本框 137"/>
            <p:cNvSpPr txBox="1"/>
            <p:nvPr/>
          </p:nvSpPr>
          <p:spPr>
            <a:xfrm>
              <a:off x="6024260" y="3435913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3"/>
                </a:solidFill>
              </a:endParaRPr>
            </a:p>
          </p:txBody>
        </p:sp>
        <p:sp>
          <p:nvSpPr>
            <p:cNvPr id="7" name="文本框 138"/>
            <p:cNvSpPr txBox="1"/>
            <p:nvPr/>
          </p:nvSpPr>
          <p:spPr>
            <a:xfrm>
              <a:off x="6024260" y="3718028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  <p:grpSp>
        <p:nvGrpSpPr>
          <p:cNvPr id="70" name="千图PPT彼岸天：ID 8661124库_组合 69"/>
          <p:cNvGrpSpPr/>
          <p:nvPr>
            <p:custDataLst>
              <p:tags r:id="rId3"/>
            </p:custDataLst>
          </p:nvPr>
        </p:nvGrpSpPr>
        <p:grpSpPr>
          <a:xfrm>
            <a:off x="1951753" y="2067228"/>
            <a:ext cx="7624590" cy="1735619"/>
            <a:chOff x="1951753" y="2067228"/>
            <a:chExt cx="7624590" cy="1735619"/>
          </a:xfrm>
        </p:grpSpPr>
        <p:sp>
          <p:nvSpPr>
            <p:cNvPr id="50" name="矩形 49"/>
            <p:cNvSpPr>
              <a:spLocks noChangeAspect="1"/>
            </p:cNvSpPr>
            <p:nvPr/>
          </p:nvSpPr>
          <p:spPr bwMode="auto">
            <a:xfrm rot="18900000">
              <a:off x="5057714" y="2725277"/>
              <a:ext cx="1940556" cy="668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 rot="18900000">
              <a:off x="5057714" y="2727608"/>
              <a:ext cx="1940556" cy="664337"/>
            </a:xfrm>
            <a:custGeom>
              <a:avLst/>
              <a:gdLst>
                <a:gd name="T0" fmla="*/ 585 w 705"/>
                <a:gd name="T1" fmla="*/ 0 h 241"/>
                <a:gd name="T2" fmla="*/ 500 w 705"/>
                <a:gd name="T3" fmla="*/ 35 h 241"/>
                <a:gd name="T4" fmla="*/ 494 w 705"/>
                <a:gd name="T5" fmla="*/ 41 h 241"/>
                <a:gd name="T6" fmla="*/ 352 w 705"/>
                <a:gd name="T7" fmla="*/ 101 h 241"/>
                <a:gd name="T8" fmla="*/ 211 w 705"/>
                <a:gd name="T9" fmla="*/ 41 h 241"/>
                <a:gd name="T10" fmla="*/ 205 w 705"/>
                <a:gd name="T11" fmla="*/ 35 h 241"/>
                <a:gd name="T12" fmla="*/ 120 w 705"/>
                <a:gd name="T13" fmla="*/ 0 h 241"/>
                <a:gd name="T14" fmla="*/ 0 w 705"/>
                <a:gd name="T15" fmla="*/ 120 h 241"/>
                <a:gd name="T16" fmla="*/ 120 w 705"/>
                <a:gd name="T17" fmla="*/ 241 h 241"/>
                <a:gd name="T18" fmla="*/ 205 w 705"/>
                <a:gd name="T19" fmla="*/ 206 h 241"/>
                <a:gd name="T20" fmla="*/ 211 w 705"/>
                <a:gd name="T21" fmla="*/ 199 h 241"/>
                <a:gd name="T22" fmla="*/ 352 w 705"/>
                <a:gd name="T23" fmla="*/ 140 h 241"/>
                <a:gd name="T24" fmla="*/ 494 w 705"/>
                <a:gd name="T25" fmla="*/ 199 h 241"/>
                <a:gd name="T26" fmla="*/ 500 w 705"/>
                <a:gd name="T27" fmla="*/ 206 h 241"/>
                <a:gd name="T28" fmla="*/ 585 w 705"/>
                <a:gd name="T29" fmla="*/ 241 h 241"/>
                <a:gd name="T30" fmla="*/ 705 w 705"/>
                <a:gd name="T31" fmla="*/ 120 h 241"/>
                <a:gd name="T32" fmla="*/ 585 w 705"/>
                <a:gd name="T33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05" h="241">
                  <a:moveTo>
                    <a:pt x="585" y="0"/>
                  </a:moveTo>
                  <a:cubicBezTo>
                    <a:pt x="552" y="0"/>
                    <a:pt x="522" y="13"/>
                    <a:pt x="500" y="35"/>
                  </a:cubicBezTo>
                  <a:cubicBezTo>
                    <a:pt x="498" y="37"/>
                    <a:pt x="496" y="39"/>
                    <a:pt x="494" y="41"/>
                  </a:cubicBezTo>
                  <a:cubicBezTo>
                    <a:pt x="458" y="78"/>
                    <a:pt x="408" y="101"/>
                    <a:pt x="352" y="101"/>
                  </a:cubicBezTo>
                  <a:cubicBezTo>
                    <a:pt x="297" y="101"/>
                    <a:pt x="247" y="78"/>
                    <a:pt x="211" y="41"/>
                  </a:cubicBezTo>
                  <a:cubicBezTo>
                    <a:pt x="209" y="39"/>
                    <a:pt x="207" y="37"/>
                    <a:pt x="205" y="35"/>
                  </a:cubicBezTo>
                  <a:cubicBezTo>
                    <a:pt x="183" y="13"/>
                    <a:pt x="153" y="0"/>
                    <a:pt x="120" y="0"/>
                  </a:cubicBezTo>
                  <a:cubicBezTo>
                    <a:pt x="53" y="0"/>
                    <a:pt x="0" y="54"/>
                    <a:pt x="0" y="120"/>
                  </a:cubicBezTo>
                  <a:cubicBezTo>
                    <a:pt x="0" y="187"/>
                    <a:pt x="53" y="241"/>
                    <a:pt x="120" y="241"/>
                  </a:cubicBezTo>
                  <a:cubicBezTo>
                    <a:pt x="153" y="241"/>
                    <a:pt x="183" y="227"/>
                    <a:pt x="205" y="206"/>
                  </a:cubicBezTo>
                  <a:cubicBezTo>
                    <a:pt x="207" y="204"/>
                    <a:pt x="209" y="201"/>
                    <a:pt x="211" y="199"/>
                  </a:cubicBezTo>
                  <a:cubicBezTo>
                    <a:pt x="247" y="163"/>
                    <a:pt x="297" y="140"/>
                    <a:pt x="352" y="140"/>
                  </a:cubicBezTo>
                  <a:cubicBezTo>
                    <a:pt x="408" y="140"/>
                    <a:pt x="458" y="163"/>
                    <a:pt x="494" y="199"/>
                  </a:cubicBezTo>
                  <a:cubicBezTo>
                    <a:pt x="496" y="201"/>
                    <a:pt x="498" y="204"/>
                    <a:pt x="500" y="206"/>
                  </a:cubicBezTo>
                  <a:cubicBezTo>
                    <a:pt x="522" y="227"/>
                    <a:pt x="552" y="241"/>
                    <a:pt x="585" y="241"/>
                  </a:cubicBezTo>
                  <a:cubicBezTo>
                    <a:pt x="651" y="241"/>
                    <a:pt x="705" y="187"/>
                    <a:pt x="705" y="120"/>
                  </a:cubicBezTo>
                  <a:cubicBezTo>
                    <a:pt x="705" y="54"/>
                    <a:pt x="651" y="0"/>
                    <a:pt x="58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1951753" y="2067228"/>
              <a:ext cx="7624590" cy="1735619"/>
              <a:chOff x="1951753" y="2067228"/>
              <a:chExt cx="7624590" cy="1735619"/>
            </a:xfrm>
          </p:grpSpPr>
          <p:sp>
            <p:nvSpPr>
              <p:cNvPr id="60" name="矩形 59"/>
              <p:cNvSpPr>
                <a:spLocks noChangeAspect="1"/>
              </p:cNvSpPr>
              <p:nvPr/>
            </p:nvSpPr>
            <p:spPr bwMode="auto">
              <a:xfrm rot="20700000">
                <a:off x="1951753" y="2520262"/>
                <a:ext cx="2445218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任意多边形: 形状 60"/>
              <p:cNvSpPr/>
              <p:nvPr/>
            </p:nvSpPr>
            <p:spPr bwMode="auto">
              <a:xfrm rot="20700000">
                <a:off x="1954386" y="2520222"/>
                <a:ext cx="2440556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椭圆 61"/>
              <p:cNvSpPr/>
              <p:nvPr/>
            </p:nvSpPr>
            <p:spPr bwMode="auto">
              <a:xfrm>
                <a:off x="2026756" y="279202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3" name="椭圆 62"/>
              <p:cNvSpPr/>
              <p:nvPr/>
            </p:nvSpPr>
            <p:spPr bwMode="auto">
              <a:xfrm rot="20700000">
                <a:off x="3742454" y="2332300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任意多边形: 形状 63"/>
              <p:cNvSpPr/>
              <p:nvPr/>
            </p:nvSpPr>
            <p:spPr bwMode="auto">
              <a:xfrm>
                <a:off x="2111676" y="2867492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矩形 54"/>
              <p:cNvSpPr>
                <a:spLocks noChangeAspect="1"/>
              </p:cNvSpPr>
              <p:nvPr/>
            </p:nvSpPr>
            <p:spPr bwMode="auto">
              <a:xfrm rot="1800000">
                <a:off x="3581368" y="2735413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任意多边形: 形状 55"/>
              <p:cNvSpPr/>
              <p:nvPr/>
            </p:nvSpPr>
            <p:spPr bwMode="auto">
              <a:xfrm rot="1800000">
                <a:off x="3583116" y="2735257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椭圆 56"/>
              <p:cNvSpPr/>
              <p:nvPr/>
            </p:nvSpPr>
            <p:spPr bwMode="auto">
              <a:xfrm>
                <a:off x="3743767" y="233308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椭圆 57"/>
              <p:cNvSpPr/>
              <p:nvPr/>
            </p:nvSpPr>
            <p:spPr bwMode="auto">
              <a:xfrm rot="1800000">
                <a:off x="5282019" y="3221192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9" name="任意多边形: 形状 58"/>
              <p:cNvSpPr/>
              <p:nvPr/>
            </p:nvSpPr>
            <p:spPr bwMode="auto">
              <a:xfrm>
                <a:off x="3828890" y="2408767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椭圆 51"/>
              <p:cNvSpPr/>
              <p:nvPr/>
            </p:nvSpPr>
            <p:spPr bwMode="auto">
              <a:xfrm>
                <a:off x="5286086" y="3222428"/>
                <a:ext cx="578090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椭圆 52"/>
              <p:cNvSpPr/>
              <p:nvPr/>
            </p:nvSpPr>
            <p:spPr bwMode="auto">
              <a:xfrm rot="18900000">
                <a:off x="6188824" y="2317942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任意多边形: 形状 53"/>
              <p:cNvSpPr/>
              <p:nvPr/>
            </p:nvSpPr>
            <p:spPr bwMode="auto">
              <a:xfrm>
                <a:off x="5370827" y="3295147"/>
                <a:ext cx="410257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矩形 44"/>
              <p:cNvSpPr>
                <a:spLocks noChangeAspect="1"/>
              </p:cNvSpPr>
              <p:nvPr/>
            </p:nvSpPr>
            <p:spPr bwMode="auto">
              <a:xfrm rot="19800000">
                <a:off x="7131126" y="2469559"/>
                <a:ext cx="2445217" cy="6608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 rot="19800000">
                <a:off x="7134040" y="2469403"/>
                <a:ext cx="2440555" cy="663170"/>
              </a:xfrm>
              <a:custGeom>
                <a:avLst/>
                <a:gdLst>
                  <a:gd name="T0" fmla="*/ 765 w 886"/>
                  <a:gd name="T1" fmla="*/ 0 h 241"/>
                  <a:gd name="T2" fmla="*/ 699 w 886"/>
                  <a:gd name="T3" fmla="*/ 19 h 241"/>
                  <a:gd name="T4" fmla="*/ 697 w 886"/>
                  <a:gd name="T5" fmla="*/ 21 h 241"/>
                  <a:gd name="T6" fmla="*/ 443 w 886"/>
                  <a:gd name="T7" fmla="*/ 94 h 241"/>
                  <a:gd name="T8" fmla="*/ 189 w 886"/>
                  <a:gd name="T9" fmla="*/ 21 h 241"/>
                  <a:gd name="T10" fmla="*/ 187 w 886"/>
                  <a:gd name="T11" fmla="*/ 20 h 241"/>
                  <a:gd name="T12" fmla="*/ 121 w 886"/>
                  <a:gd name="T13" fmla="*/ 0 h 241"/>
                  <a:gd name="T14" fmla="*/ 0 w 886"/>
                  <a:gd name="T15" fmla="*/ 120 h 241"/>
                  <a:gd name="T16" fmla="*/ 0 w 886"/>
                  <a:gd name="T17" fmla="*/ 120 h 241"/>
                  <a:gd name="T18" fmla="*/ 121 w 886"/>
                  <a:gd name="T19" fmla="*/ 241 h 241"/>
                  <a:gd name="T20" fmla="*/ 187 w 886"/>
                  <a:gd name="T21" fmla="*/ 221 h 241"/>
                  <a:gd name="T22" fmla="*/ 189 w 886"/>
                  <a:gd name="T23" fmla="*/ 220 h 241"/>
                  <a:gd name="T24" fmla="*/ 443 w 886"/>
                  <a:gd name="T25" fmla="*/ 146 h 241"/>
                  <a:gd name="T26" fmla="*/ 697 w 886"/>
                  <a:gd name="T27" fmla="*/ 220 h 241"/>
                  <a:gd name="T28" fmla="*/ 699 w 886"/>
                  <a:gd name="T29" fmla="*/ 221 h 241"/>
                  <a:gd name="T30" fmla="*/ 765 w 886"/>
                  <a:gd name="T31" fmla="*/ 241 h 241"/>
                  <a:gd name="T32" fmla="*/ 886 w 886"/>
                  <a:gd name="T33" fmla="*/ 120 h 241"/>
                  <a:gd name="T34" fmla="*/ 765 w 886"/>
                  <a:gd name="T35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86" h="241">
                    <a:moveTo>
                      <a:pt x="765" y="0"/>
                    </a:moveTo>
                    <a:cubicBezTo>
                      <a:pt x="741" y="0"/>
                      <a:pt x="718" y="7"/>
                      <a:pt x="699" y="19"/>
                    </a:cubicBezTo>
                    <a:cubicBezTo>
                      <a:pt x="699" y="20"/>
                      <a:pt x="698" y="20"/>
                      <a:pt x="697" y="21"/>
                    </a:cubicBezTo>
                    <a:cubicBezTo>
                      <a:pt x="624" y="67"/>
                      <a:pt x="537" y="94"/>
                      <a:pt x="443" y="94"/>
                    </a:cubicBezTo>
                    <a:cubicBezTo>
                      <a:pt x="349" y="94"/>
                      <a:pt x="262" y="67"/>
                      <a:pt x="189" y="21"/>
                    </a:cubicBezTo>
                    <a:cubicBezTo>
                      <a:pt x="188" y="20"/>
                      <a:pt x="188" y="20"/>
                      <a:pt x="187" y="20"/>
                    </a:cubicBezTo>
                    <a:cubicBezTo>
                      <a:pt x="168" y="7"/>
                      <a:pt x="145" y="0"/>
                      <a:pt x="121" y="0"/>
                    </a:cubicBezTo>
                    <a:cubicBezTo>
                      <a:pt x="54" y="0"/>
                      <a:pt x="0" y="54"/>
                      <a:pt x="0" y="12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0" y="187"/>
                      <a:pt x="54" y="241"/>
                      <a:pt x="121" y="241"/>
                    </a:cubicBezTo>
                    <a:cubicBezTo>
                      <a:pt x="145" y="241"/>
                      <a:pt x="168" y="233"/>
                      <a:pt x="187" y="221"/>
                    </a:cubicBezTo>
                    <a:cubicBezTo>
                      <a:pt x="187" y="220"/>
                      <a:pt x="188" y="220"/>
                      <a:pt x="189" y="220"/>
                    </a:cubicBezTo>
                    <a:cubicBezTo>
                      <a:pt x="262" y="173"/>
                      <a:pt x="349" y="146"/>
                      <a:pt x="443" y="146"/>
                    </a:cubicBezTo>
                    <a:cubicBezTo>
                      <a:pt x="537" y="146"/>
                      <a:pt x="624" y="173"/>
                      <a:pt x="697" y="220"/>
                    </a:cubicBezTo>
                    <a:cubicBezTo>
                      <a:pt x="698" y="220"/>
                      <a:pt x="698" y="220"/>
                      <a:pt x="699" y="221"/>
                    </a:cubicBezTo>
                    <a:cubicBezTo>
                      <a:pt x="718" y="233"/>
                      <a:pt x="741" y="241"/>
                      <a:pt x="765" y="241"/>
                    </a:cubicBezTo>
                    <a:cubicBezTo>
                      <a:pt x="832" y="241"/>
                      <a:pt x="886" y="187"/>
                      <a:pt x="886" y="120"/>
                    </a:cubicBezTo>
                    <a:cubicBezTo>
                      <a:pt x="886" y="54"/>
                      <a:pt x="832" y="0"/>
                      <a:pt x="765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椭圆 46"/>
              <p:cNvSpPr/>
              <p:nvPr/>
            </p:nvSpPr>
            <p:spPr bwMode="auto">
              <a:xfrm rot="19800000">
                <a:off x="7295274" y="295533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椭圆 47"/>
              <p:cNvSpPr/>
              <p:nvPr/>
            </p:nvSpPr>
            <p:spPr bwMode="auto">
              <a:xfrm>
                <a:off x="8833526" y="2067228"/>
                <a:ext cx="580419" cy="58041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任意多边形: 形状 48"/>
              <p:cNvSpPr/>
              <p:nvPr/>
            </p:nvSpPr>
            <p:spPr bwMode="auto">
              <a:xfrm>
                <a:off x="8918565" y="2142913"/>
                <a:ext cx="410256" cy="410256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矩形 38"/>
              <p:cNvSpPr>
                <a:spLocks noChangeAspect="1"/>
              </p:cNvSpPr>
              <p:nvPr/>
            </p:nvSpPr>
            <p:spPr bwMode="auto">
              <a:xfrm rot="1800000">
                <a:off x="6061517" y="2592132"/>
                <a:ext cx="1940556" cy="668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 rot="1800000">
                <a:off x="6061517" y="2594463"/>
                <a:ext cx="1940556" cy="664337"/>
              </a:xfrm>
              <a:custGeom>
                <a:avLst/>
                <a:gdLst>
                  <a:gd name="T0" fmla="*/ 585 w 705"/>
                  <a:gd name="T1" fmla="*/ 0 h 241"/>
                  <a:gd name="T2" fmla="*/ 500 w 705"/>
                  <a:gd name="T3" fmla="*/ 35 h 241"/>
                  <a:gd name="T4" fmla="*/ 494 w 705"/>
                  <a:gd name="T5" fmla="*/ 41 h 241"/>
                  <a:gd name="T6" fmla="*/ 352 w 705"/>
                  <a:gd name="T7" fmla="*/ 101 h 241"/>
                  <a:gd name="T8" fmla="*/ 211 w 705"/>
                  <a:gd name="T9" fmla="*/ 41 h 241"/>
                  <a:gd name="T10" fmla="*/ 205 w 705"/>
                  <a:gd name="T11" fmla="*/ 35 h 241"/>
                  <a:gd name="T12" fmla="*/ 120 w 705"/>
                  <a:gd name="T13" fmla="*/ 0 h 241"/>
                  <a:gd name="T14" fmla="*/ 0 w 705"/>
                  <a:gd name="T15" fmla="*/ 120 h 241"/>
                  <a:gd name="T16" fmla="*/ 120 w 705"/>
                  <a:gd name="T17" fmla="*/ 241 h 241"/>
                  <a:gd name="T18" fmla="*/ 205 w 705"/>
                  <a:gd name="T19" fmla="*/ 206 h 241"/>
                  <a:gd name="T20" fmla="*/ 211 w 705"/>
                  <a:gd name="T21" fmla="*/ 199 h 241"/>
                  <a:gd name="T22" fmla="*/ 352 w 705"/>
                  <a:gd name="T23" fmla="*/ 140 h 241"/>
                  <a:gd name="T24" fmla="*/ 494 w 705"/>
                  <a:gd name="T25" fmla="*/ 199 h 241"/>
                  <a:gd name="T26" fmla="*/ 500 w 705"/>
                  <a:gd name="T27" fmla="*/ 206 h 241"/>
                  <a:gd name="T28" fmla="*/ 585 w 705"/>
                  <a:gd name="T29" fmla="*/ 241 h 241"/>
                  <a:gd name="T30" fmla="*/ 705 w 705"/>
                  <a:gd name="T31" fmla="*/ 120 h 241"/>
                  <a:gd name="T32" fmla="*/ 585 w 705"/>
                  <a:gd name="T33" fmla="*/ 0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5" h="241">
                    <a:moveTo>
                      <a:pt x="585" y="0"/>
                    </a:moveTo>
                    <a:cubicBezTo>
                      <a:pt x="552" y="0"/>
                      <a:pt x="522" y="13"/>
                      <a:pt x="500" y="35"/>
                    </a:cubicBezTo>
                    <a:cubicBezTo>
                      <a:pt x="498" y="37"/>
                      <a:pt x="496" y="39"/>
                      <a:pt x="494" y="41"/>
                    </a:cubicBezTo>
                    <a:cubicBezTo>
                      <a:pt x="458" y="78"/>
                      <a:pt x="408" y="101"/>
                      <a:pt x="352" y="101"/>
                    </a:cubicBezTo>
                    <a:cubicBezTo>
                      <a:pt x="297" y="101"/>
                      <a:pt x="247" y="78"/>
                      <a:pt x="211" y="41"/>
                    </a:cubicBezTo>
                    <a:cubicBezTo>
                      <a:pt x="209" y="39"/>
                      <a:pt x="207" y="37"/>
                      <a:pt x="205" y="35"/>
                    </a:cubicBezTo>
                    <a:cubicBezTo>
                      <a:pt x="183" y="13"/>
                      <a:pt x="153" y="0"/>
                      <a:pt x="120" y="0"/>
                    </a:cubicBezTo>
                    <a:cubicBezTo>
                      <a:pt x="53" y="0"/>
                      <a:pt x="0" y="54"/>
                      <a:pt x="0" y="120"/>
                    </a:cubicBezTo>
                    <a:cubicBezTo>
                      <a:pt x="0" y="187"/>
                      <a:pt x="53" y="241"/>
                      <a:pt x="120" y="241"/>
                    </a:cubicBezTo>
                    <a:cubicBezTo>
                      <a:pt x="153" y="241"/>
                      <a:pt x="183" y="227"/>
                      <a:pt x="205" y="206"/>
                    </a:cubicBezTo>
                    <a:cubicBezTo>
                      <a:pt x="207" y="204"/>
                      <a:pt x="209" y="201"/>
                      <a:pt x="211" y="199"/>
                    </a:cubicBezTo>
                    <a:cubicBezTo>
                      <a:pt x="247" y="163"/>
                      <a:pt x="297" y="140"/>
                      <a:pt x="352" y="140"/>
                    </a:cubicBezTo>
                    <a:cubicBezTo>
                      <a:pt x="408" y="140"/>
                      <a:pt x="458" y="163"/>
                      <a:pt x="494" y="199"/>
                    </a:cubicBezTo>
                    <a:cubicBezTo>
                      <a:pt x="496" y="201"/>
                      <a:pt x="498" y="204"/>
                      <a:pt x="500" y="206"/>
                    </a:cubicBezTo>
                    <a:cubicBezTo>
                      <a:pt x="522" y="227"/>
                      <a:pt x="552" y="241"/>
                      <a:pt x="585" y="241"/>
                    </a:cubicBezTo>
                    <a:cubicBezTo>
                      <a:pt x="651" y="241"/>
                      <a:pt x="705" y="187"/>
                      <a:pt x="705" y="120"/>
                    </a:cubicBezTo>
                    <a:cubicBezTo>
                      <a:pt x="705" y="54"/>
                      <a:pt x="651" y="0"/>
                      <a:pt x="58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椭圆 40"/>
              <p:cNvSpPr/>
              <p:nvPr/>
            </p:nvSpPr>
            <p:spPr bwMode="auto">
              <a:xfrm>
                <a:off x="6188112" y="2316200"/>
                <a:ext cx="578088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椭圆 41"/>
              <p:cNvSpPr/>
              <p:nvPr/>
            </p:nvSpPr>
            <p:spPr bwMode="auto">
              <a:xfrm>
                <a:off x="7294128" y="2955768"/>
                <a:ext cx="581584" cy="58042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任意多边形: 形状 42"/>
              <p:cNvSpPr/>
              <p:nvPr/>
            </p:nvSpPr>
            <p:spPr bwMode="auto">
              <a:xfrm>
                <a:off x="6273080" y="2392468"/>
                <a:ext cx="410256" cy="410257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7378960" y="3031375"/>
                <a:ext cx="411421" cy="411423"/>
              </a:xfrm>
              <a:custGeom>
                <a:avLst/>
                <a:gdLst>
                  <a:gd name="connsiteX0" fmla="*/ 102452 w 338138"/>
                  <a:gd name="connsiteY0" fmla="*/ 116974 h 338138"/>
                  <a:gd name="connsiteX1" fmla="*/ 158700 w 338138"/>
                  <a:gd name="connsiteY1" fmla="*/ 150395 h 338138"/>
                  <a:gd name="connsiteX2" fmla="*/ 169165 w 338138"/>
                  <a:gd name="connsiteY2" fmla="*/ 147721 h 338138"/>
                  <a:gd name="connsiteX3" fmla="*/ 183554 w 338138"/>
                  <a:gd name="connsiteY3" fmla="*/ 154406 h 338138"/>
                  <a:gd name="connsiteX4" fmla="*/ 238495 w 338138"/>
                  <a:gd name="connsiteY4" fmla="*/ 122321 h 338138"/>
                  <a:gd name="connsiteX5" fmla="*/ 246343 w 338138"/>
                  <a:gd name="connsiteY5" fmla="*/ 123658 h 338138"/>
                  <a:gd name="connsiteX6" fmla="*/ 243727 w 338138"/>
                  <a:gd name="connsiteY6" fmla="*/ 130342 h 338138"/>
                  <a:gd name="connsiteX7" fmla="*/ 188787 w 338138"/>
                  <a:gd name="connsiteY7" fmla="*/ 163763 h 338138"/>
                  <a:gd name="connsiteX8" fmla="*/ 190095 w 338138"/>
                  <a:gd name="connsiteY8" fmla="*/ 169111 h 338138"/>
                  <a:gd name="connsiteX9" fmla="*/ 169165 w 338138"/>
                  <a:gd name="connsiteY9" fmla="*/ 190500 h 338138"/>
                  <a:gd name="connsiteX10" fmla="*/ 148235 w 338138"/>
                  <a:gd name="connsiteY10" fmla="*/ 169111 h 338138"/>
                  <a:gd name="connsiteX11" fmla="*/ 91987 w 338138"/>
                  <a:gd name="connsiteY11" fmla="*/ 135690 h 338138"/>
                  <a:gd name="connsiteX12" fmla="*/ 88063 w 338138"/>
                  <a:gd name="connsiteY12" fmla="*/ 120984 h 338138"/>
                  <a:gd name="connsiteX13" fmla="*/ 102452 w 338138"/>
                  <a:gd name="connsiteY13" fmla="*/ 116974 h 338138"/>
                  <a:gd name="connsiteX14" fmla="*/ 159317 w 338138"/>
                  <a:gd name="connsiteY14" fmla="*/ 22225 h 338138"/>
                  <a:gd name="connsiteX15" fmla="*/ 22225 w 338138"/>
                  <a:gd name="connsiteY15" fmla="*/ 158580 h 338138"/>
                  <a:gd name="connsiteX16" fmla="*/ 43316 w 338138"/>
                  <a:gd name="connsiteY16" fmla="*/ 158580 h 338138"/>
                  <a:gd name="connsiteX17" fmla="*/ 43316 w 338138"/>
                  <a:gd name="connsiteY17" fmla="*/ 179558 h 338138"/>
                  <a:gd name="connsiteX18" fmla="*/ 22225 w 338138"/>
                  <a:gd name="connsiteY18" fmla="*/ 179558 h 338138"/>
                  <a:gd name="connsiteX19" fmla="*/ 159317 w 338138"/>
                  <a:gd name="connsiteY19" fmla="*/ 315913 h 338138"/>
                  <a:gd name="connsiteX20" fmla="*/ 159317 w 338138"/>
                  <a:gd name="connsiteY20" fmla="*/ 294936 h 338138"/>
                  <a:gd name="connsiteX21" fmla="*/ 180408 w 338138"/>
                  <a:gd name="connsiteY21" fmla="*/ 294936 h 338138"/>
                  <a:gd name="connsiteX22" fmla="*/ 180408 w 338138"/>
                  <a:gd name="connsiteY22" fmla="*/ 315913 h 338138"/>
                  <a:gd name="connsiteX23" fmla="*/ 317500 w 338138"/>
                  <a:gd name="connsiteY23" fmla="*/ 179558 h 338138"/>
                  <a:gd name="connsiteX24" fmla="*/ 296409 w 338138"/>
                  <a:gd name="connsiteY24" fmla="*/ 179558 h 338138"/>
                  <a:gd name="connsiteX25" fmla="*/ 296409 w 338138"/>
                  <a:gd name="connsiteY25" fmla="*/ 158580 h 338138"/>
                  <a:gd name="connsiteX26" fmla="*/ 317500 w 338138"/>
                  <a:gd name="connsiteY26" fmla="*/ 158580 h 338138"/>
                  <a:gd name="connsiteX27" fmla="*/ 180408 w 338138"/>
                  <a:gd name="connsiteY27" fmla="*/ 22225 h 338138"/>
                  <a:gd name="connsiteX28" fmla="*/ 180408 w 338138"/>
                  <a:gd name="connsiteY28" fmla="*/ 43202 h 338138"/>
                  <a:gd name="connsiteX29" fmla="*/ 159317 w 338138"/>
                  <a:gd name="connsiteY29" fmla="*/ 43202 h 338138"/>
                  <a:gd name="connsiteX30" fmla="*/ 159317 w 338138"/>
                  <a:gd name="connsiteY30" fmla="*/ 22225 h 338138"/>
                  <a:gd name="connsiteX31" fmla="*/ 169069 w 338138"/>
                  <a:gd name="connsiteY31" fmla="*/ 0 h 338138"/>
                  <a:gd name="connsiteX32" fmla="*/ 338138 w 338138"/>
                  <a:gd name="connsiteY32" fmla="*/ 169069 h 338138"/>
                  <a:gd name="connsiteX33" fmla="*/ 169069 w 338138"/>
                  <a:gd name="connsiteY33" fmla="*/ 338138 h 338138"/>
                  <a:gd name="connsiteX34" fmla="*/ 0 w 338138"/>
                  <a:gd name="connsiteY34" fmla="*/ 169069 h 338138"/>
                  <a:gd name="connsiteX35" fmla="*/ 169069 w 338138"/>
                  <a:gd name="connsiteY35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338138" h="338138">
                    <a:moveTo>
                      <a:pt x="102452" y="116974"/>
                    </a:moveTo>
                    <a:cubicBezTo>
                      <a:pt x="158700" y="150395"/>
                      <a:pt x="158700" y="150395"/>
                      <a:pt x="158700" y="150395"/>
                    </a:cubicBezTo>
                    <a:cubicBezTo>
                      <a:pt x="162624" y="149058"/>
                      <a:pt x="165241" y="147721"/>
                      <a:pt x="169165" y="147721"/>
                    </a:cubicBezTo>
                    <a:cubicBezTo>
                      <a:pt x="174397" y="147721"/>
                      <a:pt x="179630" y="150395"/>
                      <a:pt x="183554" y="154406"/>
                    </a:cubicBezTo>
                    <a:cubicBezTo>
                      <a:pt x="238495" y="122321"/>
                      <a:pt x="238495" y="122321"/>
                      <a:pt x="238495" y="122321"/>
                    </a:cubicBezTo>
                    <a:cubicBezTo>
                      <a:pt x="241111" y="119648"/>
                      <a:pt x="245035" y="120984"/>
                      <a:pt x="246343" y="123658"/>
                    </a:cubicBezTo>
                    <a:cubicBezTo>
                      <a:pt x="247651" y="126332"/>
                      <a:pt x="246343" y="129006"/>
                      <a:pt x="243727" y="130342"/>
                    </a:cubicBezTo>
                    <a:cubicBezTo>
                      <a:pt x="188787" y="163763"/>
                      <a:pt x="188787" y="163763"/>
                      <a:pt x="188787" y="163763"/>
                    </a:cubicBezTo>
                    <a:cubicBezTo>
                      <a:pt x="190095" y="165100"/>
                      <a:pt x="190095" y="167774"/>
                      <a:pt x="190095" y="169111"/>
                    </a:cubicBezTo>
                    <a:cubicBezTo>
                      <a:pt x="190095" y="181142"/>
                      <a:pt x="180938" y="190500"/>
                      <a:pt x="169165" y="190500"/>
                    </a:cubicBezTo>
                    <a:cubicBezTo>
                      <a:pt x="157392" y="190500"/>
                      <a:pt x="148235" y="181142"/>
                      <a:pt x="148235" y="169111"/>
                    </a:cubicBezTo>
                    <a:cubicBezTo>
                      <a:pt x="91987" y="135690"/>
                      <a:pt x="91987" y="135690"/>
                      <a:pt x="91987" y="135690"/>
                    </a:cubicBezTo>
                    <a:cubicBezTo>
                      <a:pt x="86754" y="133016"/>
                      <a:pt x="84138" y="126332"/>
                      <a:pt x="88063" y="120984"/>
                    </a:cubicBezTo>
                    <a:cubicBezTo>
                      <a:pt x="90679" y="115637"/>
                      <a:pt x="97219" y="114300"/>
                      <a:pt x="102452" y="116974"/>
                    </a:cubicBezTo>
                    <a:close/>
                    <a:moveTo>
                      <a:pt x="159317" y="22225"/>
                    </a:moveTo>
                    <a:cubicBezTo>
                      <a:pt x="86817" y="27469"/>
                      <a:pt x="27498" y="86469"/>
                      <a:pt x="22225" y="158580"/>
                    </a:cubicBezTo>
                    <a:cubicBezTo>
                      <a:pt x="22225" y="158580"/>
                      <a:pt x="22225" y="158580"/>
                      <a:pt x="43316" y="158580"/>
                    </a:cubicBezTo>
                    <a:cubicBezTo>
                      <a:pt x="43316" y="158580"/>
                      <a:pt x="43316" y="158580"/>
                      <a:pt x="43316" y="179558"/>
                    </a:cubicBezTo>
                    <a:cubicBezTo>
                      <a:pt x="43316" y="179558"/>
                      <a:pt x="43316" y="179558"/>
                      <a:pt x="22225" y="179558"/>
                    </a:cubicBezTo>
                    <a:cubicBezTo>
                      <a:pt x="27498" y="251669"/>
                      <a:pt x="86817" y="310669"/>
                      <a:pt x="159317" y="315913"/>
                    </a:cubicBezTo>
                    <a:cubicBezTo>
                      <a:pt x="159317" y="315913"/>
                      <a:pt x="159317" y="315913"/>
                      <a:pt x="159317" y="294936"/>
                    </a:cubicBezTo>
                    <a:cubicBezTo>
                      <a:pt x="159317" y="294936"/>
                      <a:pt x="159317" y="294936"/>
                      <a:pt x="180408" y="294936"/>
                    </a:cubicBezTo>
                    <a:cubicBezTo>
                      <a:pt x="180408" y="294936"/>
                      <a:pt x="180408" y="294936"/>
                      <a:pt x="180408" y="315913"/>
                    </a:cubicBezTo>
                    <a:cubicBezTo>
                      <a:pt x="252909" y="310669"/>
                      <a:pt x="312227" y="251669"/>
                      <a:pt x="317500" y="179558"/>
                    </a:cubicBezTo>
                    <a:cubicBezTo>
                      <a:pt x="317500" y="179558"/>
                      <a:pt x="317500" y="179558"/>
                      <a:pt x="296409" y="179558"/>
                    </a:cubicBezTo>
                    <a:cubicBezTo>
                      <a:pt x="296409" y="179558"/>
                      <a:pt x="296409" y="179558"/>
                      <a:pt x="296409" y="158580"/>
                    </a:cubicBezTo>
                    <a:cubicBezTo>
                      <a:pt x="296409" y="158580"/>
                      <a:pt x="296409" y="158580"/>
                      <a:pt x="317500" y="158580"/>
                    </a:cubicBezTo>
                    <a:cubicBezTo>
                      <a:pt x="312227" y="86469"/>
                      <a:pt x="252909" y="27469"/>
                      <a:pt x="180408" y="22225"/>
                    </a:cubicBezTo>
                    <a:cubicBezTo>
                      <a:pt x="180408" y="22225"/>
                      <a:pt x="180408" y="22225"/>
                      <a:pt x="180408" y="43202"/>
                    </a:cubicBezTo>
                    <a:cubicBezTo>
                      <a:pt x="180408" y="43202"/>
                      <a:pt x="180408" y="43202"/>
                      <a:pt x="159317" y="43202"/>
                    </a:cubicBezTo>
                    <a:cubicBezTo>
                      <a:pt x="159317" y="43202"/>
                      <a:pt x="159317" y="43202"/>
                      <a:pt x="159317" y="222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695"/>
                      <a:pt x="338138" y="169069"/>
                    </a:cubicBezTo>
                    <a:cubicBezTo>
                      <a:pt x="338138" y="262443"/>
                      <a:pt x="262443" y="338138"/>
                      <a:pt x="169069" y="338138"/>
                    </a:cubicBezTo>
                    <a:cubicBezTo>
                      <a:pt x="75695" y="338138"/>
                      <a:pt x="0" y="262443"/>
                      <a:pt x="0" y="169069"/>
                    </a:cubicBezTo>
                    <a:cubicBezTo>
                      <a:pt x="0" y="75695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65" name="千图PPT彼岸天：ID 8661124库_组合 64"/>
          <p:cNvGrpSpPr/>
          <p:nvPr>
            <p:custDataLst>
              <p:tags r:id="rId4"/>
            </p:custDataLst>
          </p:nvPr>
        </p:nvGrpSpPr>
        <p:grpSpPr>
          <a:xfrm>
            <a:off x="2385683" y="1583880"/>
            <a:ext cx="2187305" cy="743444"/>
            <a:chOff x="2385683" y="1583880"/>
            <a:chExt cx="2187305" cy="743444"/>
          </a:xfrm>
        </p:grpSpPr>
        <p:sp>
          <p:nvSpPr>
            <p:cNvPr id="13" name="文本框 144"/>
            <p:cNvSpPr txBox="1"/>
            <p:nvPr/>
          </p:nvSpPr>
          <p:spPr>
            <a:xfrm>
              <a:off x="2385683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文本框 145"/>
            <p:cNvSpPr txBox="1"/>
            <p:nvPr/>
          </p:nvSpPr>
          <p:spPr>
            <a:xfrm>
              <a:off x="2385683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5"/>
            </p:custDataLst>
          </p:nvPr>
        </p:nvGrpSpPr>
        <p:grpSpPr>
          <a:xfrm>
            <a:off x="9269246" y="2614508"/>
            <a:ext cx="2187305" cy="743444"/>
            <a:chOff x="9269246" y="2614508"/>
            <a:chExt cx="2187305" cy="743444"/>
          </a:xfrm>
        </p:grpSpPr>
        <p:sp>
          <p:nvSpPr>
            <p:cNvPr id="15" name="文本框 146"/>
            <p:cNvSpPr txBox="1"/>
            <p:nvPr/>
          </p:nvSpPr>
          <p:spPr>
            <a:xfrm>
              <a:off x="9269246" y="2614508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16" name="文本框 147"/>
            <p:cNvSpPr txBox="1"/>
            <p:nvPr/>
          </p:nvSpPr>
          <p:spPr>
            <a:xfrm>
              <a:off x="9269246" y="2896622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  <p:cxnSp>
        <p:nvCxnSpPr>
          <p:cNvPr id="20" name="千图PPT彼岸天：ID 8661124库_直接连接符 19"/>
          <p:cNvCxnSpPr/>
          <p:nvPr>
            <p:custDataLst>
              <p:tags r:id="rId6"/>
            </p:custDataLst>
          </p:nvPr>
        </p:nvCxnSpPr>
        <p:spPr>
          <a:xfrm>
            <a:off x="286988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千图PPT彼岸天：ID 8661124库_直接连接符 20"/>
          <p:cNvCxnSpPr/>
          <p:nvPr>
            <p:custDataLst>
              <p:tags r:id="rId7"/>
            </p:custDataLst>
          </p:nvPr>
        </p:nvCxnSpPr>
        <p:spPr>
          <a:xfrm>
            <a:off x="502062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千图PPT彼岸天：ID 8661124库_直接连接符 21"/>
          <p:cNvCxnSpPr/>
          <p:nvPr>
            <p:custDataLst>
              <p:tags r:id="rId8"/>
            </p:custDataLst>
          </p:nvPr>
        </p:nvCxnSpPr>
        <p:spPr>
          <a:xfrm>
            <a:off x="7171373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千图PPT彼岸天：ID 8661124库_直接连接符 22"/>
          <p:cNvCxnSpPr/>
          <p:nvPr>
            <p:custDataLst>
              <p:tags r:id="rId9"/>
            </p:custDataLst>
          </p:nvPr>
        </p:nvCxnSpPr>
        <p:spPr>
          <a:xfrm>
            <a:off x="9322118" y="4960774"/>
            <a:ext cx="0" cy="916203"/>
          </a:xfrm>
          <a:prstGeom prst="line">
            <a:avLst/>
          </a:prstGeom>
          <a:ln w="9525">
            <a:solidFill>
              <a:schemeClr val="bg2">
                <a:lumMod val="85000"/>
              </a:schemeClr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千图PPT彼岸天：ID 8661124库_组合 23"/>
          <p:cNvGrpSpPr/>
          <p:nvPr>
            <p:custDataLst>
              <p:tags r:id="rId10"/>
            </p:custDataLst>
          </p:nvPr>
        </p:nvGrpSpPr>
        <p:grpSpPr>
          <a:xfrm>
            <a:off x="719138" y="5049529"/>
            <a:ext cx="2150745" cy="797073"/>
            <a:chOff x="456969" y="5018472"/>
            <a:chExt cx="2267696" cy="840413"/>
          </a:xfrm>
        </p:grpSpPr>
        <p:sp>
          <p:nvSpPr>
            <p:cNvPr id="37" name="文本框 166"/>
            <p:cNvSpPr txBox="1"/>
            <p:nvPr/>
          </p:nvSpPr>
          <p:spPr>
            <a:xfrm>
              <a:off x="45696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8" name="文本框 167"/>
            <p:cNvSpPr txBox="1"/>
            <p:nvPr/>
          </p:nvSpPr>
          <p:spPr>
            <a:xfrm>
              <a:off x="456969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25" name="千图PPT彼岸天：ID 8661124库_组合 24"/>
          <p:cNvGrpSpPr/>
          <p:nvPr>
            <p:custDataLst>
              <p:tags r:id="rId11"/>
            </p:custDataLst>
          </p:nvPr>
        </p:nvGrpSpPr>
        <p:grpSpPr>
          <a:xfrm>
            <a:off x="2869883" y="5049529"/>
            <a:ext cx="2150745" cy="797073"/>
            <a:chOff x="2724664" y="5018472"/>
            <a:chExt cx="2267696" cy="840413"/>
          </a:xfrm>
        </p:grpSpPr>
        <p:sp>
          <p:nvSpPr>
            <p:cNvPr id="35" name="文本框 164"/>
            <p:cNvSpPr txBox="1"/>
            <p:nvPr/>
          </p:nvSpPr>
          <p:spPr>
            <a:xfrm>
              <a:off x="272466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6" name="文本框 165"/>
            <p:cNvSpPr txBox="1"/>
            <p:nvPr/>
          </p:nvSpPr>
          <p:spPr>
            <a:xfrm>
              <a:off x="2724664" y="5397220"/>
              <a:ext cx="2267696" cy="461665"/>
            </a:xfrm>
            <a:prstGeom prst="rect">
              <a:avLst/>
            </a:prstGeom>
            <a:noFill/>
          </p:spPr>
          <p:txBody>
            <a:bodyPr wrap="square">
              <a:normAutofit fontScale="92500" lnSpcReduction="20000"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26" name="千图PPT彼岸天：ID 8661124库_组合 25"/>
          <p:cNvGrpSpPr/>
          <p:nvPr>
            <p:custDataLst>
              <p:tags r:id="rId12"/>
            </p:custDataLst>
          </p:nvPr>
        </p:nvGrpSpPr>
        <p:grpSpPr>
          <a:xfrm>
            <a:off x="5020628" y="5049529"/>
            <a:ext cx="2150745" cy="781991"/>
            <a:chOff x="4992359" y="5018472"/>
            <a:chExt cx="2267696" cy="824511"/>
          </a:xfrm>
        </p:grpSpPr>
        <p:sp>
          <p:nvSpPr>
            <p:cNvPr id="33" name="文本框 162"/>
            <p:cNvSpPr txBox="1"/>
            <p:nvPr/>
          </p:nvSpPr>
          <p:spPr>
            <a:xfrm>
              <a:off x="4992359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4" name="文本框 163"/>
            <p:cNvSpPr txBox="1"/>
            <p:nvPr/>
          </p:nvSpPr>
          <p:spPr>
            <a:xfrm>
              <a:off x="4992359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27" name="千图PPT彼岸天：ID 8661124库_组合 26"/>
          <p:cNvGrpSpPr/>
          <p:nvPr>
            <p:custDataLst>
              <p:tags r:id="rId13"/>
            </p:custDataLst>
          </p:nvPr>
        </p:nvGrpSpPr>
        <p:grpSpPr>
          <a:xfrm>
            <a:off x="7171373" y="5049529"/>
            <a:ext cx="2150745" cy="781991"/>
            <a:chOff x="7260054" y="5018472"/>
            <a:chExt cx="2267696" cy="824511"/>
          </a:xfrm>
        </p:grpSpPr>
        <p:sp>
          <p:nvSpPr>
            <p:cNvPr id="31" name="文本框 160"/>
            <p:cNvSpPr txBox="1"/>
            <p:nvPr/>
          </p:nvSpPr>
          <p:spPr>
            <a:xfrm>
              <a:off x="7260054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2" name="文本框 161"/>
            <p:cNvSpPr txBox="1"/>
            <p:nvPr/>
          </p:nvSpPr>
          <p:spPr>
            <a:xfrm>
              <a:off x="7260054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28" name="千图PPT彼岸天：ID 8661124库_组合 27"/>
          <p:cNvGrpSpPr/>
          <p:nvPr>
            <p:custDataLst>
              <p:tags r:id="rId14"/>
            </p:custDataLst>
          </p:nvPr>
        </p:nvGrpSpPr>
        <p:grpSpPr>
          <a:xfrm>
            <a:off x="9322117" y="5049529"/>
            <a:ext cx="2150745" cy="781991"/>
            <a:chOff x="9527752" y="5018472"/>
            <a:chExt cx="2267696" cy="824511"/>
          </a:xfrm>
        </p:grpSpPr>
        <p:sp>
          <p:nvSpPr>
            <p:cNvPr id="29" name="文本框 158"/>
            <p:cNvSpPr txBox="1"/>
            <p:nvPr/>
          </p:nvSpPr>
          <p:spPr>
            <a:xfrm>
              <a:off x="9527752" y="5018472"/>
              <a:ext cx="2267696" cy="338554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30" name="文本框 159"/>
            <p:cNvSpPr txBox="1"/>
            <p:nvPr/>
          </p:nvSpPr>
          <p:spPr>
            <a:xfrm>
              <a:off x="9527752" y="5397220"/>
              <a:ext cx="2267696" cy="445763"/>
            </a:xfrm>
            <a:prstGeom prst="rect">
              <a:avLst/>
            </a:prstGeom>
            <a:noFill/>
          </p:spPr>
          <p:txBody>
            <a:bodyPr wrap="square">
              <a:normAutofit fontScale="85000" lnSpcReduction="20000"/>
            </a:bodyPr>
            <a:lstStyle/>
            <a:p>
              <a:pPr>
                <a:lnSpc>
                  <a:spcPct val="14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66" name="千图PPT彼岸天：ID 8661124库_组合 65"/>
          <p:cNvGrpSpPr/>
          <p:nvPr>
            <p:custDataLst>
              <p:tags r:id="rId15"/>
            </p:custDataLst>
          </p:nvPr>
        </p:nvGrpSpPr>
        <p:grpSpPr>
          <a:xfrm>
            <a:off x="6420036" y="1583880"/>
            <a:ext cx="2187305" cy="743444"/>
            <a:chOff x="6420036" y="1583880"/>
            <a:chExt cx="2187305" cy="743444"/>
          </a:xfrm>
        </p:grpSpPr>
        <p:sp>
          <p:nvSpPr>
            <p:cNvPr id="18" name="文本框 194"/>
            <p:cNvSpPr txBox="1"/>
            <p:nvPr/>
          </p:nvSpPr>
          <p:spPr>
            <a:xfrm>
              <a:off x="6420036" y="1583880"/>
              <a:ext cx="2187305" cy="282114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>
                <a:lnSpc>
                  <a:spcPct val="110000"/>
                </a:lnSpc>
              </a:pPr>
              <a:r>
                <a:rPr lang="zh-CN" altLang="en-US" sz="1335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335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9" name="文本框 195"/>
            <p:cNvSpPr txBox="1"/>
            <p:nvPr/>
          </p:nvSpPr>
          <p:spPr>
            <a:xfrm>
              <a:off x="6420036" y="1865994"/>
              <a:ext cx="2187305" cy="461330"/>
            </a:xfrm>
            <a:prstGeom prst="rect">
              <a:avLst/>
            </a:prstGeom>
            <a:noFill/>
          </p:spPr>
          <p:txBody>
            <a:bodyPr wrap="square">
              <a:normAutofit fontScale="850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85885" y="1395450"/>
            <a:ext cx="2549181" cy="3037836"/>
            <a:chOff x="548708" y="1368464"/>
            <a:chExt cx="2549181" cy="3037836"/>
          </a:xfrm>
        </p:grpSpPr>
        <p:grpSp>
          <p:nvGrpSpPr>
            <p:cNvPr id="71" name="组合 70"/>
            <p:cNvGrpSpPr/>
            <p:nvPr/>
          </p:nvGrpSpPr>
          <p:grpSpPr>
            <a:xfrm>
              <a:off x="891818" y="2450986"/>
              <a:ext cx="1862957" cy="1955314"/>
              <a:chOff x="989461" y="1985775"/>
              <a:chExt cx="1673951" cy="1756937"/>
            </a:xfrm>
          </p:grpSpPr>
          <p:grpSp>
            <p:nvGrpSpPr>
              <p:cNvPr id="75" name="组合 74"/>
              <p:cNvGrpSpPr/>
              <p:nvPr/>
            </p:nvGrpSpPr>
            <p:grpSpPr>
              <a:xfrm>
                <a:off x="989461" y="2099015"/>
                <a:ext cx="1673951" cy="1643697"/>
                <a:chOff x="1929719" y="2203878"/>
                <a:chExt cx="2231936" cy="2191594"/>
              </a:xfrm>
            </p:grpSpPr>
            <p:sp>
              <p:nvSpPr>
                <p:cNvPr id="81" name="任意多边形 46"/>
                <p:cNvSpPr/>
                <p:nvPr/>
              </p:nvSpPr>
              <p:spPr>
                <a:xfrm rot="15099353">
                  <a:off x="1785497" y="2348100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任意多边形 47"/>
                <p:cNvSpPr/>
                <p:nvPr/>
              </p:nvSpPr>
              <p:spPr>
                <a:xfrm rot="4304382">
                  <a:off x="2036779" y="3292479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任意多边形 48"/>
                <p:cNvSpPr/>
                <p:nvPr/>
              </p:nvSpPr>
              <p:spPr>
                <a:xfrm rot="9623180" flipH="1" flipV="1">
                  <a:off x="2860707" y="319172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任意多边形 49"/>
                <p:cNvSpPr/>
                <p:nvPr/>
              </p:nvSpPr>
              <p:spPr>
                <a:xfrm rot="9660772">
                  <a:off x="2952049" y="2449507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76" name="组合 75"/>
              <p:cNvGrpSpPr/>
              <p:nvPr/>
            </p:nvGrpSpPr>
            <p:grpSpPr>
              <a:xfrm>
                <a:off x="1695687" y="1985775"/>
                <a:ext cx="316108" cy="269323"/>
                <a:chOff x="6738973" y="2269078"/>
                <a:chExt cx="1114524" cy="949566"/>
              </a:xfrm>
              <a:solidFill>
                <a:schemeClr val="accent3"/>
              </a:solidFill>
            </p:grpSpPr>
            <p:sp>
              <p:nvSpPr>
                <p:cNvPr id="77" name="矩形 76"/>
                <p:cNvSpPr/>
                <p:nvPr/>
              </p:nvSpPr>
              <p:spPr>
                <a:xfrm>
                  <a:off x="6738973" y="2476583"/>
                  <a:ext cx="361536" cy="535055"/>
                </a:xfrm>
                <a:prstGeom prst="rect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流程图: 手动操作 77"/>
                <p:cNvSpPr/>
                <p:nvPr/>
              </p:nvSpPr>
              <p:spPr>
                <a:xfrm rot="16200000" flipV="1">
                  <a:off x="6771938" y="2625600"/>
                  <a:ext cx="893737" cy="236520"/>
                </a:xfrm>
                <a:prstGeom prst="flowChartManualOperation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弦形 78"/>
                <p:cNvSpPr/>
                <p:nvPr/>
              </p:nvSpPr>
              <p:spPr>
                <a:xfrm rot="12166380">
                  <a:off x="7225500" y="2500908"/>
                  <a:ext cx="445772" cy="445772"/>
                </a:xfrm>
                <a:prstGeom prst="chord">
                  <a:avLst/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空心弧 79"/>
                <p:cNvSpPr/>
                <p:nvPr/>
              </p:nvSpPr>
              <p:spPr>
                <a:xfrm rot="5574077">
                  <a:off x="6903931" y="2269078"/>
                  <a:ext cx="949566" cy="949566"/>
                </a:xfrm>
                <a:prstGeom prst="blockArc">
                  <a:avLst>
                    <a:gd name="adj1" fmla="val 10800000"/>
                    <a:gd name="adj2" fmla="val 21371602"/>
                    <a:gd name="adj3" fmla="val 8832"/>
                  </a:avLst>
                </a:pr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2" name="组合 71"/>
            <p:cNvGrpSpPr/>
            <p:nvPr/>
          </p:nvGrpSpPr>
          <p:grpSpPr>
            <a:xfrm>
              <a:off x="548708" y="1368464"/>
              <a:ext cx="2549181" cy="776023"/>
              <a:chOff x="1762632" y="1197195"/>
              <a:chExt cx="2549181" cy="776023"/>
            </a:xfrm>
          </p:grpSpPr>
          <p:sp>
            <p:nvSpPr>
              <p:cNvPr id="73" name="文本框 17"/>
              <p:cNvSpPr txBox="1"/>
              <p:nvPr/>
            </p:nvSpPr>
            <p:spPr>
              <a:xfrm>
                <a:off x="1762632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74" name="文本框 18"/>
              <p:cNvSpPr txBox="1"/>
              <p:nvPr/>
            </p:nvSpPr>
            <p:spPr>
              <a:xfrm>
                <a:off x="1762632" y="1585420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3954305" y="1322377"/>
            <a:ext cx="2549181" cy="3108405"/>
            <a:chOff x="4585767" y="1285385"/>
            <a:chExt cx="2549181" cy="3108405"/>
          </a:xfrm>
        </p:grpSpPr>
        <p:grpSp>
          <p:nvGrpSpPr>
            <p:cNvPr id="59" name="组合 58"/>
            <p:cNvGrpSpPr/>
            <p:nvPr/>
          </p:nvGrpSpPr>
          <p:grpSpPr>
            <a:xfrm>
              <a:off x="4928429" y="2367904"/>
              <a:ext cx="1863862" cy="2025886"/>
              <a:chOff x="4056929" y="1923464"/>
              <a:chExt cx="1674763" cy="1820348"/>
            </a:xfrm>
          </p:grpSpPr>
          <p:grpSp>
            <p:nvGrpSpPr>
              <p:cNvPr id="63" name="组合 62"/>
              <p:cNvGrpSpPr/>
              <p:nvPr/>
            </p:nvGrpSpPr>
            <p:grpSpPr>
              <a:xfrm>
                <a:off x="4056929" y="2117409"/>
                <a:ext cx="1674763" cy="1626403"/>
                <a:chOff x="6019675" y="2228402"/>
                <a:chExt cx="2233018" cy="2168536"/>
              </a:xfrm>
            </p:grpSpPr>
            <p:sp>
              <p:nvSpPr>
                <p:cNvPr id="67" name="任意多边形 54"/>
                <p:cNvSpPr/>
                <p:nvPr/>
              </p:nvSpPr>
              <p:spPr>
                <a:xfrm rot="15028394">
                  <a:off x="5870070" y="2378007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任意多边形 55"/>
                <p:cNvSpPr/>
                <p:nvPr/>
              </p:nvSpPr>
              <p:spPr>
                <a:xfrm rot="4304382">
                  <a:off x="6116537" y="3293945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任意多边形 56"/>
                <p:cNvSpPr/>
                <p:nvPr/>
              </p:nvSpPr>
              <p:spPr>
                <a:xfrm rot="9623180" flipH="1" flipV="1">
                  <a:off x="6940465" y="320188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任意多边形 57"/>
                <p:cNvSpPr/>
                <p:nvPr/>
              </p:nvSpPr>
              <p:spPr>
                <a:xfrm rot="9654881">
                  <a:off x="7043087" y="2458879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>
                <a:off x="4699648" y="1923464"/>
                <a:ext cx="389330" cy="387887"/>
                <a:chOff x="5100545" y="1975558"/>
                <a:chExt cx="660280" cy="657834"/>
              </a:xfrm>
              <a:solidFill>
                <a:schemeClr val="accent4"/>
              </a:solidFill>
            </p:grpSpPr>
            <p:sp>
              <p:nvSpPr>
                <p:cNvPr id="65" name="饼形 52"/>
                <p:cNvSpPr/>
                <p:nvPr/>
              </p:nvSpPr>
              <p:spPr>
                <a:xfrm>
                  <a:off x="5100545" y="2008778"/>
                  <a:ext cx="624614" cy="624614"/>
                </a:xfrm>
                <a:prstGeom prst="pi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饼形 53"/>
                <p:cNvSpPr/>
                <p:nvPr/>
              </p:nvSpPr>
              <p:spPr>
                <a:xfrm rot="16995039">
                  <a:off x="5136211" y="1975558"/>
                  <a:ext cx="624614" cy="624614"/>
                </a:xfrm>
                <a:prstGeom prst="pie">
                  <a:avLst>
                    <a:gd name="adj1" fmla="val 21036529"/>
                    <a:gd name="adj2" fmla="val 4417553"/>
                  </a:avLst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60" name="组合 59"/>
            <p:cNvGrpSpPr/>
            <p:nvPr/>
          </p:nvGrpSpPr>
          <p:grpSpPr>
            <a:xfrm>
              <a:off x="4585767" y="1285385"/>
              <a:ext cx="2549181" cy="776023"/>
              <a:chOff x="5877558" y="1197195"/>
              <a:chExt cx="2549181" cy="776023"/>
            </a:xfrm>
          </p:grpSpPr>
          <p:sp>
            <p:nvSpPr>
              <p:cNvPr id="61" name="文本框 15"/>
              <p:cNvSpPr txBox="1"/>
              <p:nvPr/>
            </p:nvSpPr>
            <p:spPr>
              <a:xfrm>
                <a:off x="5877558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62" name="文本框 16"/>
              <p:cNvSpPr txBox="1"/>
              <p:nvPr/>
            </p:nvSpPr>
            <p:spPr>
              <a:xfrm>
                <a:off x="5877558" y="1585420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220095" y="2602351"/>
            <a:ext cx="2549181" cy="3156873"/>
            <a:chOff x="2537878" y="2602351"/>
            <a:chExt cx="2549181" cy="3156873"/>
          </a:xfrm>
        </p:grpSpPr>
        <p:grpSp>
          <p:nvGrpSpPr>
            <p:cNvPr id="40" name="组合 39"/>
            <p:cNvGrpSpPr/>
            <p:nvPr/>
          </p:nvGrpSpPr>
          <p:grpSpPr>
            <a:xfrm>
              <a:off x="2874397" y="2602351"/>
              <a:ext cx="1876143" cy="1987262"/>
              <a:chOff x="2403046" y="2099299"/>
              <a:chExt cx="1685799" cy="1785643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2403046" y="2099299"/>
                <a:ext cx="1685799" cy="1625303"/>
                <a:chOff x="3973046" y="2204258"/>
                <a:chExt cx="2247733" cy="2167070"/>
              </a:xfrm>
            </p:grpSpPr>
            <p:sp>
              <p:nvSpPr>
                <p:cNvPr id="55" name="任意多边形 36"/>
                <p:cNvSpPr/>
                <p:nvPr/>
              </p:nvSpPr>
              <p:spPr>
                <a:xfrm rot="6571606" flipV="1">
                  <a:off x="3823441" y="328167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任意多边形 37"/>
                <p:cNvSpPr/>
                <p:nvPr/>
              </p:nvSpPr>
              <p:spPr>
                <a:xfrm rot="17295618" flipV="1">
                  <a:off x="4071856" y="2348480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任意多边形 38"/>
                <p:cNvSpPr/>
                <p:nvPr/>
              </p:nvSpPr>
              <p:spPr>
                <a:xfrm rot="11976820" flipH="1">
                  <a:off x="4895784" y="241356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任意多边形 39"/>
                <p:cNvSpPr/>
                <p:nvPr/>
              </p:nvSpPr>
              <p:spPr>
                <a:xfrm rot="11904031" flipV="1">
                  <a:off x="5011173" y="318716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45" name="组合 44"/>
              <p:cNvGrpSpPr/>
              <p:nvPr/>
            </p:nvGrpSpPr>
            <p:grpSpPr>
              <a:xfrm>
                <a:off x="3019493" y="3487059"/>
                <a:ext cx="352105" cy="397883"/>
                <a:chOff x="3413759" y="3230880"/>
                <a:chExt cx="2065662" cy="2334217"/>
              </a:xfrm>
              <a:solidFill>
                <a:schemeClr val="accent2"/>
              </a:solidFill>
            </p:grpSpPr>
            <p:sp>
              <p:nvSpPr>
                <p:cNvPr id="46" name="新月形 45"/>
                <p:cNvSpPr/>
                <p:nvPr/>
              </p:nvSpPr>
              <p:spPr>
                <a:xfrm rot="1328585">
                  <a:off x="4071435" y="3735976"/>
                  <a:ext cx="945943" cy="844732"/>
                </a:xfrm>
                <a:prstGeom prst="moon">
                  <a:avLst>
                    <a:gd name="adj" fmla="val 26272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弦形 46"/>
                <p:cNvSpPr/>
                <p:nvPr/>
              </p:nvSpPr>
              <p:spPr>
                <a:xfrm rot="16956431">
                  <a:off x="3413759" y="3431176"/>
                  <a:ext cx="1968139" cy="1968139"/>
                </a:xfrm>
                <a:prstGeom prst="chord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4223657" y="3230880"/>
                  <a:ext cx="1184366" cy="1184366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新月形 48"/>
                <p:cNvSpPr/>
                <p:nvPr/>
              </p:nvSpPr>
              <p:spPr>
                <a:xfrm rot="14732761">
                  <a:off x="3929190" y="4152589"/>
                  <a:ext cx="418950" cy="837900"/>
                </a:xfrm>
                <a:prstGeom prst="moon">
                  <a:avLst>
                    <a:gd name="adj" fmla="val 7116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椭圆 49"/>
                <p:cNvSpPr/>
                <p:nvPr/>
              </p:nvSpPr>
              <p:spPr>
                <a:xfrm>
                  <a:off x="4837816" y="3502691"/>
                  <a:ext cx="172326" cy="17232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新月形 50"/>
                <p:cNvSpPr/>
                <p:nvPr/>
              </p:nvSpPr>
              <p:spPr>
                <a:xfrm rot="16931003">
                  <a:off x="4850996" y="3479191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新月形 51"/>
                <p:cNvSpPr/>
                <p:nvPr/>
              </p:nvSpPr>
              <p:spPr>
                <a:xfrm rot="2556512">
                  <a:off x="4920253" y="3512478"/>
                  <a:ext cx="418950" cy="837900"/>
                </a:xfrm>
                <a:prstGeom prst="moon">
                  <a:avLst>
                    <a:gd name="adj" fmla="val 56366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>
                  <a:off x="4223657" y="5346401"/>
                  <a:ext cx="95794" cy="21869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矩形 53"/>
                <p:cNvSpPr/>
                <p:nvPr/>
              </p:nvSpPr>
              <p:spPr>
                <a:xfrm>
                  <a:off x="4476119" y="5346401"/>
                  <a:ext cx="95794" cy="218696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41" name="组合 40"/>
            <p:cNvGrpSpPr/>
            <p:nvPr/>
          </p:nvGrpSpPr>
          <p:grpSpPr>
            <a:xfrm>
              <a:off x="2537878" y="4983201"/>
              <a:ext cx="2549181" cy="776023"/>
              <a:chOff x="4948086" y="339361"/>
              <a:chExt cx="2549181" cy="776023"/>
            </a:xfrm>
          </p:grpSpPr>
          <p:sp>
            <p:nvSpPr>
              <p:cNvPr id="42" name="文本框 13"/>
              <p:cNvSpPr txBox="1"/>
              <p:nvPr/>
            </p:nvSpPr>
            <p:spPr>
              <a:xfrm>
                <a:off x="4948086" y="33936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3" name="文本框 14"/>
              <p:cNvSpPr txBox="1"/>
              <p:nvPr/>
            </p:nvSpPr>
            <p:spPr>
              <a:xfrm>
                <a:off x="4948086" y="72758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5688515" y="2598485"/>
            <a:ext cx="2549181" cy="3060940"/>
            <a:chOff x="6612761" y="2601937"/>
            <a:chExt cx="2549181" cy="3060940"/>
          </a:xfrm>
        </p:grpSpPr>
        <p:grpSp>
          <p:nvGrpSpPr>
            <p:cNvPr id="30" name="组合 29"/>
            <p:cNvGrpSpPr/>
            <p:nvPr/>
          </p:nvGrpSpPr>
          <p:grpSpPr>
            <a:xfrm>
              <a:off x="6949508" y="2601937"/>
              <a:ext cx="1875677" cy="1907190"/>
              <a:chOff x="5624406" y="2098985"/>
              <a:chExt cx="1685381" cy="1713692"/>
            </a:xfrm>
          </p:grpSpPr>
          <p:sp>
            <p:nvSpPr>
              <p:cNvPr id="34" name="任意多边形 19"/>
              <p:cNvSpPr/>
              <p:nvPr/>
            </p:nvSpPr>
            <p:spPr>
              <a:xfrm>
                <a:off x="6309679" y="3541406"/>
                <a:ext cx="314834" cy="271271"/>
              </a:xfrm>
              <a:custGeom>
                <a:avLst/>
                <a:gdLst>
                  <a:gd name="connsiteX0" fmla="*/ 860020 w 1730875"/>
                  <a:gd name="connsiteY0" fmla="*/ 0 h 1491374"/>
                  <a:gd name="connsiteX1" fmla="*/ 1147402 w 1730875"/>
                  <a:gd name="connsiteY1" fmla="*/ 287382 h 1491374"/>
                  <a:gd name="connsiteX2" fmla="*/ 860020 w 1730875"/>
                  <a:gd name="connsiteY2" fmla="*/ 574764 h 1491374"/>
                  <a:gd name="connsiteX3" fmla="*/ 802103 w 1730875"/>
                  <a:gd name="connsiteY3" fmla="*/ 568925 h 1491374"/>
                  <a:gd name="connsiteX4" fmla="*/ 772043 w 1730875"/>
                  <a:gd name="connsiteY4" fmla="*/ 559594 h 1491374"/>
                  <a:gd name="connsiteX5" fmla="*/ 493022 w 1730875"/>
                  <a:gd name="connsiteY5" fmla="*/ 1006545 h 1491374"/>
                  <a:gd name="connsiteX6" fmla="*/ 509140 w 1730875"/>
                  <a:gd name="connsiteY6" fmla="*/ 1021190 h 1491374"/>
                  <a:gd name="connsiteX7" fmla="*/ 552180 w 1730875"/>
                  <a:gd name="connsiteY7" fmla="*/ 1092130 h 1491374"/>
                  <a:gd name="connsiteX8" fmla="*/ 565286 w 1730875"/>
                  <a:gd name="connsiteY8" fmla="*/ 1134348 h 1491374"/>
                  <a:gd name="connsiteX9" fmla="*/ 1165590 w 1730875"/>
                  <a:gd name="connsiteY9" fmla="*/ 1134348 h 1491374"/>
                  <a:gd name="connsiteX10" fmla="*/ 1178695 w 1730875"/>
                  <a:gd name="connsiteY10" fmla="*/ 1092130 h 1491374"/>
                  <a:gd name="connsiteX11" fmla="*/ 1443493 w 1730875"/>
                  <a:gd name="connsiteY11" fmla="*/ 916610 h 1491374"/>
                  <a:gd name="connsiteX12" fmla="*/ 1730875 w 1730875"/>
                  <a:gd name="connsiteY12" fmla="*/ 1203992 h 1491374"/>
                  <a:gd name="connsiteX13" fmla="*/ 1443493 w 1730875"/>
                  <a:gd name="connsiteY13" fmla="*/ 1491374 h 1491374"/>
                  <a:gd name="connsiteX14" fmla="*/ 1178695 w 1730875"/>
                  <a:gd name="connsiteY14" fmla="*/ 1315854 h 1491374"/>
                  <a:gd name="connsiteX15" fmla="*/ 1165590 w 1730875"/>
                  <a:gd name="connsiteY15" fmla="*/ 1273636 h 1491374"/>
                  <a:gd name="connsiteX16" fmla="*/ 565286 w 1730875"/>
                  <a:gd name="connsiteY16" fmla="*/ 1273636 h 1491374"/>
                  <a:gd name="connsiteX17" fmla="*/ 552180 w 1730875"/>
                  <a:gd name="connsiteY17" fmla="*/ 1315854 h 1491374"/>
                  <a:gd name="connsiteX18" fmla="*/ 287382 w 1730875"/>
                  <a:gd name="connsiteY18" fmla="*/ 1491374 h 1491374"/>
                  <a:gd name="connsiteX19" fmla="*/ 0 w 1730875"/>
                  <a:gd name="connsiteY19" fmla="*/ 1203992 h 1491374"/>
                  <a:gd name="connsiteX20" fmla="*/ 287382 w 1730875"/>
                  <a:gd name="connsiteY20" fmla="*/ 916610 h 1491374"/>
                  <a:gd name="connsiteX21" fmla="*/ 372841 w 1730875"/>
                  <a:gd name="connsiteY21" fmla="*/ 929530 h 1491374"/>
                  <a:gd name="connsiteX22" fmla="*/ 399952 w 1730875"/>
                  <a:gd name="connsiteY22" fmla="*/ 942563 h 1491374"/>
                  <a:gd name="connsiteX23" fmla="*/ 673507 w 1730875"/>
                  <a:gd name="connsiteY23" fmla="*/ 504368 h 1491374"/>
                  <a:gd name="connsiteX24" fmla="*/ 656810 w 1730875"/>
                  <a:gd name="connsiteY24" fmla="*/ 490592 h 1491374"/>
                  <a:gd name="connsiteX25" fmla="*/ 572638 w 1730875"/>
                  <a:gd name="connsiteY25" fmla="*/ 287382 h 1491374"/>
                  <a:gd name="connsiteX26" fmla="*/ 860020 w 1730875"/>
                  <a:gd name="connsiteY26" fmla="*/ 0 h 14913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1730875" h="1491374">
                    <a:moveTo>
                      <a:pt x="860020" y="0"/>
                    </a:moveTo>
                    <a:cubicBezTo>
                      <a:pt x="1018737" y="0"/>
                      <a:pt x="1147402" y="128665"/>
                      <a:pt x="1147402" y="287382"/>
                    </a:cubicBezTo>
                    <a:cubicBezTo>
                      <a:pt x="1147402" y="446099"/>
                      <a:pt x="1018737" y="574764"/>
                      <a:pt x="860020" y="574764"/>
                    </a:cubicBezTo>
                    <a:cubicBezTo>
                      <a:pt x="840181" y="574764"/>
                      <a:pt x="820811" y="572754"/>
                      <a:pt x="802103" y="568925"/>
                    </a:cubicBezTo>
                    <a:lnTo>
                      <a:pt x="772043" y="559594"/>
                    </a:lnTo>
                    <a:lnTo>
                      <a:pt x="493022" y="1006545"/>
                    </a:lnTo>
                    <a:lnTo>
                      <a:pt x="509140" y="1021190"/>
                    </a:lnTo>
                    <a:cubicBezTo>
                      <a:pt x="526710" y="1042480"/>
                      <a:pt x="541274" y="1066343"/>
                      <a:pt x="552180" y="1092130"/>
                    </a:cubicBezTo>
                    <a:lnTo>
                      <a:pt x="565286" y="1134348"/>
                    </a:lnTo>
                    <a:lnTo>
                      <a:pt x="1165590" y="1134348"/>
                    </a:lnTo>
                    <a:lnTo>
                      <a:pt x="1178695" y="1092130"/>
                    </a:lnTo>
                    <a:cubicBezTo>
                      <a:pt x="1222322" y="988984"/>
                      <a:pt x="1324455" y="916610"/>
                      <a:pt x="1443493" y="916610"/>
                    </a:cubicBezTo>
                    <a:cubicBezTo>
                      <a:pt x="1602210" y="916610"/>
                      <a:pt x="1730875" y="1045275"/>
                      <a:pt x="1730875" y="1203992"/>
                    </a:cubicBezTo>
                    <a:cubicBezTo>
                      <a:pt x="1730875" y="1362709"/>
                      <a:pt x="1602210" y="1491374"/>
                      <a:pt x="1443493" y="1491374"/>
                    </a:cubicBezTo>
                    <a:cubicBezTo>
                      <a:pt x="1324455" y="1491374"/>
                      <a:pt x="1222322" y="1419000"/>
                      <a:pt x="1178695" y="1315854"/>
                    </a:cubicBezTo>
                    <a:lnTo>
                      <a:pt x="1165590" y="1273636"/>
                    </a:lnTo>
                    <a:lnTo>
                      <a:pt x="565286" y="1273636"/>
                    </a:lnTo>
                    <a:lnTo>
                      <a:pt x="552180" y="1315854"/>
                    </a:lnTo>
                    <a:cubicBezTo>
                      <a:pt x="508554" y="1419000"/>
                      <a:pt x="406420" y="1491374"/>
                      <a:pt x="287382" y="1491374"/>
                    </a:cubicBezTo>
                    <a:cubicBezTo>
                      <a:pt x="128665" y="1491374"/>
                      <a:pt x="0" y="1362709"/>
                      <a:pt x="0" y="1203992"/>
                    </a:cubicBezTo>
                    <a:cubicBezTo>
                      <a:pt x="0" y="1045275"/>
                      <a:pt x="128665" y="916610"/>
                      <a:pt x="287382" y="916610"/>
                    </a:cubicBezTo>
                    <a:cubicBezTo>
                      <a:pt x="317141" y="916610"/>
                      <a:pt x="345844" y="921133"/>
                      <a:pt x="372841" y="929530"/>
                    </a:cubicBezTo>
                    <a:lnTo>
                      <a:pt x="399952" y="942563"/>
                    </a:lnTo>
                    <a:lnTo>
                      <a:pt x="673507" y="504368"/>
                    </a:lnTo>
                    <a:lnTo>
                      <a:pt x="656810" y="490592"/>
                    </a:lnTo>
                    <a:cubicBezTo>
                      <a:pt x="604805" y="438586"/>
                      <a:pt x="572638" y="366740"/>
                      <a:pt x="572638" y="287382"/>
                    </a:cubicBezTo>
                    <a:cubicBezTo>
                      <a:pt x="572638" y="128665"/>
                      <a:pt x="701303" y="0"/>
                      <a:pt x="860020" y="0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组合 34"/>
              <p:cNvGrpSpPr/>
              <p:nvPr/>
            </p:nvGrpSpPr>
            <p:grpSpPr>
              <a:xfrm>
                <a:off x="5624406" y="2098985"/>
                <a:ext cx="1685381" cy="1622593"/>
                <a:chOff x="8078266" y="2223112"/>
                <a:chExt cx="2247175" cy="2163456"/>
              </a:xfrm>
            </p:grpSpPr>
            <p:sp>
              <p:nvSpPr>
                <p:cNvPr id="36" name="任意多边形 21"/>
                <p:cNvSpPr/>
                <p:nvPr/>
              </p:nvSpPr>
              <p:spPr>
                <a:xfrm rot="6571606" flipV="1">
                  <a:off x="7928661" y="329691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任意多边形 22"/>
                <p:cNvSpPr/>
                <p:nvPr/>
              </p:nvSpPr>
              <p:spPr>
                <a:xfrm rot="11904031" flipV="1">
                  <a:off x="9115835" y="320240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任意多边形 23"/>
                <p:cNvSpPr/>
                <p:nvPr/>
              </p:nvSpPr>
              <p:spPr>
                <a:xfrm rot="17295618" flipV="1">
                  <a:off x="8184889" y="2367334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任意多边形 24"/>
                <p:cNvSpPr/>
                <p:nvPr/>
              </p:nvSpPr>
              <p:spPr>
                <a:xfrm rot="11976820" flipH="1">
                  <a:off x="9008817" y="242880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31" name="组合 30"/>
            <p:cNvGrpSpPr/>
            <p:nvPr/>
          </p:nvGrpSpPr>
          <p:grpSpPr>
            <a:xfrm>
              <a:off x="6612761" y="4886854"/>
              <a:ext cx="2549181" cy="776023"/>
              <a:chOff x="4948086" y="339361"/>
              <a:chExt cx="2549181" cy="776023"/>
            </a:xfrm>
          </p:grpSpPr>
          <p:sp>
            <p:nvSpPr>
              <p:cNvPr id="32" name="文本框 11"/>
              <p:cNvSpPr txBox="1"/>
              <p:nvPr/>
            </p:nvSpPr>
            <p:spPr>
              <a:xfrm>
                <a:off x="4948086" y="33936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文本框 12"/>
              <p:cNvSpPr txBox="1"/>
              <p:nvPr/>
            </p:nvSpPr>
            <p:spPr>
              <a:xfrm>
                <a:off x="4948086" y="72758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8" name="千图PPT彼岸天：ID 8661124库_组合 7"/>
          <p:cNvGrpSpPr/>
          <p:nvPr>
            <p:custDataLst>
              <p:tags r:id="rId5"/>
            </p:custDataLst>
          </p:nvPr>
        </p:nvGrpSpPr>
        <p:grpSpPr>
          <a:xfrm>
            <a:off x="7422725" y="1322377"/>
            <a:ext cx="2549181" cy="3108402"/>
            <a:chOff x="8129699" y="1285385"/>
            <a:chExt cx="2549181" cy="3108402"/>
          </a:xfrm>
        </p:grpSpPr>
        <p:grpSp>
          <p:nvGrpSpPr>
            <p:cNvPr id="20" name="组合 19"/>
            <p:cNvGrpSpPr/>
            <p:nvPr/>
          </p:nvGrpSpPr>
          <p:grpSpPr>
            <a:xfrm>
              <a:off x="8472357" y="2389702"/>
              <a:ext cx="1863861" cy="2004085"/>
              <a:chOff x="4056929" y="1943052"/>
              <a:chExt cx="1674763" cy="1800760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056929" y="2117409"/>
                <a:ext cx="1674763" cy="1626403"/>
                <a:chOff x="6019675" y="2228402"/>
                <a:chExt cx="2233018" cy="2168536"/>
              </a:xfrm>
            </p:grpSpPr>
            <p:sp>
              <p:nvSpPr>
                <p:cNvPr id="26" name="任意多边形 91"/>
                <p:cNvSpPr/>
                <p:nvPr/>
              </p:nvSpPr>
              <p:spPr>
                <a:xfrm rot="15028394">
                  <a:off x="5870070" y="2378007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任意多边形 92"/>
                <p:cNvSpPr/>
                <p:nvPr/>
              </p:nvSpPr>
              <p:spPr>
                <a:xfrm rot="4304382">
                  <a:off x="6116537" y="3293945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任意多边形 93"/>
                <p:cNvSpPr/>
                <p:nvPr/>
              </p:nvSpPr>
              <p:spPr>
                <a:xfrm rot="9623180" flipH="1" flipV="1">
                  <a:off x="6940465" y="3201883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任意多边形 94"/>
                <p:cNvSpPr/>
                <p:nvPr/>
              </p:nvSpPr>
              <p:spPr>
                <a:xfrm rot="9654881">
                  <a:off x="7043087" y="2458879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5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  <p:sp>
            <p:nvSpPr>
              <p:cNvPr id="25" name="任意多边形 90"/>
              <p:cNvSpPr/>
              <p:nvPr/>
            </p:nvSpPr>
            <p:spPr>
              <a:xfrm>
                <a:off x="4752680" y="1943052"/>
                <a:ext cx="262234" cy="368299"/>
              </a:xfrm>
              <a:custGeom>
                <a:avLst/>
                <a:gdLst>
                  <a:gd name="connsiteX0" fmla="*/ 163450 w 239588"/>
                  <a:gd name="connsiteY0" fmla="*/ 147580 h 336493"/>
                  <a:gd name="connsiteX1" fmla="*/ 163450 w 239588"/>
                  <a:gd name="connsiteY1" fmla="*/ 307918 h 336493"/>
                  <a:gd name="connsiteX2" fmla="*/ 192025 w 239588"/>
                  <a:gd name="connsiteY2" fmla="*/ 307918 h 336493"/>
                  <a:gd name="connsiteX3" fmla="*/ 192025 w 239588"/>
                  <a:gd name="connsiteY3" fmla="*/ 147580 h 336493"/>
                  <a:gd name="connsiteX4" fmla="*/ 106300 w 239588"/>
                  <a:gd name="connsiteY4" fmla="*/ 147580 h 336493"/>
                  <a:gd name="connsiteX5" fmla="*/ 106300 w 239588"/>
                  <a:gd name="connsiteY5" fmla="*/ 307918 h 336493"/>
                  <a:gd name="connsiteX6" fmla="*/ 134875 w 239588"/>
                  <a:gd name="connsiteY6" fmla="*/ 307918 h 336493"/>
                  <a:gd name="connsiteX7" fmla="*/ 134875 w 239588"/>
                  <a:gd name="connsiteY7" fmla="*/ 147580 h 336493"/>
                  <a:gd name="connsiteX8" fmla="*/ 49150 w 239588"/>
                  <a:gd name="connsiteY8" fmla="*/ 147580 h 336493"/>
                  <a:gd name="connsiteX9" fmla="*/ 49150 w 239588"/>
                  <a:gd name="connsiteY9" fmla="*/ 307918 h 336493"/>
                  <a:gd name="connsiteX10" fmla="*/ 76138 w 239588"/>
                  <a:gd name="connsiteY10" fmla="*/ 307918 h 336493"/>
                  <a:gd name="connsiteX11" fmla="*/ 76138 w 239588"/>
                  <a:gd name="connsiteY11" fmla="*/ 147580 h 336493"/>
                  <a:gd name="connsiteX12" fmla="*/ 96775 w 239588"/>
                  <a:gd name="connsiteY12" fmla="*/ 33280 h 336493"/>
                  <a:gd name="connsiteX13" fmla="*/ 85663 w 239588"/>
                  <a:gd name="connsiteY13" fmla="*/ 58680 h 336493"/>
                  <a:gd name="connsiteX14" fmla="*/ 165039 w 239588"/>
                  <a:gd name="connsiteY14" fmla="*/ 92018 h 336493"/>
                  <a:gd name="connsiteX15" fmla="*/ 176151 w 239588"/>
                  <a:gd name="connsiteY15" fmla="*/ 65030 h 336493"/>
                  <a:gd name="connsiteX16" fmla="*/ 83493 w 239588"/>
                  <a:gd name="connsiteY16" fmla="*/ 986 h 336493"/>
                  <a:gd name="connsiteX17" fmla="*/ 94713 w 239588"/>
                  <a:gd name="connsiteY17" fmla="*/ 986 h 336493"/>
                  <a:gd name="connsiteX18" fmla="*/ 200317 w 239588"/>
                  <a:gd name="connsiteY18" fmla="*/ 44405 h 336493"/>
                  <a:gd name="connsiteX19" fmla="*/ 208237 w 239588"/>
                  <a:gd name="connsiteY19" fmla="*/ 62825 h 336493"/>
                  <a:gd name="connsiteX20" fmla="*/ 191077 w 239588"/>
                  <a:gd name="connsiteY20" fmla="*/ 102296 h 336493"/>
                  <a:gd name="connsiteX21" fmla="*/ 230678 w 239588"/>
                  <a:gd name="connsiteY21" fmla="*/ 119400 h 336493"/>
                  <a:gd name="connsiteX22" fmla="*/ 238598 w 239588"/>
                  <a:gd name="connsiteY22" fmla="*/ 137820 h 336493"/>
                  <a:gd name="connsiteX23" fmla="*/ 225398 w 239588"/>
                  <a:gd name="connsiteY23" fmla="*/ 147030 h 336493"/>
                  <a:gd name="connsiteX24" fmla="*/ 220118 w 239588"/>
                  <a:gd name="connsiteY24" fmla="*/ 145715 h 336493"/>
                  <a:gd name="connsiteX25" fmla="*/ 220118 w 239588"/>
                  <a:gd name="connsiteY25" fmla="*/ 322020 h 336493"/>
                  <a:gd name="connsiteX26" fmla="*/ 205597 w 239588"/>
                  <a:gd name="connsiteY26" fmla="*/ 336493 h 336493"/>
                  <a:gd name="connsiteX27" fmla="*/ 33991 w 239588"/>
                  <a:gd name="connsiteY27" fmla="*/ 336493 h 336493"/>
                  <a:gd name="connsiteX28" fmla="*/ 19470 w 239588"/>
                  <a:gd name="connsiteY28" fmla="*/ 322020 h 336493"/>
                  <a:gd name="connsiteX29" fmla="*/ 19470 w 239588"/>
                  <a:gd name="connsiteY29" fmla="*/ 132557 h 336493"/>
                  <a:gd name="connsiteX30" fmla="*/ 33991 w 239588"/>
                  <a:gd name="connsiteY30" fmla="*/ 118085 h 336493"/>
                  <a:gd name="connsiteX31" fmla="*/ 154115 w 239588"/>
                  <a:gd name="connsiteY31" fmla="*/ 118085 h 336493"/>
                  <a:gd name="connsiteX32" fmla="*/ 8910 w 239588"/>
                  <a:gd name="connsiteY32" fmla="*/ 57562 h 336493"/>
                  <a:gd name="connsiteX33" fmla="*/ 990 w 239588"/>
                  <a:gd name="connsiteY33" fmla="*/ 39142 h 336493"/>
                  <a:gd name="connsiteX34" fmla="*/ 19470 w 239588"/>
                  <a:gd name="connsiteY34" fmla="*/ 31248 h 336493"/>
                  <a:gd name="connsiteX35" fmla="*/ 59072 w 239588"/>
                  <a:gd name="connsiteY35" fmla="*/ 48352 h 336493"/>
                  <a:gd name="connsiteX36" fmla="*/ 76232 w 239588"/>
                  <a:gd name="connsiteY36" fmla="*/ 8880 h 336493"/>
                  <a:gd name="connsiteX37" fmla="*/ 83493 w 239588"/>
                  <a:gd name="connsiteY37" fmla="*/ 986 h 33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239588" h="336493">
                    <a:moveTo>
                      <a:pt x="163450" y="147580"/>
                    </a:moveTo>
                    <a:lnTo>
                      <a:pt x="163450" y="307918"/>
                    </a:lnTo>
                    <a:lnTo>
                      <a:pt x="192025" y="307918"/>
                    </a:lnTo>
                    <a:lnTo>
                      <a:pt x="192025" y="147580"/>
                    </a:lnTo>
                    <a:close/>
                    <a:moveTo>
                      <a:pt x="106300" y="147580"/>
                    </a:moveTo>
                    <a:lnTo>
                      <a:pt x="106300" y="307918"/>
                    </a:lnTo>
                    <a:lnTo>
                      <a:pt x="134875" y="307918"/>
                    </a:lnTo>
                    <a:lnTo>
                      <a:pt x="134875" y="147580"/>
                    </a:lnTo>
                    <a:close/>
                    <a:moveTo>
                      <a:pt x="49150" y="147580"/>
                    </a:moveTo>
                    <a:lnTo>
                      <a:pt x="49150" y="307918"/>
                    </a:lnTo>
                    <a:lnTo>
                      <a:pt x="76138" y="307918"/>
                    </a:lnTo>
                    <a:lnTo>
                      <a:pt x="76138" y="147580"/>
                    </a:lnTo>
                    <a:close/>
                    <a:moveTo>
                      <a:pt x="96775" y="33280"/>
                    </a:moveTo>
                    <a:lnTo>
                      <a:pt x="85663" y="58680"/>
                    </a:lnTo>
                    <a:lnTo>
                      <a:pt x="165039" y="92018"/>
                    </a:lnTo>
                    <a:lnTo>
                      <a:pt x="176151" y="65030"/>
                    </a:lnTo>
                    <a:close/>
                    <a:moveTo>
                      <a:pt x="83493" y="986"/>
                    </a:moveTo>
                    <a:cubicBezTo>
                      <a:pt x="86793" y="-329"/>
                      <a:pt x="90753" y="-329"/>
                      <a:pt x="94713" y="986"/>
                    </a:cubicBezTo>
                    <a:cubicBezTo>
                      <a:pt x="94713" y="986"/>
                      <a:pt x="94713" y="986"/>
                      <a:pt x="200317" y="44405"/>
                    </a:cubicBezTo>
                    <a:cubicBezTo>
                      <a:pt x="206917" y="47036"/>
                      <a:pt x="210877" y="56246"/>
                      <a:pt x="208237" y="62825"/>
                    </a:cubicBezTo>
                    <a:cubicBezTo>
                      <a:pt x="208237" y="62825"/>
                      <a:pt x="208237" y="62825"/>
                      <a:pt x="191077" y="102296"/>
                    </a:cubicBezTo>
                    <a:cubicBezTo>
                      <a:pt x="191077" y="102296"/>
                      <a:pt x="191077" y="102296"/>
                      <a:pt x="230678" y="119400"/>
                    </a:cubicBezTo>
                    <a:cubicBezTo>
                      <a:pt x="238598" y="122032"/>
                      <a:pt x="241238" y="129926"/>
                      <a:pt x="238598" y="137820"/>
                    </a:cubicBezTo>
                    <a:cubicBezTo>
                      <a:pt x="235958" y="143083"/>
                      <a:pt x="230678" y="147030"/>
                      <a:pt x="225398" y="147030"/>
                    </a:cubicBezTo>
                    <a:cubicBezTo>
                      <a:pt x="224078" y="147030"/>
                      <a:pt x="221438" y="145715"/>
                      <a:pt x="220118" y="145715"/>
                    </a:cubicBezTo>
                    <a:cubicBezTo>
                      <a:pt x="220118" y="145715"/>
                      <a:pt x="220118" y="145715"/>
                      <a:pt x="220118" y="322020"/>
                    </a:cubicBezTo>
                    <a:cubicBezTo>
                      <a:pt x="220118" y="329915"/>
                      <a:pt x="213517" y="336493"/>
                      <a:pt x="205597" y="336493"/>
                    </a:cubicBezTo>
                    <a:cubicBezTo>
                      <a:pt x="205597" y="336493"/>
                      <a:pt x="205597" y="336493"/>
                      <a:pt x="33991" y="336493"/>
                    </a:cubicBezTo>
                    <a:cubicBezTo>
                      <a:pt x="26071" y="336493"/>
                      <a:pt x="19470" y="329915"/>
                      <a:pt x="19470" y="322020"/>
                    </a:cubicBezTo>
                    <a:cubicBezTo>
                      <a:pt x="19470" y="322020"/>
                      <a:pt x="19470" y="322020"/>
                      <a:pt x="19470" y="132557"/>
                    </a:cubicBezTo>
                    <a:cubicBezTo>
                      <a:pt x="19470" y="124663"/>
                      <a:pt x="26071" y="118085"/>
                      <a:pt x="33991" y="118085"/>
                    </a:cubicBezTo>
                    <a:cubicBezTo>
                      <a:pt x="33991" y="118085"/>
                      <a:pt x="33991" y="118085"/>
                      <a:pt x="154115" y="118085"/>
                    </a:cubicBezTo>
                    <a:cubicBezTo>
                      <a:pt x="154115" y="118085"/>
                      <a:pt x="154115" y="118085"/>
                      <a:pt x="8910" y="57562"/>
                    </a:cubicBezTo>
                    <a:cubicBezTo>
                      <a:pt x="990" y="54930"/>
                      <a:pt x="-1650" y="47036"/>
                      <a:pt x="990" y="39142"/>
                    </a:cubicBezTo>
                    <a:cubicBezTo>
                      <a:pt x="3630" y="32563"/>
                      <a:pt x="12870" y="28616"/>
                      <a:pt x="19470" y="31248"/>
                    </a:cubicBezTo>
                    <a:cubicBezTo>
                      <a:pt x="19470" y="31248"/>
                      <a:pt x="19470" y="31248"/>
                      <a:pt x="59072" y="48352"/>
                    </a:cubicBezTo>
                    <a:cubicBezTo>
                      <a:pt x="59072" y="48352"/>
                      <a:pt x="59072" y="48352"/>
                      <a:pt x="76232" y="8880"/>
                    </a:cubicBezTo>
                    <a:cubicBezTo>
                      <a:pt x="77552" y="4933"/>
                      <a:pt x="80192" y="2302"/>
                      <a:pt x="83493" y="986"/>
                    </a:cubicBezTo>
                    <a:close/>
                  </a:path>
                </a:pathLst>
              </a:cu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129699" y="1285385"/>
              <a:ext cx="2549181" cy="848727"/>
              <a:chOff x="5877558" y="1197195"/>
              <a:chExt cx="2549181" cy="848727"/>
            </a:xfrm>
          </p:grpSpPr>
          <p:sp>
            <p:nvSpPr>
              <p:cNvPr id="22" name="文本框 87"/>
              <p:cNvSpPr txBox="1"/>
              <p:nvPr/>
            </p:nvSpPr>
            <p:spPr>
              <a:xfrm>
                <a:off x="5877558" y="1197195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文本框 88"/>
              <p:cNvSpPr txBox="1"/>
              <p:nvPr/>
            </p:nvSpPr>
            <p:spPr>
              <a:xfrm>
                <a:off x="5877558" y="1585420"/>
                <a:ext cx="2549181" cy="460502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9" name="千图PPT彼岸天：ID 8661124库_组合 8"/>
          <p:cNvGrpSpPr/>
          <p:nvPr>
            <p:custDataLst>
              <p:tags r:id="rId6"/>
            </p:custDataLst>
          </p:nvPr>
        </p:nvGrpSpPr>
        <p:grpSpPr>
          <a:xfrm>
            <a:off x="9156934" y="2591787"/>
            <a:ext cx="2549181" cy="3072652"/>
            <a:chOff x="8865154" y="2591787"/>
            <a:chExt cx="2549181" cy="3072652"/>
          </a:xfrm>
        </p:grpSpPr>
        <p:grpSp>
          <p:nvGrpSpPr>
            <p:cNvPr id="10" name="组合 9"/>
            <p:cNvGrpSpPr/>
            <p:nvPr/>
          </p:nvGrpSpPr>
          <p:grpSpPr>
            <a:xfrm>
              <a:off x="9201904" y="2591787"/>
              <a:ext cx="1875677" cy="1930603"/>
              <a:chOff x="5624406" y="2098985"/>
              <a:chExt cx="1685381" cy="1734734"/>
            </a:xfrm>
          </p:grpSpPr>
          <p:sp>
            <p:nvSpPr>
              <p:cNvPr id="14" name="任意多边形 107"/>
              <p:cNvSpPr/>
              <p:nvPr/>
            </p:nvSpPr>
            <p:spPr>
              <a:xfrm>
                <a:off x="6309679" y="3520364"/>
                <a:ext cx="314834" cy="313355"/>
              </a:xfrm>
              <a:custGeom>
                <a:avLst/>
                <a:gdLst>
                  <a:gd name="connsiteX0" fmla="*/ 250401 w 338138"/>
                  <a:gd name="connsiteY0" fmla="*/ 101071 h 336550"/>
                  <a:gd name="connsiteX1" fmla="*/ 259589 w 338138"/>
                  <a:gd name="connsiteY1" fmla="*/ 102394 h 336550"/>
                  <a:gd name="connsiteX2" fmla="*/ 260901 w 338138"/>
                  <a:gd name="connsiteY2" fmla="*/ 105040 h 336550"/>
                  <a:gd name="connsiteX3" fmla="*/ 259589 w 338138"/>
                  <a:gd name="connsiteY3" fmla="*/ 114300 h 336550"/>
                  <a:gd name="connsiteX4" fmla="*/ 186088 w 338138"/>
                  <a:gd name="connsiteY4" fmla="*/ 165894 h 336550"/>
                  <a:gd name="connsiteX5" fmla="*/ 186088 w 338138"/>
                  <a:gd name="connsiteY5" fmla="*/ 168540 h 336550"/>
                  <a:gd name="connsiteX6" fmla="*/ 171651 w 338138"/>
                  <a:gd name="connsiteY6" fmla="*/ 185738 h 336550"/>
                  <a:gd name="connsiteX7" fmla="*/ 171651 w 338138"/>
                  <a:gd name="connsiteY7" fmla="*/ 280988 h 336550"/>
                  <a:gd name="connsiteX8" fmla="*/ 166401 w 338138"/>
                  <a:gd name="connsiteY8" fmla="*/ 280988 h 336550"/>
                  <a:gd name="connsiteX9" fmla="*/ 166401 w 338138"/>
                  <a:gd name="connsiteY9" fmla="*/ 185738 h 336550"/>
                  <a:gd name="connsiteX10" fmla="*/ 151963 w 338138"/>
                  <a:gd name="connsiteY10" fmla="*/ 168540 h 336550"/>
                  <a:gd name="connsiteX11" fmla="*/ 151963 w 338138"/>
                  <a:gd name="connsiteY11" fmla="*/ 167217 h 336550"/>
                  <a:gd name="connsiteX12" fmla="*/ 99463 w 338138"/>
                  <a:gd name="connsiteY12" fmla="*/ 122238 h 336550"/>
                  <a:gd name="connsiteX13" fmla="*/ 98151 w 338138"/>
                  <a:gd name="connsiteY13" fmla="*/ 112977 h 336550"/>
                  <a:gd name="connsiteX14" fmla="*/ 103401 w 338138"/>
                  <a:gd name="connsiteY14" fmla="*/ 107685 h 336550"/>
                  <a:gd name="connsiteX15" fmla="*/ 112588 w 338138"/>
                  <a:gd name="connsiteY15" fmla="*/ 106363 h 336550"/>
                  <a:gd name="connsiteX16" fmla="*/ 165088 w 338138"/>
                  <a:gd name="connsiteY16" fmla="*/ 152665 h 336550"/>
                  <a:gd name="connsiteX17" fmla="*/ 169026 w 338138"/>
                  <a:gd name="connsiteY17" fmla="*/ 151342 h 336550"/>
                  <a:gd name="connsiteX18" fmla="*/ 176901 w 338138"/>
                  <a:gd name="connsiteY18" fmla="*/ 153988 h 336550"/>
                  <a:gd name="connsiteX19" fmla="*/ 250401 w 338138"/>
                  <a:gd name="connsiteY19" fmla="*/ 101071 h 336550"/>
                  <a:gd name="connsiteX20" fmla="*/ 169069 w 338138"/>
                  <a:gd name="connsiteY20" fmla="*/ 34925 h 336550"/>
                  <a:gd name="connsiteX21" fmla="*/ 34925 w 338138"/>
                  <a:gd name="connsiteY21" fmla="*/ 169069 h 336550"/>
                  <a:gd name="connsiteX22" fmla="*/ 169069 w 338138"/>
                  <a:gd name="connsiteY22" fmla="*/ 303213 h 336550"/>
                  <a:gd name="connsiteX23" fmla="*/ 303213 w 338138"/>
                  <a:gd name="connsiteY23" fmla="*/ 169069 h 336550"/>
                  <a:gd name="connsiteX24" fmla="*/ 169069 w 338138"/>
                  <a:gd name="connsiteY24" fmla="*/ 34925 h 336550"/>
                  <a:gd name="connsiteX25" fmla="*/ 169069 w 338138"/>
                  <a:gd name="connsiteY25" fmla="*/ 0 h 336550"/>
                  <a:gd name="connsiteX26" fmla="*/ 338138 w 338138"/>
                  <a:gd name="connsiteY26" fmla="*/ 168275 h 336550"/>
                  <a:gd name="connsiteX27" fmla="*/ 169069 w 338138"/>
                  <a:gd name="connsiteY27" fmla="*/ 336550 h 336550"/>
                  <a:gd name="connsiteX28" fmla="*/ 0 w 338138"/>
                  <a:gd name="connsiteY28" fmla="*/ 168275 h 336550"/>
                  <a:gd name="connsiteX29" fmla="*/ 169069 w 338138"/>
                  <a:gd name="connsiteY29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338138" h="336550">
                    <a:moveTo>
                      <a:pt x="250401" y="101071"/>
                    </a:moveTo>
                    <a:cubicBezTo>
                      <a:pt x="253026" y="98425"/>
                      <a:pt x="258276" y="99748"/>
                      <a:pt x="259589" y="102394"/>
                    </a:cubicBezTo>
                    <a:lnTo>
                      <a:pt x="260901" y="105040"/>
                    </a:lnTo>
                    <a:cubicBezTo>
                      <a:pt x="263526" y="107685"/>
                      <a:pt x="262214" y="111654"/>
                      <a:pt x="259589" y="114300"/>
                    </a:cubicBezTo>
                    <a:cubicBezTo>
                      <a:pt x="259589" y="114300"/>
                      <a:pt x="259589" y="114300"/>
                      <a:pt x="186088" y="165894"/>
                    </a:cubicBezTo>
                    <a:cubicBezTo>
                      <a:pt x="186088" y="167217"/>
                      <a:pt x="186088" y="167217"/>
                      <a:pt x="186088" y="168540"/>
                    </a:cubicBezTo>
                    <a:cubicBezTo>
                      <a:pt x="186088" y="176477"/>
                      <a:pt x="179526" y="184415"/>
                      <a:pt x="171651" y="185738"/>
                    </a:cubicBezTo>
                    <a:cubicBezTo>
                      <a:pt x="171651" y="185738"/>
                      <a:pt x="171651" y="185738"/>
                      <a:pt x="171651" y="280988"/>
                    </a:cubicBezTo>
                    <a:cubicBezTo>
                      <a:pt x="171651" y="280988"/>
                      <a:pt x="171651" y="280988"/>
                      <a:pt x="166401" y="280988"/>
                    </a:cubicBezTo>
                    <a:cubicBezTo>
                      <a:pt x="166401" y="280988"/>
                      <a:pt x="166401" y="280988"/>
                      <a:pt x="166401" y="185738"/>
                    </a:cubicBezTo>
                    <a:cubicBezTo>
                      <a:pt x="158526" y="184415"/>
                      <a:pt x="151963" y="176477"/>
                      <a:pt x="151963" y="168540"/>
                    </a:cubicBezTo>
                    <a:cubicBezTo>
                      <a:pt x="151963" y="168540"/>
                      <a:pt x="151963" y="167217"/>
                      <a:pt x="151963" y="167217"/>
                    </a:cubicBezTo>
                    <a:cubicBezTo>
                      <a:pt x="151963" y="167217"/>
                      <a:pt x="151963" y="167217"/>
                      <a:pt x="99463" y="122238"/>
                    </a:cubicBezTo>
                    <a:cubicBezTo>
                      <a:pt x="96838" y="119592"/>
                      <a:pt x="96838" y="115623"/>
                      <a:pt x="98151" y="112977"/>
                    </a:cubicBezTo>
                    <a:cubicBezTo>
                      <a:pt x="98151" y="112977"/>
                      <a:pt x="98151" y="112977"/>
                      <a:pt x="103401" y="107685"/>
                    </a:cubicBezTo>
                    <a:cubicBezTo>
                      <a:pt x="106026" y="105040"/>
                      <a:pt x="109963" y="103717"/>
                      <a:pt x="112588" y="106363"/>
                    </a:cubicBezTo>
                    <a:cubicBezTo>
                      <a:pt x="112588" y="106363"/>
                      <a:pt x="112588" y="106363"/>
                      <a:pt x="165088" y="152665"/>
                    </a:cubicBezTo>
                    <a:cubicBezTo>
                      <a:pt x="166401" y="151342"/>
                      <a:pt x="167713" y="151342"/>
                      <a:pt x="169026" y="151342"/>
                    </a:cubicBezTo>
                    <a:cubicBezTo>
                      <a:pt x="171651" y="151342"/>
                      <a:pt x="174276" y="152665"/>
                      <a:pt x="176901" y="153988"/>
                    </a:cubicBezTo>
                    <a:cubicBezTo>
                      <a:pt x="176901" y="153988"/>
                      <a:pt x="176901" y="153988"/>
                      <a:pt x="250401" y="101071"/>
                    </a:cubicBezTo>
                    <a:close/>
                    <a:moveTo>
                      <a:pt x="169069" y="34925"/>
                    </a:moveTo>
                    <a:cubicBezTo>
                      <a:pt x="94983" y="34925"/>
                      <a:pt x="34925" y="94983"/>
                      <a:pt x="34925" y="169069"/>
                    </a:cubicBezTo>
                    <a:cubicBezTo>
                      <a:pt x="34925" y="243155"/>
                      <a:pt x="94983" y="303213"/>
                      <a:pt x="169069" y="303213"/>
                    </a:cubicBezTo>
                    <a:cubicBezTo>
                      <a:pt x="243155" y="303213"/>
                      <a:pt x="303213" y="243155"/>
                      <a:pt x="303213" y="169069"/>
                    </a:cubicBezTo>
                    <a:cubicBezTo>
                      <a:pt x="303213" y="94983"/>
                      <a:pt x="243155" y="34925"/>
                      <a:pt x="169069" y="34925"/>
                    </a:cubicBezTo>
                    <a:close/>
                    <a:moveTo>
                      <a:pt x="169069" y="0"/>
                    </a:moveTo>
                    <a:cubicBezTo>
                      <a:pt x="262443" y="0"/>
                      <a:pt x="338138" y="75339"/>
                      <a:pt x="338138" y="168275"/>
                    </a:cubicBezTo>
                    <a:cubicBezTo>
                      <a:pt x="338138" y="261211"/>
                      <a:pt x="262443" y="336550"/>
                      <a:pt x="169069" y="336550"/>
                    </a:cubicBezTo>
                    <a:cubicBezTo>
                      <a:pt x="75695" y="336550"/>
                      <a:pt x="0" y="261211"/>
                      <a:pt x="0" y="168275"/>
                    </a:cubicBezTo>
                    <a:cubicBezTo>
                      <a:pt x="0" y="75339"/>
                      <a:pt x="75695" y="0"/>
                      <a:pt x="169069" y="0"/>
                    </a:cubicBezTo>
                    <a:close/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5624406" y="2098985"/>
                <a:ext cx="1685381" cy="1622593"/>
                <a:chOff x="8078266" y="2223112"/>
                <a:chExt cx="2247175" cy="2163456"/>
              </a:xfrm>
            </p:grpSpPr>
            <p:sp>
              <p:nvSpPr>
                <p:cNvPr id="16" name="任意多边形 109"/>
                <p:cNvSpPr/>
                <p:nvPr/>
              </p:nvSpPr>
              <p:spPr>
                <a:xfrm rot="6571606" flipV="1">
                  <a:off x="7928661" y="3296911"/>
                  <a:ext cx="1239262" cy="940052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214 w 1247214"/>
                    <a:gd name="connsiteY0-42" fmla="*/ 294507 h 940050"/>
                    <a:gd name="connsiteX1-43" fmla="*/ 728755 w 1247214"/>
                    <a:gd name="connsiteY1-44" fmla="*/ 848106 h 940050"/>
                    <a:gd name="connsiteX2-45" fmla="*/ 0 w 1247214"/>
                    <a:gd name="connsiteY2-46" fmla="*/ 896586 h 940050"/>
                    <a:gd name="connsiteX3-47" fmla="*/ 332681 w 1247214"/>
                    <a:gd name="connsiteY3-48" fmla="*/ 0 h 940050"/>
                    <a:gd name="connsiteX4-49" fmla="*/ 1247214 w 1247214"/>
                    <a:gd name="connsiteY4-50" fmla="*/ 294507 h 94005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40050">
                      <a:moveTo>
                        <a:pt x="1247214" y="294507"/>
                      </a:moveTo>
                      <a:cubicBezTo>
                        <a:pt x="1162668" y="537744"/>
                        <a:pt x="936624" y="747760"/>
                        <a:pt x="728755" y="848106"/>
                      </a:cubicBezTo>
                      <a:cubicBezTo>
                        <a:pt x="520886" y="948453"/>
                        <a:pt x="242552" y="969802"/>
                        <a:pt x="0" y="896586"/>
                      </a:cubicBezTo>
                      <a:lnTo>
                        <a:pt x="332681" y="0"/>
                      </a:lnTo>
                      <a:lnTo>
                        <a:pt x="1247214" y="294507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7" name="任意多边形 110"/>
                <p:cNvSpPr/>
                <p:nvPr/>
              </p:nvSpPr>
              <p:spPr>
                <a:xfrm rot="11904031" flipV="1">
                  <a:off x="9115835" y="3202400"/>
                  <a:ext cx="1209606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8" name="任意多边形 111"/>
                <p:cNvSpPr/>
                <p:nvPr/>
              </p:nvSpPr>
              <p:spPr>
                <a:xfrm rot="17295618" flipV="1">
                  <a:off x="8184889" y="2367334"/>
                  <a:ext cx="1247215" cy="958771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47214" h="958769">
                      <a:moveTo>
                        <a:pt x="1247214" y="313226"/>
                      </a:moveTo>
                      <a:cubicBezTo>
                        <a:pt x="1162668" y="556463"/>
                        <a:pt x="936624" y="766479"/>
                        <a:pt x="728755" y="866825"/>
                      </a:cubicBezTo>
                      <a:cubicBezTo>
                        <a:pt x="520886" y="967172"/>
                        <a:pt x="242552" y="988521"/>
                        <a:pt x="0" y="915305"/>
                      </a:cubicBezTo>
                      <a:lnTo>
                        <a:pt x="304370" y="0"/>
                      </a:lnTo>
                      <a:lnTo>
                        <a:pt x="1247214" y="313226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9" name="任意多边形 112"/>
                <p:cNvSpPr/>
                <p:nvPr/>
              </p:nvSpPr>
              <p:spPr>
                <a:xfrm rot="11976820" flipH="1">
                  <a:off x="9008817" y="2428802"/>
                  <a:ext cx="1251052" cy="994445"/>
                </a:xfrm>
                <a:custGeom>
                  <a:avLst/>
                  <a:gdLst>
                    <a:gd name="connsiteX0" fmla="*/ 1945514 w 1994475"/>
                    <a:gd name="connsiteY0" fmla="*/ 1222769 h 1867554"/>
                    <a:gd name="connsiteX1" fmla="*/ 1427055 w 1994475"/>
                    <a:gd name="connsiteY1" fmla="*/ 1776368 h 1867554"/>
                    <a:gd name="connsiteX2" fmla="*/ 691262 w 1994475"/>
                    <a:gd name="connsiteY2" fmla="*/ 1822514 h 1867554"/>
                    <a:gd name="connsiteX3" fmla="*/ 997238 w 1994475"/>
                    <a:gd name="connsiteY3" fmla="*/ 933777 h 1867554"/>
                    <a:gd name="connsiteX4" fmla="*/ 1945514 w 1994475"/>
                    <a:gd name="connsiteY4" fmla="*/ 1222769 h 1867554"/>
                    <a:gd name="connsiteX0-1" fmla="*/ 1247214 w 1247214"/>
                    <a:gd name="connsiteY0-2" fmla="*/ 288992 h 934535"/>
                    <a:gd name="connsiteX1-3" fmla="*/ 728755 w 1247214"/>
                    <a:gd name="connsiteY1-4" fmla="*/ 842591 h 934535"/>
                    <a:gd name="connsiteX2-5" fmla="*/ 0 w 1247214"/>
                    <a:gd name="connsiteY2-6" fmla="*/ 891071 h 934535"/>
                    <a:gd name="connsiteX3-7" fmla="*/ 298938 w 1247214"/>
                    <a:gd name="connsiteY3-8" fmla="*/ 0 h 934535"/>
                    <a:gd name="connsiteX4-9" fmla="*/ 1247214 w 1247214"/>
                    <a:gd name="connsiteY4-10" fmla="*/ 288992 h 934535"/>
                    <a:gd name="connsiteX0-11" fmla="*/ 1247214 w 1247214"/>
                    <a:gd name="connsiteY0-12" fmla="*/ 296029 h 941572"/>
                    <a:gd name="connsiteX1-13" fmla="*/ 728755 w 1247214"/>
                    <a:gd name="connsiteY1-14" fmla="*/ 849628 h 941572"/>
                    <a:gd name="connsiteX2-15" fmla="*/ 0 w 1247214"/>
                    <a:gd name="connsiteY2-16" fmla="*/ 898108 h 941572"/>
                    <a:gd name="connsiteX3-17" fmla="*/ 301271 w 1247214"/>
                    <a:gd name="connsiteY3-18" fmla="*/ 0 h 941572"/>
                    <a:gd name="connsiteX4-19" fmla="*/ 1247214 w 1247214"/>
                    <a:gd name="connsiteY4-20" fmla="*/ 296029 h 941572"/>
                    <a:gd name="connsiteX0-21" fmla="*/ 1247214 w 1247214"/>
                    <a:gd name="connsiteY0-22" fmla="*/ 306189 h 951732"/>
                    <a:gd name="connsiteX1-23" fmla="*/ 728755 w 1247214"/>
                    <a:gd name="connsiteY1-24" fmla="*/ 859788 h 951732"/>
                    <a:gd name="connsiteX2-25" fmla="*/ 0 w 1247214"/>
                    <a:gd name="connsiteY2-26" fmla="*/ 908268 h 951732"/>
                    <a:gd name="connsiteX3-27" fmla="*/ 302036 w 1247214"/>
                    <a:gd name="connsiteY3-28" fmla="*/ 0 h 951732"/>
                    <a:gd name="connsiteX4-29" fmla="*/ 1247214 w 1247214"/>
                    <a:gd name="connsiteY4-30" fmla="*/ 306189 h 951732"/>
                    <a:gd name="connsiteX0-31" fmla="*/ 1247214 w 1247214"/>
                    <a:gd name="connsiteY0-32" fmla="*/ 313226 h 958769"/>
                    <a:gd name="connsiteX1-33" fmla="*/ 728755 w 1247214"/>
                    <a:gd name="connsiteY1-34" fmla="*/ 866825 h 958769"/>
                    <a:gd name="connsiteX2-35" fmla="*/ 0 w 1247214"/>
                    <a:gd name="connsiteY2-36" fmla="*/ 915305 h 958769"/>
                    <a:gd name="connsiteX3-37" fmla="*/ 304370 w 1247214"/>
                    <a:gd name="connsiteY3-38" fmla="*/ 0 h 958769"/>
                    <a:gd name="connsiteX4-39" fmla="*/ 1247214 w 1247214"/>
                    <a:gd name="connsiteY4-40" fmla="*/ 313226 h 958769"/>
                    <a:gd name="connsiteX0-41" fmla="*/ 1247462 w 1247462"/>
                    <a:gd name="connsiteY0-42" fmla="*/ 305534 h 959140"/>
                    <a:gd name="connsiteX1-43" fmla="*/ 728755 w 1247462"/>
                    <a:gd name="connsiteY1-44" fmla="*/ 866825 h 959140"/>
                    <a:gd name="connsiteX2-45" fmla="*/ 0 w 1247462"/>
                    <a:gd name="connsiteY2-46" fmla="*/ 915305 h 959140"/>
                    <a:gd name="connsiteX3-47" fmla="*/ 304370 w 1247462"/>
                    <a:gd name="connsiteY3-48" fmla="*/ 0 h 959140"/>
                    <a:gd name="connsiteX4-49" fmla="*/ 1247462 w 1247462"/>
                    <a:gd name="connsiteY4-50" fmla="*/ 305534 h 959140"/>
                    <a:gd name="connsiteX0-51" fmla="*/ 1294962 w 1294962"/>
                    <a:gd name="connsiteY0-52" fmla="*/ 305534 h 952059"/>
                    <a:gd name="connsiteX1-53" fmla="*/ 776255 w 1294962"/>
                    <a:gd name="connsiteY1-54" fmla="*/ 866825 h 952059"/>
                    <a:gd name="connsiteX2-55" fmla="*/ 0 w 1294962"/>
                    <a:gd name="connsiteY2-56" fmla="*/ 904829 h 952059"/>
                    <a:gd name="connsiteX3-57" fmla="*/ 351870 w 1294962"/>
                    <a:gd name="connsiteY3-58" fmla="*/ 0 h 952059"/>
                    <a:gd name="connsiteX4-59" fmla="*/ 1294962 w 1294962"/>
                    <a:gd name="connsiteY4-60" fmla="*/ 305534 h 952059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  <a:cxn ang="0">
                      <a:pos x="connsiteX3-7" y="connsiteY3-8"/>
                    </a:cxn>
                    <a:cxn ang="0">
                      <a:pos x="connsiteX4-9" y="connsiteY4-10"/>
                    </a:cxn>
                  </a:cxnLst>
                  <a:rect l="l" t="t" r="r" b="b"/>
                  <a:pathLst>
                    <a:path w="1294962" h="952059">
                      <a:moveTo>
                        <a:pt x="1294962" y="305534"/>
                      </a:moveTo>
                      <a:cubicBezTo>
                        <a:pt x="1210416" y="548771"/>
                        <a:pt x="992082" y="766942"/>
                        <a:pt x="776255" y="866825"/>
                      </a:cubicBezTo>
                      <a:cubicBezTo>
                        <a:pt x="560428" y="966708"/>
                        <a:pt x="242552" y="978045"/>
                        <a:pt x="0" y="904829"/>
                      </a:cubicBezTo>
                      <a:lnTo>
                        <a:pt x="351870" y="0"/>
                      </a:lnTo>
                      <a:lnTo>
                        <a:pt x="1294962" y="305534"/>
                      </a:lnTo>
                      <a:close/>
                    </a:path>
                  </a:pathLst>
                </a:custGeom>
                <a:solidFill>
                  <a:schemeClr val="accent6">
                    <a:lumMod val="10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8865154" y="4888416"/>
              <a:ext cx="2549181" cy="776023"/>
              <a:chOff x="4948086" y="339361"/>
              <a:chExt cx="2549181" cy="776023"/>
            </a:xfrm>
          </p:grpSpPr>
          <p:sp>
            <p:nvSpPr>
              <p:cNvPr id="12" name="文本框 98"/>
              <p:cNvSpPr txBox="1"/>
              <p:nvPr/>
            </p:nvSpPr>
            <p:spPr>
              <a:xfrm>
                <a:off x="4948086" y="339361"/>
                <a:ext cx="2549181" cy="38822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3" name="文本框 99"/>
              <p:cNvSpPr txBox="1"/>
              <p:nvPr/>
            </p:nvSpPr>
            <p:spPr>
              <a:xfrm>
                <a:off x="4948086" y="727586"/>
                <a:ext cx="2549181" cy="387798"/>
              </a:xfrm>
              <a:prstGeom prst="rect">
                <a:avLst/>
              </a:prstGeom>
            </p:spPr>
            <p:txBody>
              <a:bodyPr vert="horz" wrap="square" lIns="0" tIns="0" rIns="0" bIns="0" anchor="t" anchorCtr="1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千图网</a:t>
                </a:r>
                <a:r>
                  <a:rPr lang="en-US" altLang="zh-CN" sz="1050" dirty="0">
                    <a:solidFill>
                      <a:schemeClr val="dk1">
                        <a:lumMod val="100000"/>
                      </a:schemeClr>
                    </a:solidFill>
                  </a:rPr>
                  <a:t>58PIC.COM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99161" y="1713898"/>
            <a:ext cx="2631584" cy="3740668"/>
            <a:chOff x="799161" y="1713898"/>
            <a:chExt cx="2631584" cy="3740668"/>
          </a:xfrm>
        </p:grpSpPr>
        <p:grpSp>
          <p:nvGrpSpPr>
            <p:cNvPr id="27" name="组合 26"/>
            <p:cNvGrpSpPr>
              <a:grpSpLocks noChangeAspect="1"/>
            </p:cNvGrpSpPr>
            <p:nvPr/>
          </p:nvGrpSpPr>
          <p:grpSpPr>
            <a:xfrm>
              <a:off x="1095376" y="1713898"/>
              <a:ext cx="2277289" cy="2292562"/>
              <a:chOff x="1983909" y="2663640"/>
              <a:chExt cx="1657350" cy="1668463"/>
            </a:xfrm>
            <a:solidFill>
              <a:schemeClr val="accent1"/>
            </a:solidFill>
          </p:grpSpPr>
          <p:sp>
            <p:nvSpPr>
              <p:cNvPr id="43" name="任意多边形: 形状 42"/>
              <p:cNvSpPr/>
              <p:nvPr/>
            </p:nvSpPr>
            <p:spPr bwMode="auto">
              <a:xfrm>
                <a:off x="1983909" y="3062103"/>
                <a:ext cx="1216025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任意多边形: 形状 43"/>
              <p:cNvSpPr/>
              <p:nvPr/>
            </p:nvSpPr>
            <p:spPr bwMode="auto">
              <a:xfrm>
                <a:off x="2433171" y="2674753"/>
                <a:ext cx="1208088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5" name="任意多边形: 形状 44"/>
              <p:cNvSpPr/>
              <p:nvPr/>
            </p:nvSpPr>
            <p:spPr bwMode="auto">
              <a:xfrm>
                <a:off x="3277721" y="4006665"/>
                <a:ext cx="358775" cy="315913"/>
              </a:xfrm>
              <a:custGeom>
                <a:avLst/>
                <a:gdLst>
                  <a:gd name="T0" fmla="*/ 43 w 159"/>
                  <a:gd name="T1" fmla="*/ 69 h 140"/>
                  <a:gd name="T2" fmla="*/ 34 w 159"/>
                  <a:gd name="T3" fmla="*/ 61 h 140"/>
                  <a:gd name="T4" fmla="*/ 24 w 159"/>
                  <a:gd name="T5" fmla="*/ 61 h 140"/>
                  <a:gd name="T6" fmla="*/ 7 w 159"/>
                  <a:gd name="T7" fmla="*/ 52 h 140"/>
                  <a:gd name="T8" fmla="*/ 0 w 159"/>
                  <a:gd name="T9" fmla="*/ 32 h 140"/>
                  <a:gd name="T10" fmla="*/ 10 w 159"/>
                  <a:gd name="T11" fmla="*/ 9 h 140"/>
                  <a:gd name="T12" fmla="*/ 34 w 159"/>
                  <a:gd name="T13" fmla="*/ 0 h 140"/>
                  <a:gd name="T14" fmla="*/ 61 w 159"/>
                  <a:gd name="T15" fmla="*/ 13 h 140"/>
                  <a:gd name="T16" fmla="*/ 72 w 159"/>
                  <a:gd name="T17" fmla="*/ 47 h 140"/>
                  <a:gd name="T18" fmla="*/ 42 w 159"/>
                  <a:gd name="T19" fmla="*/ 126 h 140"/>
                  <a:gd name="T20" fmla="*/ 23 w 159"/>
                  <a:gd name="T21" fmla="*/ 140 h 140"/>
                  <a:gd name="T22" fmla="*/ 13 w 159"/>
                  <a:gd name="T23" fmla="*/ 131 h 140"/>
                  <a:gd name="T24" fmla="*/ 18 w 159"/>
                  <a:gd name="T25" fmla="*/ 120 h 140"/>
                  <a:gd name="T26" fmla="*/ 36 w 159"/>
                  <a:gd name="T27" fmla="*/ 92 h 140"/>
                  <a:gd name="T28" fmla="*/ 43 w 159"/>
                  <a:gd name="T29" fmla="*/ 69 h 140"/>
                  <a:gd name="T30" fmla="*/ 130 w 159"/>
                  <a:gd name="T31" fmla="*/ 69 h 140"/>
                  <a:gd name="T32" fmla="*/ 121 w 159"/>
                  <a:gd name="T33" fmla="*/ 61 h 140"/>
                  <a:gd name="T34" fmla="*/ 112 w 159"/>
                  <a:gd name="T35" fmla="*/ 61 h 140"/>
                  <a:gd name="T36" fmla="*/ 94 w 159"/>
                  <a:gd name="T37" fmla="*/ 52 h 140"/>
                  <a:gd name="T38" fmla="*/ 87 w 159"/>
                  <a:gd name="T39" fmla="*/ 32 h 140"/>
                  <a:gd name="T40" fmla="*/ 96 w 159"/>
                  <a:gd name="T41" fmla="*/ 9 h 140"/>
                  <a:gd name="T42" fmla="*/ 120 w 159"/>
                  <a:gd name="T43" fmla="*/ 0 h 140"/>
                  <a:gd name="T44" fmla="*/ 148 w 159"/>
                  <a:gd name="T45" fmla="*/ 13 h 140"/>
                  <a:gd name="T46" fmla="*/ 159 w 159"/>
                  <a:gd name="T47" fmla="*/ 47 h 140"/>
                  <a:gd name="T48" fmla="*/ 129 w 159"/>
                  <a:gd name="T49" fmla="*/ 126 h 140"/>
                  <a:gd name="T50" fmla="*/ 109 w 159"/>
                  <a:gd name="T51" fmla="*/ 140 h 140"/>
                  <a:gd name="T52" fmla="*/ 100 w 159"/>
                  <a:gd name="T53" fmla="*/ 131 h 140"/>
                  <a:gd name="T54" fmla="*/ 106 w 159"/>
                  <a:gd name="T55" fmla="*/ 120 h 140"/>
                  <a:gd name="T56" fmla="*/ 122 w 159"/>
                  <a:gd name="T57" fmla="*/ 92 h 140"/>
                  <a:gd name="T58" fmla="*/ 130 w 159"/>
                  <a:gd name="T59" fmla="*/ 69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9" h="140">
                    <a:moveTo>
                      <a:pt x="43" y="69"/>
                    </a:moveTo>
                    <a:cubicBezTo>
                      <a:pt x="43" y="64"/>
                      <a:pt x="40" y="61"/>
                      <a:pt x="34" y="61"/>
                    </a:cubicBezTo>
                    <a:cubicBezTo>
                      <a:pt x="24" y="61"/>
                      <a:pt x="24" y="61"/>
                      <a:pt x="24" y="61"/>
                    </a:cubicBezTo>
                    <a:cubicBezTo>
                      <a:pt x="18" y="60"/>
                      <a:pt x="12" y="57"/>
                      <a:pt x="7" y="52"/>
                    </a:cubicBezTo>
                    <a:cubicBezTo>
                      <a:pt x="2" y="46"/>
                      <a:pt x="0" y="40"/>
                      <a:pt x="0" y="32"/>
                    </a:cubicBezTo>
                    <a:cubicBezTo>
                      <a:pt x="0" y="23"/>
                      <a:pt x="3" y="15"/>
                      <a:pt x="10" y="9"/>
                    </a:cubicBezTo>
                    <a:cubicBezTo>
                      <a:pt x="16" y="3"/>
                      <a:pt x="24" y="0"/>
                      <a:pt x="34" y="0"/>
                    </a:cubicBezTo>
                    <a:cubicBezTo>
                      <a:pt x="44" y="0"/>
                      <a:pt x="54" y="4"/>
                      <a:pt x="61" y="13"/>
                    </a:cubicBezTo>
                    <a:cubicBezTo>
                      <a:pt x="68" y="22"/>
                      <a:pt x="72" y="33"/>
                      <a:pt x="72" y="47"/>
                    </a:cubicBezTo>
                    <a:cubicBezTo>
                      <a:pt x="72" y="73"/>
                      <a:pt x="62" y="99"/>
                      <a:pt x="42" y="126"/>
                    </a:cubicBezTo>
                    <a:cubicBezTo>
                      <a:pt x="34" y="136"/>
                      <a:pt x="28" y="140"/>
                      <a:pt x="23" y="140"/>
                    </a:cubicBezTo>
                    <a:cubicBezTo>
                      <a:pt x="16" y="140"/>
                      <a:pt x="13" y="137"/>
                      <a:pt x="13" y="131"/>
                    </a:cubicBezTo>
                    <a:cubicBezTo>
                      <a:pt x="13" y="128"/>
                      <a:pt x="15" y="125"/>
                      <a:pt x="18" y="120"/>
                    </a:cubicBezTo>
                    <a:cubicBezTo>
                      <a:pt x="25" y="112"/>
                      <a:pt x="30" y="103"/>
                      <a:pt x="36" y="92"/>
                    </a:cubicBezTo>
                    <a:cubicBezTo>
                      <a:pt x="41" y="82"/>
                      <a:pt x="43" y="74"/>
                      <a:pt x="43" y="69"/>
                    </a:cubicBezTo>
                    <a:close/>
                    <a:moveTo>
                      <a:pt x="130" y="69"/>
                    </a:moveTo>
                    <a:cubicBezTo>
                      <a:pt x="130" y="64"/>
                      <a:pt x="127" y="61"/>
                      <a:pt x="121" y="61"/>
                    </a:cubicBezTo>
                    <a:cubicBezTo>
                      <a:pt x="112" y="61"/>
                      <a:pt x="112" y="61"/>
                      <a:pt x="112" y="61"/>
                    </a:cubicBezTo>
                    <a:cubicBezTo>
                      <a:pt x="105" y="60"/>
                      <a:pt x="99" y="57"/>
                      <a:pt x="94" y="52"/>
                    </a:cubicBezTo>
                    <a:cubicBezTo>
                      <a:pt x="89" y="46"/>
                      <a:pt x="87" y="40"/>
                      <a:pt x="87" y="32"/>
                    </a:cubicBezTo>
                    <a:cubicBezTo>
                      <a:pt x="87" y="23"/>
                      <a:pt x="90" y="15"/>
                      <a:pt x="96" y="9"/>
                    </a:cubicBezTo>
                    <a:cubicBezTo>
                      <a:pt x="103" y="3"/>
                      <a:pt x="111" y="0"/>
                      <a:pt x="120" y="0"/>
                    </a:cubicBezTo>
                    <a:cubicBezTo>
                      <a:pt x="132" y="0"/>
                      <a:pt x="141" y="4"/>
                      <a:pt x="148" y="13"/>
                    </a:cubicBezTo>
                    <a:cubicBezTo>
                      <a:pt x="155" y="22"/>
                      <a:pt x="159" y="33"/>
                      <a:pt x="159" y="47"/>
                    </a:cubicBezTo>
                    <a:cubicBezTo>
                      <a:pt x="159" y="73"/>
                      <a:pt x="149" y="99"/>
                      <a:pt x="129" y="126"/>
                    </a:cubicBezTo>
                    <a:cubicBezTo>
                      <a:pt x="121" y="136"/>
                      <a:pt x="115" y="140"/>
                      <a:pt x="109" y="140"/>
                    </a:cubicBezTo>
                    <a:cubicBezTo>
                      <a:pt x="103" y="140"/>
                      <a:pt x="100" y="137"/>
                      <a:pt x="100" y="131"/>
                    </a:cubicBezTo>
                    <a:cubicBezTo>
                      <a:pt x="100" y="128"/>
                      <a:pt x="102" y="125"/>
                      <a:pt x="106" y="120"/>
                    </a:cubicBezTo>
                    <a:cubicBezTo>
                      <a:pt x="112" y="112"/>
                      <a:pt x="117" y="103"/>
                      <a:pt x="122" y="92"/>
                    </a:cubicBezTo>
                    <a:cubicBezTo>
                      <a:pt x="127" y="82"/>
                      <a:pt x="130" y="74"/>
                      <a:pt x="130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任意多边形: 形状 45"/>
              <p:cNvSpPr/>
              <p:nvPr/>
            </p:nvSpPr>
            <p:spPr bwMode="auto">
              <a:xfrm>
                <a:off x="1983909" y="2663640"/>
                <a:ext cx="355600" cy="317500"/>
              </a:xfrm>
              <a:custGeom>
                <a:avLst/>
                <a:gdLst>
                  <a:gd name="T0" fmla="*/ 115 w 158"/>
                  <a:gd name="T1" fmla="*/ 72 h 141"/>
                  <a:gd name="T2" fmla="*/ 124 w 158"/>
                  <a:gd name="T3" fmla="*/ 80 h 141"/>
                  <a:gd name="T4" fmla="*/ 134 w 158"/>
                  <a:gd name="T5" fmla="*/ 80 h 141"/>
                  <a:gd name="T6" fmla="*/ 151 w 158"/>
                  <a:gd name="T7" fmla="*/ 89 h 141"/>
                  <a:gd name="T8" fmla="*/ 158 w 158"/>
                  <a:gd name="T9" fmla="*/ 109 h 141"/>
                  <a:gd name="T10" fmla="*/ 149 w 158"/>
                  <a:gd name="T11" fmla="*/ 132 h 141"/>
                  <a:gd name="T12" fmla="*/ 125 w 158"/>
                  <a:gd name="T13" fmla="*/ 141 h 141"/>
                  <a:gd name="T14" fmla="*/ 98 w 158"/>
                  <a:gd name="T15" fmla="*/ 128 h 141"/>
                  <a:gd name="T16" fmla="*/ 87 w 158"/>
                  <a:gd name="T17" fmla="*/ 94 h 141"/>
                  <a:gd name="T18" fmla="*/ 117 w 158"/>
                  <a:gd name="T19" fmla="*/ 15 h 141"/>
                  <a:gd name="T20" fmla="*/ 136 w 158"/>
                  <a:gd name="T21" fmla="*/ 0 h 141"/>
                  <a:gd name="T22" fmla="*/ 145 w 158"/>
                  <a:gd name="T23" fmla="*/ 10 h 141"/>
                  <a:gd name="T24" fmla="*/ 140 w 158"/>
                  <a:gd name="T25" fmla="*/ 21 h 141"/>
                  <a:gd name="T26" fmla="*/ 123 w 158"/>
                  <a:gd name="T27" fmla="*/ 48 h 141"/>
                  <a:gd name="T28" fmla="*/ 115 w 158"/>
                  <a:gd name="T29" fmla="*/ 72 h 141"/>
                  <a:gd name="T30" fmla="*/ 28 w 158"/>
                  <a:gd name="T31" fmla="*/ 72 h 141"/>
                  <a:gd name="T32" fmla="*/ 37 w 158"/>
                  <a:gd name="T33" fmla="*/ 80 h 141"/>
                  <a:gd name="T34" fmla="*/ 47 w 158"/>
                  <a:gd name="T35" fmla="*/ 80 h 141"/>
                  <a:gd name="T36" fmla="*/ 64 w 158"/>
                  <a:gd name="T37" fmla="*/ 89 h 141"/>
                  <a:gd name="T38" fmla="*/ 72 w 158"/>
                  <a:gd name="T39" fmla="*/ 109 h 141"/>
                  <a:gd name="T40" fmla="*/ 62 w 158"/>
                  <a:gd name="T41" fmla="*/ 132 h 141"/>
                  <a:gd name="T42" fmla="*/ 38 w 158"/>
                  <a:gd name="T43" fmla="*/ 141 h 141"/>
                  <a:gd name="T44" fmla="*/ 10 w 158"/>
                  <a:gd name="T45" fmla="*/ 128 h 141"/>
                  <a:gd name="T46" fmla="*/ 0 w 158"/>
                  <a:gd name="T47" fmla="*/ 94 h 141"/>
                  <a:gd name="T48" fmla="*/ 30 w 158"/>
                  <a:gd name="T49" fmla="*/ 15 h 141"/>
                  <a:gd name="T50" fmla="*/ 49 w 158"/>
                  <a:gd name="T51" fmla="*/ 0 h 141"/>
                  <a:gd name="T52" fmla="*/ 58 w 158"/>
                  <a:gd name="T53" fmla="*/ 10 h 141"/>
                  <a:gd name="T54" fmla="*/ 53 w 158"/>
                  <a:gd name="T55" fmla="*/ 21 h 141"/>
                  <a:gd name="T56" fmla="*/ 36 w 158"/>
                  <a:gd name="T57" fmla="*/ 48 h 141"/>
                  <a:gd name="T58" fmla="*/ 28 w 158"/>
                  <a:gd name="T59" fmla="*/ 7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8" h="141">
                    <a:moveTo>
                      <a:pt x="115" y="72"/>
                    </a:moveTo>
                    <a:cubicBezTo>
                      <a:pt x="115" y="77"/>
                      <a:pt x="118" y="80"/>
                      <a:pt x="124" y="80"/>
                    </a:cubicBezTo>
                    <a:cubicBezTo>
                      <a:pt x="134" y="80"/>
                      <a:pt x="134" y="80"/>
                      <a:pt x="134" y="80"/>
                    </a:cubicBezTo>
                    <a:cubicBezTo>
                      <a:pt x="140" y="80"/>
                      <a:pt x="146" y="83"/>
                      <a:pt x="151" y="89"/>
                    </a:cubicBezTo>
                    <a:cubicBezTo>
                      <a:pt x="156" y="95"/>
                      <a:pt x="158" y="101"/>
                      <a:pt x="158" y="109"/>
                    </a:cubicBezTo>
                    <a:cubicBezTo>
                      <a:pt x="158" y="118"/>
                      <a:pt x="155" y="126"/>
                      <a:pt x="149" y="132"/>
                    </a:cubicBezTo>
                    <a:cubicBezTo>
                      <a:pt x="142" y="138"/>
                      <a:pt x="134" y="141"/>
                      <a:pt x="125" y="141"/>
                    </a:cubicBezTo>
                    <a:cubicBezTo>
                      <a:pt x="114" y="141"/>
                      <a:pt x="105" y="137"/>
                      <a:pt x="98" y="128"/>
                    </a:cubicBezTo>
                    <a:cubicBezTo>
                      <a:pt x="90" y="119"/>
                      <a:pt x="87" y="108"/>
                      <a:pt x="87" y="94"/>
                    </a:cubicBezTo>
                    <a:cubicBezTo>
                      <a:pt x="87" y="68"/>
                      <a:pt x="97" y="42"/>
                      <a:pt x="117" y="15"/>
                    </a:cubicBezTo>
                    <a:cubicBezTo>
                      <a:pt x="124" y="5"/>
                      <a:pt x="130" y="0"/>
                      <a:pt x="136" y="0"/>
                    </a:cubicBezTo>
                    <a:cubicBezTo>
                      <a:pt x="142" y="0"/>
                      <a:pt x="145" y="4"/>
                      <a:pt x="145" y="10"/>
                    </a:cubicBezTo>
                    <a:cubicBezTo>
                      <a:pt x="145" y="13"/>
                      <a:pt x="144" y="16"/>
                      <a:pt x="140" y="21"/>
                    </a:cubicBezTo>
                    <a:cubicBezTo>
                      <a:pt x="134" y="29"/>
                      <a:pt x="128" y="38"/>
                      <a:pt x="123" y="48"/>
                    </a:cubicBezTo>
                    <a:cubicBezTo>
                      <a:pt x="118" y="59"/>
                      <a:pt x="115" y="67"/>
                      <a:pt x="115" y="72"/>
                    </a:cubicBezTo>
                    <a:close/>
                    <a:moveTo>
                      <a:pt x="28" y="72"/>
                    </a:moveTo>
                    <a:cubicBezTo>
                      <a:pt x="28" y="77"/>
                      <a:pt x="31" y="80"/>
                      <a:pt x="37" y="80"/>
                    </a:cubicBezTo>
                    <a:cubicBezTo>
                      <a:pt x="47" y="80"/>
                      <a:pt x="47" y="80"/>
                      <a:pt x="47" y="80"/>
                    </a:cubicBezTo>
                    <a:cubicBezTo>
                      <a:pt x="53" y="80"/>
                      <a:pt x="59" y="83"/>
                      <a:pt x="64" y="89"/>
                    </a:cubicBezTo>
                    <a:cubicBezTo>
                      <a:pt x="69" y="95"/>
                      <a:pt x="72" y="101"/>
                      <a:pt x="72" y="109"/>
                    </a:cubicBezTo>
                    <a:cubicBezTo>
                      <a:pt x="72" y="118"/>
                      <a:pt x="68" y="126"/>
                      <a:pt x="62" y="132"/>
                    </a:cubicBezTo>
                    <a:cubicBezTo>
                      <a:pt x="56" y="138"/>
                      <a:pt x="48" y="141"/>
                      <a:pt x="38" y="141"/>
                    </a:cubicBezTo>
                    <a:cubicBezTo>
                      <a:pt x="27" y="141"/>
                      <a:pt x="18" y="137"/>
                      <a:pt x="10" y="128"/>
                    </a:cubicBezTo>
                    <a:cubicBezTo>
                      <a:pt x="3" y="119"/>
                      <a:pt x="0" y="108"/>
                      <a:pt x="0" y="94"/>
                    </a:cubicBezTo>
                    <a:cubicBezTo>
                      <a:pt x="0" y="68"/>
                      <a:pt x="10" y="42"/>
                      <a:pt x="30" y="15"/>
                    </a:cubicBezTo>
                    <a:cubicBezTo>
                      <a:pt x="37" y="5"/>
                      <a:pt x="44" y="0"/>
                      <a:pt x="49" y="0"/>
                    </a:cubicBezTo>
                    <a:cubicBezTo>
                      <a:pt x="55" y="0"/>
                      <a:pt x="58" y="4"/>
                      <a:pt x="58" y="10"/>
                    </a:cubicBezTo>
                    <a:cubicBezTo>
                      <a:pt x="58" y="13"/>
                      <a:pt x="56" y="16"/>
                      <a:pt x="53" y="21"/>
                    </a:cubicBezTo>
                    <a:cubicBezTo>
                      <a:pt x="47" y="29"/>
                      <a:pt x="41" y="38"/>
                      <a:pt x="36" y="48"/>
                    </a:cubicBezTo>
                    <a:cubicBezTo>
                      <a:pt x="31" y="59"/>
                      <a:pt x="28" y="67"/>
                      <a:pt x="28" y="7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544786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165325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/>
                <a:t>千图网</a:t>
              </a:r>
              <a:r>
                <a:rPr lang="en-US" altLang="zh-CN" sz="900" spc="30" dirty="0"/>
                <a:t>58PIC.COM</a:t>
              </a:r>
              <a:endParaRPr lang="zh-CN" altLang="en-US" sz="900" spc="30" dirty="0"/>
            </a:p>
          </p:txBody>
        </p:sp>
        <p:sp>
          <p:nvSpPr>
            <p:cNvPr id="16" name="文本框 59"/>
            <p:cNvSpPr txBox="1"/>
            <p:nvPr/>
          </p:nvSpPr>
          <p:spPr>
            <a:xfrm>
              <a:off x="1201510" y="4473116"/>
              <a:ext cx="1826888" cy="340519"/>
            </a:xfrm>
            <a:prstGeom prst="roundRect">
              <a:avLst/>
            </a:prstGeom>
            <a:solidFill>
              <a:schemeClr val="accent1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7" name="文本框 60"/>
            <p:cNvSpPr txBox="1"/>
            <p:nvPr/>
          </p:nvSpPr>
          <p:spPr bwMode="auto">
            <a:xfrm>
              <a:off x="799161" y="4880336"/>
              <a:ext cx="2631584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3453193" y="1700809"/>
            <a:ext cx="2631585" cy="3753757"/>
            <a:chOff x="3453193" y="1700809"/>
            <a:chExt cx="2631585" cy="3753757"/>
          </a:xfrm>
        </p:grpSpPr>
        <p:grpSp>
          <p:nvGrpSpPr>
            <p:cNvPr id="28" name="组合 27"/>
            <p:cNvGrpSpPr>
              <a:grpSpLocks noChangeAspect="1"/>
            </p:cNvGrpSpPr>
            <p:nvPr/>
          </p:nvGrpSpPr>
          <p:grpSpPr>
            <a:xfrm>
              <a:off x="3644239" y="1700809"/>
              <a:ext cx="2288300" cy="2292561"/>
              <a:chOff x="4052421" y="2654115"/>
              <a:chExt cx="1704976" cy="1708150"/>
            </a:xfrm>
            <a:solidFill>
              <a:schemeClr val="accent2"/>
            </a:solidFill>
          </p:grpSpPr>
          <p:sp>
            <p:nvSpPr>
              <p:cNvPr id="39" name="任意多边形: 形状 38"/>
              <p:cNvSpPr/>
              <p:nvPr/>
            </p:nvSpPr>
            <p:spPr bwMode="auto">
              <a:xfrm>
                <a:off x="4052421" y="2735078"/>
                <a:ext cx="471488" cy="1528763"/>
              </a:xfrm>
              <a:custGeom>
                <a:avLst/>
                <a:gdLst>
                  <a:gd name="T0" fmla="*/ 25 w 209"/>
                  <a:gd name="T1" fmla="*/ 340 h 679"/>
                  <a:gd name="T2" fmla="*/ 209 w 209"/>
                  <a:gd name="T3" fmla="*/ 29 h 679"/>
                  <a:gd name="T4" fmla="*/ 209 w 209"/>
                  <a:gd name="T5" fmla="*/ 0 h 679"/>
                  <a:gd name="T6" fmla="*/ 0 w 209"/>
                  <a:gd name="T7" fmla="*/ 340 h 679"/>
                  <a:gd name="T8" fmla="*/ 209 w 209"/>
                  <a:gd name="T9" fmla="*/ 679 h 679"/>
                  <a:gd name="T10" fmla="*/ 209 w 209"/>
                  <a:gd name="T11" fmla="*/ 651 h 679"/>
                  <a:gd name="T12" fmla="*/ 25 w 209"/>
                  <a:gd name="T13" fmla="*/ 340 h 6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679">
                    <a:moveTo>
                      <a:pt x="25" y="340"/>
                    </a:moveTo>
                    <a:cubicBezTo>
                      <a:pt x="25" y="206"/>
                      <a:pt x="97" y="89"/>
                      <a:pt x="209" y="29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85" y="63"/>
                      <a:pt x="0" y="192"/>
                      <a:pt x="0" y="340"/>
                    </a:cubicBezTo>
                    <a:cubicBezTo>
                      <a:pt x="0" y="488"/>
                      <a:pt x="85" y="617"/>
                      <a:pt x="209" y="679"/>
                    </a:cubicBezTo>
                    <a:cubicBezTo>
                      <a:pt x="209" y="651"/>
                      <a:pt x="209" y="651"/>
                      <a:pt x="209" y="651"/>
                    </a:cubicBezTo>
                    <a:cubicBezTo>
                      <a:pt x="97" y="590"/>
                      <a:pt x="25" y="474"/>
                      <a:pt x="25" y="3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任意多边形: 形状 39"/>
              <p:cNvSpPr/>
              <p:nvPr/>
            </p:nvSpPr>
            <p:spPr bwMode="auto">
              <a:xfrm>
                <a:off x="5270034" y="2728728"/>
                <a:ext cx="487363" cy="1544638"/>
              </a:xfrm>
              <a:custGeom>
                <a:avLst/>
                <a:gdLst>
                  <a:gd name="T0" fmla="*/ 216 w 216"/>
                  <a:gd name="T1" fmla="*/ 343 h 686"/>
                  <a:gd name="T2" fmla="*/ 0 w 216"/>
                  <a:gd name="T3" fmla="*/ 0 h 686"/>
                  <a:gd name="T4" fmla="*/ 0 w 216"/>
                  <a:gd name="T5" fmla="*/ 28 h 686"/>
                  <a:gd name="T6" fmla="*/ 191 w 216"/>
                  <a:gd name="T7" fmla="*/ 343 h 686"/>
                  <a:gd name="T8" fmla="*/ 0 w 216"/>
                  <a:gd name="T9" fmla="*/ 657 h 686"/>
                  <a:gd name="T10" fmla="*/ 0 w 216"/>
                  <a:gd name="T11" fmla="*/ 686 h 686"/>
                  <a:gd name="T12" fmla="*/ 216 w 216"/>
                  <a:gd name="T13" fmla="*/ 343 h 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" h="686">
                    <a:moveTo>
                      <a:pt x="216" y="343"/>
                    </a:moveTo>
                    <a:cubicBezTo>
                      <a:pt x="216" y="192"/>
                      <a:pt x="128" y="62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116" y="88"/>
                      <a:pt x="191" y="206"/>
                      <a:pt x="191" y="343"/>
                    </a:cubicBezTo>
                    <a:cubicBezTo>
                      <a:pt x="191" y="479"/>
                      <a:pt x="116" y="598"/>
                      <a:pt x="0" y="657"/>
                    </a:cubicBezTo>
                    <a:cubicBezTo>
                      <a:pt x="0" y="686"/>
                      <a:pt x="0" y="686"/>
                      <a:pt x="0" y="686"/>
                    </a:cubicBezTo>
                    <a:cubicBezTo>
                      <a:pt x="128" y="624"/>
                      <a:pt x="216" y="494"/>
                      <a:pt x="216" y="3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任意多边形: 形状 40"/>
              <p:cNvSpPr/>
              <p:nvPr/>
            </p:nvSpPr>
            <p:spPr bwMode="auto">
              <a:xfrm>
                <a:off x="4665196" y="4057465"/>
                <a:ext cx="463550" cy="304800"/>
              </a:xfrm>
              <a:custGeom>
                <a:avLst/>
                <a:gdLst>
                  <a:gd name="T0" fmla="*/ 0 w 206"/>
                  <a:gd name="T1" fmla="*/ 43 h 136"/>
                  <a:gd name="T2" fmla="*/ 43 w 206"/>
                  <a:gd name="T3" fmla="*/ 0 h 136"/>
                  <a:gd name="T4" fmla="*/ 88 w 206"/>
                  <a:gd name="T5" fmla="*/ 49 h 136"/>
                  <a:gd name="T6" fmla="*/ 21 w 206"/>
                  <a:gd name="T7" fmla="*/ 136 h 136"/>
                  <a:gd name="T8" fmla="*/ 16 w 206"/>
                  <a:gd name="T9" fmla="*/ 128 h 136"/>
                  <a:gd name="T10" fmla="*/ 65 w 206"/>
                  <a:gd name="T11" fmla="*/ 78 h 136"/>
                  <a:gd name="T12" fmla="*/ 40 w 206"/>
                  <a:gd name="T13" fmla="*/ 87 h 136"/>
                  <a:gd name="T14" fmla="*/ 0 w 206"/>
                  <a:gd name="T15" fmla="*/ 43 h 136"/>
                  <a:gd name="T16" fmla="*/ 118 w 206"/>
                  <a:gd name="T17" fmla="*/ 43 h 136"/>
                  <a:gd name="T18" fmla="*/ 161 w 206"/>
                  <a:gd name="T19" fmla="*/ 0 h 136"/>
                  <a:gd name="T20" fmla="*/ 206 w 206"/>
                  <a:gd name="T21" fmla="*/ 49 h 136"/>
                  <a:gd name="T22" fmla="*/ 140 w 206"/>
                  <a:gd name="T23" fmla="*/ 136 h 136"/>
                  <a:gd name="T24" fmla="*/ 135 w 206"/>
                  <a:gd name="T25" fmla="*/ 128 h 136"/>
                  <a:gd name="T26" fmla="*/ 183 w 206"/>
                  <a:gd name="T27" fmla="*/ 78 h 136"/>
                  <a:gd name="T28" fmla="*/ 158 w 206"/>
                  <a:gd name="T29" fmla="*/ 87 h 136"/>
                  <a:gd name="T30" fmla="*/ 118 w 206"/>
                  <a:gd name="T31" fmla="*/ 43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6">
                    <a:moveTo>
                      <a:pt x="0" y="43"/>
                    </a:moveTo>
                    <a:cubicBezTo>
                      <a:pt x="0" y="15"/>
                      <a:pt x="25" y="0"/>
                      <a:pt x="43" y="0"/>
                    </a:cubicBezTo>
                    <a:cubicBezTo>
                      <a:pt x="61" y="0"/>
                      <a:pt x="88" y="17"/>
                      <a:pt x="88" y="49"/>
                    </a:cubicBezTo>
                    <a:cubicBezTo>
                      <a:pt x="88" y="98"/>
                      <a:pt x="49" y="133"/>
                      <a:pt x="21" y="136"/>
                    </a:cubicBezTo>
                    <a:cubicBezTo>
                      <a:pt x="19" y="133"/>
                      <a:pt x="16" y="128"/>
                      <a:pt x="16" y="128"/>
                    </a:cubicBezTo>
                    <a:cubicBezTo>
                      <a:pt x="29" y="123"/>
                      <a:pt x="63" y="99"/>
                      <a:pt x="65" y="78"/>
                    </a:cubicBezTo>
                    <a:cubicBezTo>
                      <a:pt x="55" y="84"/>
                      <a:pt x="51" y="87"/>
                      <a:pt x="40" y="87"/>
                    </a:cubicBezTo>
                    <a:cubicBezTo>
                      <a:pt x="16" y="87"/>
                      <a:pt x="0" y="65"/>
                      <a:pt x="0" y="43"/>
                    </a:cubicBezTo>
                    <a:close/>
                    <a:moveTo>
                      <a:pt x="118" y="43"/>
                    </a:moveTo>
                    <a:cubicBezTo>
                      <a:pt x="118" y="15"/>
                      <a:pt x="144" y="0"/>
                      <a:pt x="161" y="0"/>
                    </a:cubicBezTo>
                    <a:cubicBezTo>
                      <a:pt x="179" y="0"/>
                      <a:pt x="206" y="17"/>
                      <a:pt x="206" y="49"/>
                    </a:cubicBezTo>
                    <a:cubicBezTo>
                      <a:pt x="206" y="98"/>
                      <a:pt x="167" y="133"/>
                      <a:pt x="140" y="136"/>
                    </a:cubicBezTo>
                    <a:cubicBezTo>
                      <a:pt x="138" y="133"/>
                      <a:pt x="135" y="128"/>
                      <a:pt x="135" y="128"/>
                    </a:cubicBezTo>
                    <a:cubicBezTo>
                      <a:pt x="147" y="123"/>
                      <a:pt x="181" y="99"/>
                      <a:pt x="183" y="78"/>
                    </a:cubicBezTo>
                    <a:cubicBezTo>
                      <a:pt x="174" y="84"/>
                      <a:pt x="170" y="87"/>
                      <a:pt x="158" y="87"/>
                    </a:cubicBezTo>
                    <a:cubicBezTo>
                      <a:pt x="135" y="87"/>
                      <a:pt x="118" y="65"/>
                      <a:pt x="118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任意多边形: 形状 41"/>
              <p:cNvSpPr/>
              <p:nvPr/>
            </p:nvSpPr>
            <p:spPr bwMode="auto">
              <a:xfrm>
                <a:off x="4665196" y="2654115"/>
                <a:ext cx="463550" cy="307975"/>
              </a:xfrm>
              <a:custGeom>
                <a:avLst/>
                <a:gdLst>
                  <a:gd name="T0" fmla="*/ 206 w 206"/>
                  <a:gd name="T1" fmla="*/ 94 h 137"/>
                  <a:gd name="T2" fmla="*/ 163 w 206"/>
                  <a:gd name="T3" fmla="*/ 137 h 137"/>
                  <a:gd name="T4" fmla="*/ 118 w 206"/>
                  <a:gd name="T5" fmla="*/ 88 h 137"/>
                  <a:gd name="T6" fmla="*/ 185 w 206"/>
                  <a:gd name="T7" fmla="*/ 0 h 137"/>
                  <a:gd name="T8" fmla="*/ 190 w 206"/>
                  <a:gd name="T9" fmla="*/ 9 h 137"/>
                  <a:gd name="T10" fmla="*/ 141 w 206"/>
                  <a:gd name="T11" fmla="*/ 59 h 137"/>
                  <a:gd name="T12" fmla="*/ 166 w 206"/>
                  <a:gd name="T13" fmla="*/ 50 h 137"/>
                  <a:gd name="T14" fmla="*/ 206 w 206"/>
                  <a:gd name="T15" fmla="*/ 94 h 137"/>
                  <a:gd name="T16" fmla="*/ 88 w 206"/>
                  <a:gd name="T17" fmla="*/ 94 h 137"/>
                  <a:gd name="T18" fmla="*/ 45 w 206"/>
                  <a:gd name="T19" fmla="*/ 137 h 137"/>
                  <a:gd name="T20" fmla="*/ 0 w 206"/>
                  <a:gd name="T21" fmla="*/ 88 h 137"/>
                  <a:gd name="T22" fmla="*/ 67 w 206"/>
                  <a:gd name="T23" fmla="*/ 0 h 137"/>
                  <a:gd name="T24" fmla="*/ 71 w 206"/>
                  <a:gd name="T25" fmla="*/ 9 h 137"/>
                  <a:gd name="T26" fmla="*/ 23 w 206"/>
                  <a:gd name="T27" fmla="*/ 59 h 137"/>
                  <a:gd name="T28" fmla="*/ 48 w 206"/>
                  <a:gd name="T29" fmla="*/ 50 h 137"/>
                  <a:gd name="T30" fmla="*/ 88 w 206"/>
                  <a:gd name="T31" fmla="*/ 94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06" h="137">
                    <a:moveTo>
                      <a:pt x="206" y="94"/>
                    </a:moveTo>
                    <a:cubicBezTo>
                      <a:pt x="206" y="122"/>
                      <a:pt x="181" y="137"/>
                      <a:pt x="163" y="137"/>
                    </a:cubicBezTo>
                    <a:cubicBezTo>
                      <a:pt x="145" y="137"/>
                      <a:pt x="118" y="119"/>
                      <a:pt x="118" y="88"/>
                    </a:cubicBezTo>
                    <a:cubicBezTo>
                      <a:pt x="118" y="39"/>
                      <a:pt x="157" y="4"/>
                      <a:pt x="185" y="0"/>
                    </a:cubicBezTo>
                    <a:cubicBezTo>
                      <a:pt x="187" y="4"/>
                      <a:pt x="190" y="9"/>
                      <a:pt x="190" y="9"/>
                    </a:cubicBezTo>
                    <a:cubicBezTo>
                      <a:pt x="177" y="14"/>
                      <a:pt x="143" y="38"/>
                      <a:pt x="141" y="59"/>
                    </a:cubicBezTo>
                    <a:cubicBezTo>
                      <a:pt x="151" y="53"/>
                      <a:pt x="155" y="50"/>
                      <a:pt x="166" y="50"/>
                    </a:cubicBezTo>
                    <a:cubicBezTo>
                      <a:pt x="190" y="50"/>
                      <a:pt x="206" y="72"/>
                      <a:pt x="206" y="94"/>
                    </a:cubicBezTo>
                    <a:close/>
                    <a:moveTo>
                      <a:pt x="88" y="94"/>
                    </a:moveTo>
                    <a:cubicBezTo>
                      <a:pt x="88" y="122"/>
                      <a:pt x="62" y="137"/>
                      <a:pt x="45" y="137"/>
                    </a:cubicBezTo>
                    <a:cubicBezTo>
                      <a:pt x="27" y="137"/>
                      <a:pt x="0" y="119"/>
                      <a:pt x="0" y="88"/>
                    </a:cubicBezTo>
                    <a:cubicBezTo>
                      <a:pt x="0" y="39"/>
                      <a:pt x="39" y="4"/>
                      <a:pt x="67" y="0"/>
                    </a:cubicBezTo>
                    <a:cubicBezTo>
                      <a:pt x="69" y="4"/>
                      <a:pt x="71" y="9"/>
                      <a:pt x="71" y="9"/>
                    </a:cubicBezTo>
                    <a:cubicBezTo>
                      <a:pt x="59" y="14"/>
                      <a:pt x="25" y="38"/>
                      <a:pt x="23" y="59"/>
                    </a:cubicBezTo>
                    <a:cubicBezTo>
                      <a:pt x="32" y="53"/>
                      <a:pt x="36" y="50"/>
                      <a:pt x="48" y="50"/>
                    </a:cubicBezTo>
                    <a:cubicBezTo>
                      <a:pt x="71" y="50"/>
                      <a:pt x="88" y="72"/>
                      <a:pt x="88" y="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4139049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759588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/>
                <a:t>千图网</a:t>
              </a:r>
              <a:r>
                <a:rPr lang="en-US" altLang="zh-CN" sz="900" spc="30" dirty="0"/>
                <a:t>58PIC.COM</a:t>
              </a:r>
              <a:endParaRPr lang="zh-CN" altLang="en-US" sz="900" spc="30" dirty="0"/>
            </a:p>
          </p:txBody>
        </p:sp>
        <p:sp>
          <p:nvSpPr>
            <p:cNvPr id="14" name="文本框 57"/>
            <p:cNvSpPr txBox="1"/>
            <p:nvPr/>
          </p:nvSpPr>
          <p:spPr>
            <a:xfrm>
              <a:off x="3855539" y="4473116"/>
              <a:ext cx="1826888" cy="340519"/>
            </a:xfrm>
            <a:prstGeom prst="roundRect">
              <a:avLst/>
            </a:prstGeom>
            <a:solidFill>
              <a:schemeClr val="accent2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5" name="文本框 58"/>
            <p:cNvSpPr txBox="1"/>
            <p:nvPr/>
          </p:nvSpPr>
          <p:spPr bwMode="auto">
            <a:xfrm>
              <a:off x="3453193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3"/>
            </p:custDataLst>
          </p:nvPr>
        </p:nvGrpSpPr>
        <p:grpSpPr>
          <a:xfrm>
            <a:off x="6107222" y="1729167"/>
            <a:ext cx="2631585" cy="3725399"/>
            <a:chOff x="6107222" y="1729167"/>
            <a:chExt cx="2631585" cy="3725399"/>
          </a:xfrm>
        </p:grpSpPr>
        <p:grpSp>
          <p:nvGrpSpPr>
            <p:cNvPr id="29" name="组合 28"/>
            <p:cNvGrpSpPr>
              <a:grpSpLocks noChangeAspect="1"/>
            </p:cNvGrpSpPr>
            <p:nvPr/>
          </p:nvGrpSpPr>
          <p:grpSpPr>
            <a:xfrm>
              <a:off x="6302230" y="1729167"/>
              <a:ext cx="2300981" cy="2292561"/>
              <a:chOff x="6281271" y="2603315"/>
              <a:chExt cx="1735138" cy="1728788"/>
            </a:xfrm>
            <a:solidFill>
              <a:schemeClr val="accent3"/>
            </a:solidFill>
          </p:grpSpPr>
          <p:sp>
            <p:nvSpPr>
              <p:cNvPr id="35" name="任意多边形: 形状 34"/>
              <p:cNvSpPr/>
              <p:nvPr/>
            </p:nvSpPr>
            <p:spPr bwMode="auto">
              <a:xfrm>
                <a:off x="6306671" y="3062103"/>
                <a:ext cx="1214438" cy="1270000"/>
              </a:xfrm>
              <a:custGeom>
                <a:avLst/>
                <a:gdLst>
                  <a:gd name="T0" fmla="*/ 71 w 540"/>
                  <a:gd name="T1" fmla="*/ 536 h 564"/>
                  <a:gd name="T2" fmla="*/ 24 w 540"/>
                  <a:gd name="T3" fmla="*/ 488 h 564"/>
                  <a:gd name="T4" fmla="*/ 24 w 540"/>
                  <a:gd name="T5" fmla="*/ 0 h 564"/>
                  <a:gd name="T6" fmla="*/ 0 w 540"/>
                  <a:gd name="T7" fmla="*/ 0 h 564"/>
                  <a:gd name="T8" fmla="*/ 0 w 540"/>
                  <a:gd name="T9" fmla="*/ 489 h 564"/>
                  <a:gd name="T10" fmla="*/ 72 w 540"/>
                  <a:gd name="T11" fmla="*/ 564 h 564"/>
                  <a:gd name="T12" fmla="*/ 540 w 540"/>
                  <a:gd name="T13" fmla="*/ 564 h 564"/>
                  <a:gd name="T14" fmla="*/ 540 w 540"/>
                  <a:gd name="T15" fmla="*/ 536 h 564"/>
                  <a:gd name="T16" fmla="*/ 71 w 540"/>
                  <a:gd name="T17" fmla="*/ 536 h 5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0" h="564">
                    <a:moveTo>
                      <a:pt x="71" y="536"/>
                    </a:moveTo>
                    <a:cubicBezTo>
                      <a:pt x="44" y="536"/>
                      <a:pt x="24" y="515"/>
                      <a:pt x="24" y="488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89"/>
                      <a:pt x="0" y="489"/>
                      <a:pt x="0" y="489"/>
                    </a:cubicBezTo>
                    <a:cubicBezTo>
                      <a:pt x="0" y="529"/>
                      <a:pt x="32" y="564"/>
                      <a:pt x="72" y="564"/>
                    </a:cubicBezTo>
                    <a:cubicBezTo>
                      <a:pt x="540" y="564"/>
                      <a:pt x="540" y="564"/>
                      <a:pt x="540" y="564"/>
                    </a:cubicBezTo>
                    <a:cubicBezTo>
                      <a:pt x="540" y="536"/>
                      <a:pt x="540" y="536"/>
                      <a:pt x="540" y="536"/>
                    </a:cubicBezTo>
                    <a:lnTo>
                      <a:pt x="71" y="5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: 形状 35"/>
              <p:cNvSpPr/>
              <p:nvPr/>
            </p:nvSpPr>
            <p:spPr bwMode="auto">
              <a:xfrm>
                <a:off x="6755934" y="2674753"/>
                <a:ext cx="1206500" cy="1243013"/>
              </a:xfrm>
              <a:custGeom>
                <a:avLst/>
                <a:gdLst>
                  <a:gd name="T0" fmla="*/ 461 w 536"/>
                  <a:gd name="T1" fmla="*/ 24 h 552"/>
                  <a:gd name="T2" fmla="*/ 508 w 536"/>
                  <a:gd name="T3" fmla="*/ 70 h 552"/>
                  <a:gd name="T4" fmla="*/ 508 w 536"/>
                  <a:gd name="T5" fmla="*/ 552 h 552"/>
                  <a:gd name="T6" fmla="*/ 536 w 536"/>
                  <a:gd name="T7" fmla="*/ 552 h 552"/>
                  <a:gd name="T8" fmla="*/ 536 w 536"/>
                  <a:gd name="T9" fmla="*/ 72 h 552"/>
                  <a:gd name="T10" fmla="*/ 462 w 536"/>
                  <a:gd name="T11" fmla="*/ 0 h 552"/>
                  <a:gd name="T12" fmla="*/ 0 w 536"/>
                  <a:gd name="T13" fmla="*/ 0 h 552"/>
                  <a:gd name="T14" fmla="*/ 0 w 536"/>
                  <a:gd name="T15" fmla="*/ 24 h 552"/>
                  <a:gd name="T16" fmla="*/ 461 w 536"/>
                  <a:gd name="T17" fmla="*/ 24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6" h="552">
                    <a:moveTo>
                      <a:pt x="461" y="24"/>
                    </a:moveTo>
                    <a:cubicBezTo>
                      <a:pt x="488" y="24"/>
                      <a:pt x="508" y="44"/>
                      <a:pt x="508" y="70"/>
                    </a:cubicBezTo>
                    <a:cubicBezTo>
                      <a:pt x="508" y="552"/>
                      <a:pt x="508" y="552"/>
                      <a:pt x="508" y="552"/>
                    </a:cubicBezTo>
                    <a:cubicBezTo>
                      <a:pt x="536" y="552"/>
                      <a:pt x="536" y="552"/>
                      <a:pt x="536" y="552"/>
                    </a:cubicBezTo>
                    <a:cubicBezTo>
                      <a:pt x="536" y="72"/>
                      <a:pt x="536" y="72"/>
                      <a:pt x="536" y="72"/>
                    </a:cubicBezTo>
                    <a:cubicBezTo>
                      <a:pt x="536" y="32"/>
                      <a:pt x="502" y="0"/>
                      <a:pt x="46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4"/>
                      <a:pt x="0" y="24"/>
                      <a:pt x="0" y="24"/>
                    </a:cubicBezTo>
                    <a:lnTo>
                      <a:pt x="461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: 形状 36"/>
              <p:cNvSpPr/>
              <p:nvPr/>
            </p:nvSpPr>
            <p:spPr bwMode="auto">
              <a:xfrm>
                <a:off x="6281271" y="2603315"/>
                <a:ext cx="315913" cy="265113"/>
              </a:xfrm>
              <a:custGeom>
                <a:avLst/>
                <a:gdLst>
                  <a:gd name="T0" fmla="*/ 68 w 140"/>
                  <a:gd name="T1" fmla="*/ 4 h 118"/>
                  <a:gd name="T2" fmla="*/ 80 w 140"/>
                  <a:gd name="T3" fmla="*/ 0 h 118"/>
                  <a:gd name="T4" fmla="*/ 95 w 140"/>
                  <a:gd name="T5" fmla="*/ 7 h 118"/>
                  <a:gd name="T6" fmla="*/ 107 w 140"/>
                  <a:gd name="T7" fmla="*/ 20 h 118"/>
                  <a:gd name="T8" fmla="*/ 127 w 140"/>
                  <a:gd name="T9" fmla="*/ 62 h 118"/>
                  <a:gd name="T10" fmla="*/ 140 w 140"/>
                  <a:gd name="T11" fmla="*/ 106 h 118"/>
                  <a:gd name="T12" fmla="*/ 132 w 140"/>
                  <a:gd name="T13" fmla="*/ 113 h 118"/>
                  <a:gd name="T14" fmla="*/ 125 w 140"/>
                  <a:gd name="T15" fmla="*/ 118 h 118"/>
                  <a:gd name="T16" fmla="*/ 123 w 140"/>
                  <a:gd name="T17" fmla="*/ 118 h 118"/>
                  <a:gd name="T18" fmla="*/ 121 w 140"/>
                  <a:gd name="T19" fmla="*/ 118 h 118"/>
                  <a:gd name="T20" fmla="*/ 85 w 140"/>
                  <a:gd name="T21" fmla="*/ 63 h 118"/>
                  <a:gd name="T22" fmla="*/ 78 w 140"/>
                  <a:gd name="T23" fmla="*/ 53 h 118"/>
                  <a:gd name="T24" fmla="*/ 72 w 140"/>
                  <a:gd name="T25" fmla="*/ 43 h 118"/>
                  <a:gd name="T26" fmla="*/ 63 w 140"/>
                  <a:gd name="T27" fmla="*/ 16 h 118"/>
                  <a:gd name="T28" fmla="*/ 68 w 140"/>
                  <a:gd name="T29" fmla="*/ 4 h 118"/>
                  <a:gd name="T30" fmla="*/ 5 w 140"/>
                  <a:gd name="T31" fmla="*/ 4 h 118"/>
                  <a:gd name="T32" fmla="*/ 17 w 140"/>
                  <a:gd name="T33" fmla="*/ 0 h 118"/>
                  <a:gd name="T34" fmla="*/ 32 w 140"/>
                  <a:gd name="T35" fmla="*/ 7 h 118"/>
                  <a:gd name="T36" fmla="*/ 45 w 140"/>
                  <a:gd name="T37" fmla="*/ 20 h 118"/>
                  <a:gd name="T38" fmla="*/ 64 w 140"/>
                  <a:gd name="T39" fmla="*/ 62 h 118"/>
                  <a:gd name="T40" fmla="*/ 77 w 140"/>
                  <a:gd name="T41" fmla="*/ 106 h 118"/>
                  <a:gd name="T42" fmla="*/ 69 w 140"/>
                  <a:gd name="T43" fmla="*/ 113 h 118"/>
                  <a:gd name="T44" fmla="*/ 61 w 140"/>
                  <a:gd name="T45" fmla="*/ 118 h 118"/>
                  <a:gd name="T46" fmla="*/ 59 w 140"/>
                  <a:gd name="T47" fmla="*/ 118 h 118"/>
                  <a:gd name="T48" fmla="*/ 57 w 140"/>
                  <a:gd name="T49" fmla="*/ 118 h 118"/>
                  <a:gd name="T50" fmla="*/ 22 w 140"/>
                  <a:gd name="T51" fmla="*/ 63 h 118"/>
                  <a:gd name="T52" fmla="*/ 15 w 140"/>
                  <a:gd name="T53" fmla="*/ 53 h 118"/>
                  <a:gd name="T54" fmla="*/ 8 w 140"/>
                  <a:gd name="T55" fmla="*/ 43 h 118"/>
                  <a:gd name="T56" fmla="*/ 0 w 140"/>
                  <a:gd name="T57" fmla="*/ 16 h 118"/>
                  <a:gd name="T58" fmla="*/ 5 w 140"/>
                  <a:gd name="T59" fmla="*/ 4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8">
                    <a:moveTo>
                      <a:pt x="68" y="4"/>
                    </a:moveTo>
                    <a:cubicBezTo>
                      <a:pt x="72" y="1"/>
                      <a:pt x="76" y="0"/>
                      <a:pt x="80" y="0"/>
                    </a:cubicBezTo>
                    <a:cubicBezTo>
                      <a:pt x="84" y="0"/>
                      <a:pt x="89" y="2"/>
                      <a:pt x="95" y="7"/>
                    </a:cubicBezTo>
                    <a:cubicBezTo>
                      <a:pt x="101" y="12"/>
                      <a:pt x="105" y="16"/>
                      <a:pt x="107" y="20"/>
                    </a:cubicBezTo>
                    <a:cubicBezTo>
                      <a:pt x="115" y="32"/>
                      <a:pt x="121" y="45"/>
                      <a:pt x="127" y="62"/>
                    </a:cubicBezTo>
                    <a:cubicBezTo>
                      <a:pt x="133" y="78"/>
                      <a:pt x="137" y="93"/>
                      <a:pt x="140" y="106"/>
                    </a:cubicBezTo>
                    <a:cubicBezTo>
                      <a:pt x="139" y="107"/>
                      <a:pt x="136" y="109"/>
                      <a:pt x="132" y="113"/>
                    </a:cubicBezTo>
                    <a:cubicBezTo>
                      <a:pt x="128" y="117"/>
                      <a:pt x="126" y="118"/>
                      <a:pt x="125" y="118"/>
                    </a:cubicBezTo>
                    <a:cubicBezTo>
                      <a:pt x="124" y="118"/>
                      <a:pt x="123" y="118"/>
                      <a:pt x="123" y="118"/>
                    </a:cubicBezTo>
                    <a:cubicBezTo>
                      <a:pt x="122" y="118"/>
                      <a:pt x="121" y="118"/>
                      <a:pt x="121" y="118"/>
                    </a:cubicBezTo>
                    <a:cubicBezTo>
                      <a:pt x="108" y="101"/>
                      <a:pt x="96" y="83"/>
                      <a:pt x="85" y="63"/>
                    </a:cubicBezTo>
                    <a:cubicBezTo>
                      <a:pt x="83" y="60"/>
                      <a:pt x="81" y="56"/>
                      <a:pt x="78" y="53"/>
                    </a:cubicBezTo>
                    <a:cubicBezTo>
                      <a:pt x="76" y="50"/>
                      <a:pt x="74" y="46"/>
                      <a:pt x="72" y="43"/>
                    </a:cubicBezTo>
                    <a:cubicBezTo>
                      <a:pt x="66" y="35"/>
                      <a:pt x="63" y="25"/>
                      <a:pt x="63" y="16"/>
                    </a:cubicBezTo>
                    <a:cubicBezTo>
                      <a:pt x="63" y="11"/>
                      <a:pt x="65" y="7"/>
                      <a:pt x="68" y="4"/>
                    </a:cubicBezTo>
                    <a:close/>
                    <a:moveTo>
                      <a:pt x="5" y="4"/>
                    </a:moveTo>
                    <a:cubicBezTo>
                      <a:pt x="8" y="1"/>
                      <a:pt x="12" y="0"/>
                      <a:pt x="17" y="0"/>
                    </a:cubicBezTo>
                    <a:cubicBezTo>
                      <a:pt x="22" y="0"/>
                      <a:pt x="27" y="2"/>
                      <a:pt x="32" y="7"/>
                    </a:cubicBezTo>
                    <a:cubicBezTo>
                      <a:pt x="38" y="12"/>
                      <a:pt x="42" y="16"/>
                      <a:pt x="45" y="20"/>
                    </a:cubicBezTo>
                    <a:cubicBezTo>
                      <a:pt x="52" y="32"/>
                      <a:pt x="58" y="45"/>
                      <a:pt x="64" y="62"/>
                    </a:cubicBezTo>
                    <a:cubicBezTo>
                      <a:pt x="70" y="78"/>
                      <a:pt x="74" y="93"/>
                      <a:pt x="77" y="106"/>
                    </a:cubicBezTo>
                    <a:cubicBezTo>
                      <a:pt x="76" y="107"/>
                      <a:pt x="73" y="109"/>
                      <a:pt x="69" y="113"/>
                    </a:cubicBezTo>
                    <a:cubicBezTo>
                      <a:pt x="65" y="117"/>
                      <a:pt x="63" y="118"/>
                      <a:pt x="61" y="118"/>
                    </a:cubicBezTo>
                    <a:cubicBezTo>
                      <a:pt x="61" y="118"/>
                      <a:pt x="60" y="118"/>
                      <a:pt x="59" y="118"/>
                    </a:cubicBezTo>
                    <a:cubicBezTo>
                      <a:pt x="58" y="118"/>
                      <a:pt x="58" y="118"/>
                      <a:pt x="57" y="118"/>
                    </a:cubicBezTo>
                    <a:cubicBezTo>
                      <a:pt x="44" y="101"/>
                      <a:pt x="32" y="83"/>
                      <a:pt x="22" y="63"/>
                    </a:cubicBezTo>
                    <a:cubicBezTo>
                      <a:pt x="20" y="60"/>
                      <a:pt x="17" y="56"/>
                      <a:pt x="15" y="53"/>
                    </a:cubicBezTo>
                    <a:cubicBezTo>
                      <a:pt x="13" y="50"/>
                      <a:pt x="11" y="46"/>
                      <a:pt x="8" y="43"/>
                    </a:cubicBezTo>
                    <a:cubicBezTo>
                      <a:pt x="3" y="35"/>
                      <a:pt x="0" y="25"/>
                      <a:pt x="0" y="16"/>
                    </a:cubicBezTo>
                    <a:cubicBezTo>
                      <a:pt x="0" y="11"/>
                      <a:pt x="2" y="7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任意多边形: 形状 37"/>
              <p:cNvSpPr/>
              <p:nvPr/>
            </p:nvSpPr>
            <p:spPr bwMode="auto">
              <a:xfrm>
                <a:off x="7702084" y="4057465"/>
                <a:ext cx="314325" cy="266700"/>
              </a:xfrm>
              <a:custGeom>
                <a:avLst/>
                <a:gdLst>
                  <a:gd name="T0" fmla="*/ 72 w 140"/>
                  <a:gd name="T1" fmla="*/ 114 h 119"/>
                  <a:gd name="T2" fmla="*/ 60 w 140"/>
                  <a:gd name="T3" fmla="*/ 119 h 119"/>
                  <a:gd name="T4" fmla="*/ 45 w 140"/>
                  <a:gd name="T5" fmla="*/ 112 h 119"/>
                  <a:gd name="T6" fmla="*/ 32 w 140"/>
                  <a:gd name="T7" fmla="*/ 99 h 119"/>
                  <a:gd name="T8" fmla="*/ 13 w 140"/>
                  <a:gd name="T9" fmla="*/ 57 h 119"/>
                  <a:gd name="T10" fmla="*/ 0 w 140"/>
                  <a:gd name="T11" fmla="*/ 13 h 119"/>
                  <a:gd name="T12" fmla="*/ 8 w 140"/>
                  <a:gd name="T13" fmla="*/ 6 h 119"/>
                  <a:gd name="T14" fmla="*/ 15 w 140"/>
                  <a:gd name="T15" fmla="*/ 0 h 119"/>
                  <a:gd name="T16" fmla="*/ 17 w 140"/>
                  <a:gd name="T17" fmla="*/ 1 h 119"/>
                  <a:gd name="T18" fmla="*/ 19 w 140"/>
                  <a:gd name="T19" fmla="*/ 1 h 119"/>
                  <a:gd name="T20" fmla="*/ 55 w 140"/>
                  <a:gd name="T21" fmla="*/ 55 h 119"/>
                  <a:gd name="T22" fmla="*/ 61 w 140"/>
                  <a:gd name="T23" fmla="*/ 66 h 119"/>
                  <a:gd name="T24" fmla="*/ 68 w 140"/>
                  <a:gd name="T25" fmla="*/ 75 h 119"/>
                  <a:gd name="T26" fmla="*/ 77 w 140"/>
                  <a:gd name="T27" fmla="*/ 103 h 119"/>
                  <a:gd name="T28" fmla="*/ 72 w 140"/>
                  <a:gd name="T29" fmla="*/ 114 h 119"/>
                  <a:gd name="T30" fmla="*/ 135 w 140"/>
                  <a:gd name="T31" fmla="*/ 114 h 119"/>
                  <a:gd name="T32" fmla="*/ 123 w 140"/>
                  <a:gd name="T33" fmla="*/ 119 h 119"/>
                  <a:gd name="T34" fmla="*/ 108 w 140"/>
                  <a:gd name="T35" fmla="*/ 112 h 119"/>
                  <a:gd name="T36" fmla="*/ 95 w 140"/>
                  <a:gd name="T37" fmla="*/ 99 h 119"/>
                  <a:gd name="T38" fmla="*/ 76 w 140"/>
                  <a:gd name="T39" fmla="*/ 57 h 119"/>
                  <a:gd name="T40" fmla="*/ 63 w 140"/>
                  <a:gd name="T41" fmla="*/ 13 h 119"/>
                  <a:gd name="T42" fmla="*/ 71 w 140"/>
                  <a:gd name="T43" fmla="*/ 6 h 119"/>
                  <a:gd name="T44" fmla="*/ 79 w 140"/>
                  <a:gd name="T45" fmla="*/ 0 h 119"/>
                  <a:gd name="T46" fmla="*/ 81 w 140"/>
                  <a:gd name="T47" fmla="*/ 1 h 119"/>
                  <a:gd name="T48" fmla="*/ 83 w 140"/>
                  <a:gd name="T49" fmla="*/ 1 h 119"/>
                  <a:gd name="T50" fmla="*/ 118 w 140"/>
                  <a:gd name="T51" fmla="*/ 55 h 119"/>
                  <a:gd name="T52" fmla="*/ 125 w 140"/>
                  <a:gd name="T53" fmla="*/ 66 h 119"/>
                  <a:gd name="T54" fmla="*/ 132 w 140"/>
                  <a:gd name="T55" fmla="*/ 75 h 119"/>
                  <a:gd name="T56" fmla="*/ 140 w 140"/>
                  <a:gd name="T57" fmla="*/ 103 h 119"/>
                  <a:gd name="T58" fmla="*/ 135 w 140"/>
                  <a:gd name="T59" fmla="*/ 11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40" h="119">
                    <a:moveTo>
                      <a:pt x="72" y="114"/>
                    </a:moveTo>
                    <a:cubicBezTo>
                      <a:pt x="68" y="117"/>
                      <a:pt x="64" y="119"/>
                      <a:pt x="60" y="119"/>
                    </a:cubicBezTo>
                    <a:cubicBezTo>
                      <a:pt x="56" y="119"/>
                      <a:pt x="51" y="116"/>
                      <a:pt x="45" y="112"/>
                    </a:cubicBezTo>
                    <a:cubicBezTo>
                      <a:pt x="39" y="107"/>
                      <a:pt x="35" y="103"/>
                      <a:pt x="32" y="99"/>
                    </a:cubicBezTo>
                    <a:cubicBezTo>
                      <a:pt x="25" y="87"/>
                      <a:pt x="19" y="73"/>
                      <a:pt x="13" y="57"/>
                    </a:cubicBezTo>
                    <a:cubicBezTo>
                      <a:pt x="7" y="41"/>
                      <a:pt x="3" y="26"/>
                      <a:pt x="0" y="13"/>
                    </a:cubicBezTo>
                    <a:cubicBezTo>
                      <a:pt x="1" y="12"/>
                      <a:pt x="4" y="9"/>
                      <a:pt x="8" y="6"/>
                    </a:cubicBezTo>
                    <a:cubicBezTo>
                      <a:pt x="12" y="2"/>
                      <a:pt x="14" y="0"/>
                      <a:pt x="15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8" y="1"/>
                      <a:pt x="19" y="1"/>
                      <a:pt x="19" y="1"/>
                    </a:cubicBezTo>
                    <a:cubicBezTo>
                      <a:pt x="32" y="18"/>
                      <a:pt x="44" y="36"/>
                      <a:pt x="55" y="55"/>
                    </a:cubicBezTo>
                    <a:cubicBezTo>
                      <a:pt x="57" y="59"/>
                      <a:pt x="59" y="62"/>
                      <a:pt x="61" y="66"/>
                    </a:cubicBezTo>
                    <a:cubicBezTo>
                      <a:pt x="64" y="69"/>
                      <a:pt x="66" y="72"/>
                      <a:pt x="68" y="75"/>
                    </a:cubicBezTo>
                    <a:cubicBezTo>
                      <a:pt x="74" y="84"/>
                      <a:pt x="77" y="93"/>
                      <a:pt x="77" y="103"/>
                    </a:cubicBezTo>
                    <a:cubicBezTo>
                      <a:pt x="77" y="108"/>
                      <a:pt x="75" y="112"/>
                      <a:pt x="72" y="114"/>
                    </a:cubicBezTo>
                    <a:close/>
                    <a:moveTo>
                      <a:pt x="135" y="114"/>
                    </a:moveTo>
                    <a:cubicBezTo>
                      <a:pt x="132" y="117"/>
                      <a:pt x="128" y="119"/>
                      <a:pt x="123" y="119"/>
                    </a:cubicBezTo>
                    <a:cubicBezTo>
                      <a:pt x="118" y="119"/>
                      <a:pt x="113" y="116"/>
                      <a:pt x="108" y="112"/>
                    </a:cubicBezTo>
                    <a:cubicBezTo>
                      <a:pt x="102" y="107"/>
                      <a:pt x="98" y="103"/>
                      <a:pt x="95" y="99"/>
                    </a:cubicBezTo>
                    <a:cubicBezTo>
                      <a:pt x="88" y="87"/>
                      <a:pt x="82" y="73"/>
                      <a:pt x="76" y="57"/>
                    </a:cubicBezTo>
                    <a:cubicBezTo>
                      <a:pt x="70" y="41"/>
                      <a:pt x="66" y="26"/>
                      <a:pt x="63" y="13"/>
                    </a:cubicBezTo>
                    <a:cubicBezTo>
                      <a:pt x="64" y="12"/>
                      <a:pt x="67" y="9"/>
                      <a:pt x="71" y="6"/>
                    </a:cubicBezTo>
                    <a:cubicBezTo>
                      <a:pt x="75" y="2"/>
                      <a:pt x="77" y="0"/>
                      <a:pt x="79" y="0"/>
                    </a:cubicBezTo>
                    <a:cubicBezTo>
                      <a:pt x="79" y="0"/>
                      <a:pt x="80" y="0"/>
                      <a:pt x="81" y="1"/>
                    </a:cubicBezTo>
                    <a:cubicBezTo>
                      <a:pt x="82" y="1"/>
                      <a:pt x="82" y="1"/>
                      <a:pt x="83" y="1"/>
                    </a:cubicBezTo>
                    <a:cubicBezTo>
                      <a:pt x="96" y="18"/>
                      <a:pt x="108" y="36"/>
                      <a:pt x="118" y="55"/>
                    </a:cubicBezTo>
                    <a:cubicBezTo>
                      <a:pt x="120" y="59"/>
                      <a:pt x="123" y="62"/>
                      <a:pt x="125" y="66"/>
                    </a:cubicBezTo>
                    <a:cubicBezTo>
                      <a:pt x="127" y="69"/>
                      <a:pt x="129" y="72"/>
                      <a:pt x="132" y="75"/>
                    </a:cubicBezTo>
                    <a:cubicBezTo>
                      <a:pt x="137" y="84"/>
                      <a:pt x="140" y="93"/>
                      <a:pt x="140" y="103"/>
                    </a:cubicBezTo>
                    <a:cubicBezTo>
                      <a:pt x="140" y="108"/>
                      <a:pt x="138" y="112"/>
                      <a:pt x="135" y="1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6821413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6441952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/>
                <a:t>千图网</a:t>
              </a:r>
              <a:r>
                <a:rPr lang="en-US" altLang="zh-CN" sz="900" spc="30" dirty="0"/>
                <a:t>58PIC.COM</a:t>
              </a:r>
              <a:endParaRPr lang="zh-CN" altLang="en-US" sz="900" spc="30" dirty="0"/>
            </a:p>
          </p:txBody>
        </p:sp>
        <p:sp>
          <p:nvSpPr>
            <p:cNvPr id="12" name="文本框 55"/>
            <p:cNvSpPr txBox="1"/>
            <p:nvPr/>
          </p:nvSpPr>
          <p:spPr>
            <a:xfrm>
              <a:off x="6509569" y="4473116"/>
              <a:ext cx="1826888" cy="340519"/>
            </a:xfrm>
            <a:prstGeom prst="roundRect">
              <a:avLst/>
            </a:prstGeom>
            <a:solidFill>
              <a:schemeClr val="accent3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3" name="文本框 56"/>
            <p:cNvSpPr txBox="1"/>
            <p:nvPr/>
          </p:nvSpPr>
          <p:spPr bwMode="auto">
            <a:xfrm>
              <a:off x="6107222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4"/>
            </p:custDataLst>
          </p:nvPr>
        </p:nvGrpSpPr>
        <p:grpSpPr>
          <a:xfrm>
            <a:off x="8761254" y="1785581"/>
            <a:ext cx="2631585" cy="3668985"/>
            <a:chOff x="8761254" y="1785581"/>
            <a:chExt cx="2631585" cy="3668985"/>
          </a:xfrm>
        </p:grpSpPr>
        <p:grpSp>
          <p:nvGrpSpPr>
            <p:cNvPr id="30" name="组合 29"/>
            <p:cNvGrpSpPr>
              <a:grpSpLocks noChangeAspect="1"/>
            </p:cNvGrpSpPr>
            <p:nvPr/>
          </p:nvGrpSpPr>
          <p:grpSpPr>
            <a:xfrm>
              <a:off x="8945527" y="1785581"/>
              <a:ext cx="2371326" cy="2292560"/>
              <a:chOff x="7437438" y="2481264"/>
              <a:chExt cx="1816100" cy="1755775"/>
            </a:xfrm>
            <a:solidFill>
              <a:schemeClr val="accent4"/>
            </a:solidFill>
          </p:grpSpPr>
          <p:sp>
            <p:nvSpPr>
              <p:cNvPr id="31" name="任意多边形: 形状 30"/>
              <p:cNvSpPr/>
              <p:nvPr/>
            </p:nvSpPr>
            <p:spPr bwMode="auto">
              <a:xfrm>
                <a:off x="7489825" y="2525714"/>
                <a:ext cx="1160463" cy="1252538"/>
              </a:xfrm>
              <a:custGeom>
                <a:avLst/>
                <a:gdLst>
                  <a:gd name="T0" fmla="*/ 24 w 516"/>
                  <a:gd name="T1" fmla="*/ 536 h 556"/>
                  <a:gd name="T2" fmla="*/ 24 w 516"/>
                  <a:gd name="T3" fmla="*/ 223 h 556"/>
                  <a:gd name="T4" fmla="*/ 222 w 516"/>
                  <a:gd name="T5" fmla="*/ 24 h 556"/>
                  <a:gd name="T6" fmla="*/ 516 w 516"/>
                  <a:gd name="T7" fmla="*/ 24 h 556"/>
                  <a:gd name="T8" fmla="*/ 516 w 516"/>
                  <a:gd name="T9" fmla="*/ 0 h 556"/>
                  <a:gd name="T10" fmla="*/ 222 w 516"/>
                  <a:gd name="T11" fmla="*/ 0 h 556"/>
                  <a:gd name="T12" fmla="*/ 0 w 516"/>
                  <a:gd name="T13" fmla="*/ 223 h 556"/>
                  <a:gd name="T14" fmla="*/ 0 w 516"/>
                  <a:gd name="T15" fmla="*/ 536 h 556"/>
                  <a:gd name="T16" fmla="*/ 0 w 516"/>
                  <a:gd name="T17" fmla="*/ 556 h 556"/>
                  <a:gd name="T18" fmla="*/ 25 w 516"/>
                  <a:gd name="T19" fmla="*/ 556 h 556"/>
                  <a:gd name="T20" fmla="*/ 24 w 516"/>
                  <a:gd name="T21" fmla="*/ 536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6" h="556">
                    <a:moveTo>
                      <a:pt x="24" y="536"/>
                    </a:moveTo>
                    <a:cubicBezTo>
                      <a:pt x="24" y="223"/>
                      <a:pt x="24" y="223"/>
                      <a:pt x="24" y="223"/>
                    </a:cubicBezTo>
                    <a:cubicBezTo>
                      <a:pt x="24" y="114"/>
                      <a:pt x="113" y="24"/>
                      <a:pt x="222" y="24"/>
                    </a:cubicBezTo>
                    <a:cubicBezTo>
                      <a:pt x="516" y="24"/>
                      <a:pt x="516" y="24"/>
                      <a:pt x="516" y="24"/>
                    </a:cubicBezTo>
                    <a:cubicBezTo>
                      <a:pt x="516" y="0"/>
                      <a:pt x="516" y="0"/>
                      <a:pt x="516" y="0"/>
                    </a:cubicBezTo>
                    <a:cubicBezTo>
                      <a:pt x="222" y="0"/>
                      <a:pt x="222" y="0"/>
                      <a:pt x="222" y="0"/>
                    </a:cubicBezTo>
                    <a:cubicBezTo>
                      <a:pt x="99" y="0"/>
                      <a:pt x="0" y="100"/>
                      <a:pt x="0" y="223"/>
                    </a:cubicBezTo>
                    <a:cubicBezTo>
                      <a:pt x="0" y="536"/>
                      <a:pt x="0" y="536"/>
                      <a:pt x="0" y="536"/>
                    </a:cubicBezTo>
                    <a:cubicBezTo>
                      <a:pt x="0" y="542"/>
                      <a:pt x="0" y="548"/>
                      <a:pt x="0" y="556"/>
                    </a:cubicBezTo>
                    <a:cubicBezTo>
                      <a:pt x="25" y="556"/>
                      <a:pt x="25" y="556"/>
                      <a:pt x="25" y="556"/>
                    </a:cubicBezTo>
                    <a:cubicBezTo>
                      <a:pt x="25" y="548"/>
                      <a:pt x="24" y="542"/>
                      <a:pt x="24" y="5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任意多边形: 形状 31"/>
              <p:cNvSpPr/>
              <p:nvPr/>
            </p:nvSpPr>
            <p:spPr bwMode="auto">
              <a:xfrm>
                <a:off x="8056563" y="2986089"/>
                <a:ext cx="1143000" cy="1250950"/>
              </a:xfrm>
              <a:custGeom>
                <a:avLst/>
                <a:gdLst>
                  <a:gd name="T0" fmla="*/ 484 w 508"/>
                  <a:gd name="T1" fmla="*/ 19 h 556"/>
                  <a:gd name="T2" fmla="*/ 484 w 508"/>
                  <a:gd name="T3" fmla="*/ 332 h 556"/>
                  <a:gd name="T4" fmla="*/ 284 w 508"/>
                  <a:gd name="T5" fmla="*/ 532 h 556"/>
                  <a:gd name="T6" fmla="*/ 0 w 508"/>
                  <a:gd name="T7" fmla="*/ 532 h 556"/>
                  <a:gd name="T8" fmla="*/ 0 w 508"/>
                  <a:gd name="T9" fmla="*/ 556 h 556"/>
                  <a:gd name="T10" fmla="*/ 284 w 508"/>
                  <a:gd name="T11" fmla="*/ 556 h 556"/>
                  <a:gd name="T12" fmla="*/ 508 w 508"/>
                  <a:gd name="T13" fmla="*/ 332 h 556"/>
                  <a:gd name="T14" fmla="*/ 508 w 508"/>
                  <a:gd name="T15" fmla="*/ 19 h 556"/>
                  <a:gd name="T16" fmla="*/ 506 w 508"/>
                  <a:gd name="T17" fmla="*/ 0 h 556"/>
                  <a:gd name="T18" fmla="*/ 481 w 508"/>
                  <a:gd name="T19" fmla="*/ 0 h 556"/>
                  <a:gd name="T20" fmla="*/ 484 w 508"/>
                  <a:gd name="T21" fmla="*/ 19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8" h="556">
                    <a:moveTo>
                      <a:pt x="484" y="19"/>
                    </a:moveTo>
                    <a:cubicBezTo>
                      <a:pt x="484" y="332"/>
                      <a:pt x="484" y="332"/>
                      <a:pt x="484" y="332"/>
                    </a:cubicBezTo>
                    <a:cubicBezTo>
                      <a:pt x="484" y="441"/>
                      <a:pt x="393" y="532"/>
                      <a:pt x="284" y="532"/>
                    </a:cubicBezTo>
                    <a:cubicBezTo>
                      <a:pt x="0" y="532"/>
                      <a:pt x="0" y="532"/>
                      <a:pt x="0" y="532"/>
                    </a:cubicBezTo>
                    <a:cubicBezTo>
                      <a:pt x="0" y="556"/>
                      <a:pt x="0" y="556"/>
                      <a:pt x="0" y="556"/>
                    </a:cubicBezTo>
                    <a:cubicBezTo>
                      <a:pt x="284" y="556"/>
                      <a:pt x="284" y="556"/>
                      <a:pt x="284" y="556"/>
                    </a:cubicBezTo>
                    <a:cubicBezTo>
                      <a:pt x="407" y="556"/>
                      <a:pt x="508" y="455"/>
                      <a:pt x="508" y="332"/>
                    </a:cubicBezTo>
                    <a:cubicBezTo>
                      <a:pt x="508" y="19"/>
                      <a:pt x="508" y="19"/>
                      <a:pt x="508" y="19"/>
                    </a:cubicBezTo>
                    <a:cubicBezTo>
                      <a:pt x="508" y="12"/>
                      <a:pt x="507" y="8"/>
                      <a:pt x="506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481" y="8"/>
                      <a:pt x="484" y="12"/>
                      <a:pt x="484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: 形状 32"/>
              <p:cNvSpPr/>
              <p:nvPr/>
            </p:nvSpPr>
            <p:spPr bwMode="auto">
              <a:xfrm>
                <a:off x="8778875" y="2481264"/>
                <a:ext cx="474663" cy="360363"/>
              </a:xfrm>
              <a:custGeom>
                <a:avLst/>
                <a:gdLst>
                  <a:gd name="T0" fmla="*/ 98 w 211"/>
                  <a:gd name="T1" fmla="*/ 38 h 160"/>
                  <a:gd name="T2" fmla="*/ 62 w 211"/>
                  <a:gd name="T3" fmla="*/ 122 h 160"/>
                  <a:gd name="T4" fmla="*/ 9 w 211"/>
                  <a:gd name="T5" fmla="*/ 160 h 160"/>
                  <a:gd name="T6" fmla="*/ 0 w 211"/>
                  <a:gd name="T7" fmla="*/ 156 h 160"/>
                  <a:gd name="T8" fmla="*/ 12 w 211"/>
                  <a:gd name="T9" fmla="*/ 143 h 160"/>
                  <a:gd name="T10" fmla="*/ 26 w 211"/>
                  <a:gd name="T11" fmla="*/ 127 h 160"/>
                  <a:gd name="T12" fmla="*/ 49 w 211"/>
                  <a:gd name="T13" fmla="*/ 84 h 160"/>
                  <a:gd name="T14" fmla="*/ 34 w 211"/>
                  <a:gd name="T15" fmla="*/ 53 h 160"/>
                  <a:gd name="T16" fmla="*/ 19 w 211"/>
                  <a:gd name="T17" fmla="*/ 33 h 160"/>
                  <a:gd name="T18" fmla="*/ 51 w 211"/>
                  <a:gd name="T19" fmla="*/ 0 h 160"/>
                  <a:gd name="T20" fmla="*/ 83 w 211"/>
                  <a:gd name="T21" fmla="*/ 11 h 160"/>
                  <a:gd name="T22" fmla="*/ 98 w 211"/>
                  <a:gd name="T23" fmla="*/ 38 h 160"/>
                  <a:gd name="T24" fmla="*/ 211 w 211"/>
                  <a:gd name="T25" fmla="*/ 38 h 160"/>
                  <a:gd name="T26" fmla="*/ 175 w 211"/>
                  <a:gd name="T27" fmla="*/ 122 h 160"/>
                  <a:gd name="T28" fmla="*/ 127 w 211"/>
                  <a:gd name="T29" fmla="*/ 160 h 160"/>
                  <a:gd name="T30" fmla="*/ 114 w 211"/>
                  <a:gd name="T31" fmla="*/ 157 h 160"/>
                  <a:gd name="T32" fmla="*/ 138 w 211"/>
                  <a:gd name="T33" fmla="*/ 127 h 160"/>
                  <a:gd name="T34" fmla="*/ 162 w 211"/>
                  <a:gd name="T35" fmla="*/ 83 h 160"/>
                  <a:gd name="T36" fmla="*/ 147 w 211"/>
                  <a:gd name="T37" fmla="*/ 53 h 160"/>
                  <a:gd name="T38" fmla="*/ 132 w 211"/>
                  <a:gd name="T39" fmla="*/ 33 h 160"/>
                  <a:gd name="T40" fmla="*/ 165 w 211"/>
                  <a:gd name="T41" fmla="*/ 0 h 160"/>
                  <a:gd name="T42" fmla="*/ 197 w 211"/>
                  <a:gd name="T43" fmla="*/ 11 h 160"/>
                  <a:gd name="T44" fmla="*/ 211 w 211"/>
                  <a:gd name="T45" fmla="*/ 38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1" h="160">
                    <a:moveTo>
                      <a:pt x="98" y="38"/>
                    </a:moveTo>
                    <a:cubicBezTo>
                      <a:pt x="98" y="69"/>
                      <a:pt x="86" y="97"/>
                      <a:pt x="62" y="122"/>
                    </a:cubicBezTo>
                    <a:cubicBezTo>
                      <a:pt x="38" y="147"/>
                      <a:pt x="20" y="160"/>
                      <a:pt x="9" y="160"/>
                    </a:cubicBezTo>
                    <a:cubicBezTo>
                      <a:pt x="3" y="160"/>
                      <a:pt x="0" y="158"/>
                      <a:pt x="0" y="156"/>
                    </a:cubicBezTo>
                    <a:cubicBezTo>
                      <a:pt x="3" y="153"/>
                      <a:pt x="7" y="148"/>
                      <a:pt x="12" y="143"/>
                    </a:cubicBezTo>
                    <a:cubicBezTo>
                      <a:pt x="16" y="138"/>
                      <a:pt x="21" y="132"/>
                      <a:pt x="26" y="127"/>
                    </a:cubicBezTo>
                    <a:cubicBezTo>
                      <a:pt x="41" y="110"/>
                      <a:pt x="49" y="96"/>
                      <a:pt x="49" y="84"/>
                    </a:cubicBezTo>
                    <a:cubicBezTo>
                      <a:pt x="49" y="73"/>
                      <a:pt x="44" y="62"/>
                      <a:pt x="34" y="53"/>
                    </a:cubicBezTo>
                    <a:cubicBezTo>
                      <a:pt x="24" y="44"/>
                      <a:pt x="19" y="38"/>
                      <a:pt x="19" y="33"/>
                    </a:cubicBezTo>
                    <a:cubicBezTo>
                      <a:pt x="19" y="11"/>
                      <a:pt x="30" y="0"/>
                      <a:pt x="51" y="0"/>
                    </a:cubicBezTo>
                    <a:cubicBezTo>
                      <a:pt x="62" y="0"/>
                      <a:pt x="73" y="4"/>
                      <a:pt x="83" y="11"/>
                    </a:cubicBezTo>
                    <a:cubicBezTo>
                      <a:pt x="93" y="18"/>
                      <a:pt x="98" y="27"/>
                      <a:pt x="98" y="38"/>
                    </a:cubicBezTo>
                    <a:close/>
                    <a:moveTo>
                      <a:pt x="211" y="38"/>
                    </a:moveTo>
                    <a:cubicBezTo>
                      <a:pt x="211" y="69"/>
                      <a:pt x="199" y="97"/>
                      <a:pt x="175" y="122"/>
                    </a:cubicBezTo>
                    <a:cubicBezTo>
                      <a:pt x="151" y="147"/>
                      <a:pt x="135" y="160"/>
                      <a:pt x="127" y="160"/>
                    </a:cubicBezTo>
                    <a:cubicBezTo>
                      <a:pt x="118" y="160"/>
                      <a:pt x="114" y="159"/>
                      <a:pt x="114" y="157"/>
                    </a:cubicBezTo>
                    <a:cubicBezTo>
                      <a:pt x="114" y="155"/>
                      <a:pt x="122" y="145"/>
                      <a:pt x="138" y="127"/>
                    </a:cubicBezTo>
                    <a:cubicBezTo>
                      <a:pt x="154" y="108"/>
                      <a:pt x="162" y="94"/>
                      <a:pt x="162" y="83"/>
                    </a:cubicBezTo>
                    <a:cubicBezTo>
                      <a:pt x="162" y="72"/>
                      <a:pt x="157" y="62"/>
                      <a:pt x="147" y="53"/>
                    </a:cubicBezTo>
                    <a:cubicBezTo>
                      <a:pt x="137" y="44"/>
                      <a:pt x="132" y="38"/>
                      <a:pt x="132" y="33"/>
                    </a:cubicBezTo>
                    <a:cubicBezTo>
                      <a:pt x="132" y="11"/>
                      <a:pt x="143" y="0"/>
                      <a:pt x="165" y="0"/>
                    </a:cubicBezTo>
                    <a:cubicBezTo>
                      <a:pt x="176" y="0"/>
                      <a:pt x="187" y="4"/>
                      <a:pt x="197" y="11"/>
                    </a:cubicBezTo>
                    <a:cubicBezTo>
                      <a:pt x="206" y="18"/>
                      <a:pt x="211" y="27"/>
                      <a:pt x="211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任意多边形: 形状 33"/>
              <p:cNvSpPr/>
              <p:nvPr/>
            </p:nvSpPr>
            <p:spPr bwMode="auto">
              <a:xfrm>
                <a:off x="7437438" y="3859214"/>
                <a:ext cx="477838" cy="360363"/>
              </a:xfrm>
              <a:custGeom>
                <a:avLst/>
                <a:gdLst>
                  <a:gd name="T0" fmla="*/ 113 w 212"/>
                  <a:gd name="T1" fmla="*/ 122 h 160"/>
                  <a:gd name="T2" fmla="*/ 150 w 212"/>
                  <a:gd name="T3" fmla="*/ 38 h 160"/>
                  <a:gd name="T4" fmla="*/ 203 w 212"/>
                  <a:gd name="T5" fmla="*/ 0 h 160"/>
                  <a:gd name="T6" fmla="*/ 212 w 212"/>
                  <a:gd name="T7" fmla="*/ 4 h 160"/>
                  <a:gd name="T8" fmla="*/ 200 w 212"/>
                  <a:gd name="T9" fmla="*/ 17 h 160"/>
                  <a:gd name="T10" fmla="*/ 186 w 212"/>
                  <a:gd name="T11" fmla="*/ 33 h 160"/>
                  <a:gd name="T12" fmla="*/ 162 w 212"/>
                  <a:gd name="T13" fmla="*/ 76 h 160"/>
                  <a:gd name="T14" fmla="*/ 177 w 212"/>
                  <a:gd name="T15" fmla="*/ 107 h 160"/>
                  <a:gd name="T16" fmla="*/ 193 w 212"/>
                  <a:gd name="T17" fmla="*/ 127 h 160"/>
                  <a:gd name="T18" fmla="*/ 160 w 212"/>
                  <a:gd name="T19" fmla="*/ 160 h 160"/>
                  <a:gd name="T20" fmla="*/ 128 w 212"/>
                  <a:gd name="T21" fmla="*/ 149 h 160"/>
                  <a:gd name="T22" fmla="*/ 113 w 212"/>
                  <a:gd name="T23" fmla="*/ 122 h 160"/>
                  <a:gd name="T24" fmla="*/ 0 w 212"/>
                  <a:gd name="T25" fmla="*/ 122 h 160"/>
                  <a:gd name="T26" fmla="*/ 36 w 212"/>
                  <a:gd name="T27" fmla="*/ 38 h 160"/>
                  <a:gd name="T28" fmla="*/ 85 w 212"/>
                  <a:gd name="T29" fmla="*/ 0 h 160"/>
                  <a:gd name="T30" fmla="*/ 98 w 212"/>
                  <a:gd name="T31" fmla="*/ 3 h 160"/>
                  <a:gd name="T32" fmla="*/ 74 w 212"/>
                  <a:gd name="T33" fmla="*/ 33 h 160"/>
                  <a:gd name="T34" fmla="*/ 50 w 212"/>
                  <a:gd name="T35" fmla="*/ 77 h 160"/>
                  <a:gd name="T36" fmla="*/ 65 w 212"/>
                  <a:gd name="T37" fmla="*/ 107 h 160"/>
                  <a:gd name="T38" fmla="*/ 80 w 212"/>
                  <a:gd name="T39" fmla="*/ 127 h 160"/>
                  <a:gd name="T40" fmla="*/ 46 w 212"/>
                  <a:gd name="T41" fmla="*/ 160 h 160"/>
                  <a:gd name="T42" fmla="*/ 15 w 212"/>
                  <a:gd name="T43" fmla="*/ 149 h 160"/>
                  <a:gd name="T44" fmla="*/ 0 w 212"/>
                  <a:gd name="T45" fmla="*/ 12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2" h="160">
                    <a:moveTo>
                      <a:pt x="113" y="122"/>
                    </a:moveTo>
                    <a:cubicBezTo>
                      <a:pt x="113" y="91"/>
                      <a:pt x="125" y="63"/>
                      <a:pt x="150" y="38"/>
                    </a:cubicBezTo>
                    <a:cubicBezTo>
                      <a:pt x="174" y="13"/>
                      <a:pt x="191" y="0"/>
                      <a:pt x="203" y="0"/>
                    </a:cubicBezTo>
                    <a:cubicBezTo>
                      <a:pt x="209" y="0"/>
                      <a:pt x="212" y="2"/>
                      <a:pt x="212" y="4"/>
                    </a:cubicBezTo>
                    <a:cubicBezTo>
                      <a:pt x="209" y="7"/>
                      <a:pt x="205" y="12"/>
                      <a:pt x="200" y="17"/>
                    </a:cubicBezTo>
                    <a:cubicBezTo>
                      <a:pt x="195" y="22"/>
                      <a:pt x="190" y="28"/>
                      <a:pt x="186" y="33"/>
                    </a:cubicBezTo>
                    <a:cubicBezTo>
                      <a:pt x="170" y="50"/>
                      <a:pt x="162" y="64"/>
                      <a:pt x="162" y="76"/>
                    </a:cubicBezTo>
                    <a:cubicBezTo>
                      <a:pt x="162" y="87"/>
                      <a:pt x="167" y="98"/>
                      <a:pt x="177" y="107"/>
                    </a:cubicBezTo>
                    <a:cubicBezTo>
                      <a:pt x="188" y="115"/>
                      <a:pt x="193" y="122"/>
                      <a:pt x="193" y="127"/>
                    </a:cubicBezTo>
                    <a:cubicBezTo>
                      <a:pt x="193" y="149"/>
                      <a:pt x="182" y="160"/>
                      <a:pt x="160" y="160"/>
                    </a:cubicBezTo>
                    <a:cubicBezTo>
                      <a:pt x="149" y="160"/>
                      <a:pt x="138" y="156"/>
                      <a:pt x="128" y="149"/>
                    </a:cubicBezTo>
                    <a:cubicBezTo>
                      <a:pt x="118" y="142"/>
                      <a:pt x="113" y="133"/>
                      <a:pt x="113" y="122"/>
                    </a:cubicBezTo>
                    <a:close/>
                    <a:moveTo>
                      <a:pt x="0" y="122"/>
                    </a:moveTo>
                    <a:cubicBezTo>
                      <a:pt x="0" y="91"/>
                      <a:pt x="12" y="63"/>
                      <a:pt x="36" y="38"/>
                    </a:cubicBezTo>
                    <a:cubicBezTo>
                      <a:pt x="60" y="13"/>
                      <a:pt x="76" y="0"/>
                      <a:pt x="85" y="0"/>
                    </a:cubicBezTo>
                    <a:cubicBezTo>
                      <a:pt x="93" y="0"/>
                      <a:pt x="98" y="1"/>
                      <a:pt x="98" y="3"/>
                    </a:cubicBezTo>
                    <a:cubicBezTo>
                      <a:pt x="98" y="5"/>
                      <a:pt x="90" y="15"/>
                      <a:pt x="74" y="33"/>
                    </a:cubicBezTo>
                    <a:cubicBezTo>
                      <a:pt x="58" y="52"/>
                      <a:pt x="50" y="66"/>
                      <a:pt x="50" y="77"/>
                    </a:cubicBezTo>
                    <a:cubicBezTo>
                      <a:pt x="50" y="88"/>
                      <a:pt x="55" y="98"/>
                      <a:pt x="65" y="107"/>
                    </a:cubicBezTo>
                    <a:cubicBezTo>
                      <a:pt x="75" y="115"/>
                      <a:pt x="80" y="122"/>
                      <a:pt x="80" y="127"/>
                    </a:cubicBezTo>
                    <a:cubicBezTo>
                      <a:pt x="80" y="149"/>
                      <a:pt x="69" y="160"/>
                      <a:pt x="46" y="160"/>
                    </a:cubicBezTo>
                    <a:cubicBezTo>
                      <a:pt x="35" y="160"/>
                      <a:pt x="25" y="156"/>
                      <a:pt x="15" y="149"/>
                    </a:cubicBezTo>
                    <a:cubicBezTo>
                      <a:pt x="5" y="142"/>
                      <a:pt x="0" y="133"/>
                      <a:pt x="0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9420120" y="2400929"/>
              <a:ext cx="1282770" cy="235962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25400" tIns="25400" rIns="25400" bIns="25400" anchor="ctr">
              <a:normAutofit fontScale="92500" lnSpcReduction="20000"/>
            </a:bodyPr>
            <a:lstStyle/>
            <a:p>
              <a:pPr algn="ctr">
                <a:lnSpc>
                  <a:spcPct val="110000"/>
                </a:lnSpc>
              </a:pPr>
              <a:r>
                <a:rPr lang="zh-CN" altLang="en-US" sz="1400" b="1" spc="30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spc="30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40659" y="2524200"/>
              <a:ext cx="2041692" cy="91515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72000" tIns="72000" rIns="72000" bIns="72000" anchor="ctr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900" spc="30" dirty="0"/>
                <a:t>请替换文字内容复制你的内容到此</a:t>
              </a:r>
              <a:br>
                <a:rPr lang="zh-CN" altLang="en-US" sz="900" spc="30" dirty="0"/>
              </a:br>
              <a:r>
                <a:rPr lang="zh-CN" altLang="en-US" sz="900" spc="30" dirty="0"/>
                <a:t>千图网</a:t>
              </a:r>
              <a:r>
                <a:rPr lang="en-US" altLang="zh-CN" sz="900" spc="30" dirty="0"/>
                <a:t>58PIC.COM</a:t>
              </a:r>
              <a:endParaRPr lang="zh-CN" altLang="en-US" sz="900" spc="30" dirty="0"/>
            </a:p>
          </p:txBody>
        </p:sp>
        <p:sp>
          <p:nvSpPr>
            <p:cNvPr id="10" name="文本框 53"/>
            <p:cNvSpPr txBox="1"/>
            <p:nvPr/>
          </p:nvSpPr>
          <p:spPr>
            <a:xfrm>
              <a:off x="9163599" y="4473116"/>
              <a:ext cx="1826888" cy="340519"/>
            </a:xfrm>
            <a:prstGeom prst="roundRect">
              <a:avLst/>
            </a:prstGeom>
            <a:solidFill>
              <a:schemeClr val="accent4"/>
            </a:solidFill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400" dirty="0">
                  <a:solidFill>
                    <a:schemeClr val="bg2"/>
                  </a:solidFill>
                </a:rPr>
                <a:t>输入标题文本</a:t>
              </a:r>
              <a:endParaRPr lang="zh-CN" altLang="en-US" sz="1400" dirty="0">
                <a:solidFill>
                  <a:schemeClr val="bg2"/>
                </a:solidFill>
              </a:endParaRPr>
            </a:p>
          </p:txBody>
        </p:sp>
        <p:sp>
          <p:nvSpPr>
            <p:cNvPr id="11" name="文本框 54"/>
            <p:cNvSpPr txBox="1"/>
            <p:nvPr/>
          </p:nvSpPr>
          <p:spPr bwMode="auto">
            <a:xfrm>
              <a:off x="8761254" y="4880336"/>
              <a:ext cx="2631585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/>
                <a:t>千图网</a:t>
              </a:r>
              <a:r>
                <a:rPr lang="en-US" altLang="zh-CN" sz="1000" dirty="0"/>
                <a:t>58PIC.COM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/>
          <p:cNvGrpSpPr/>
          <p:nvPr>
            <p:custDataLst>
              <p:tags r:id="rId1"/>
            </p:custDataLst>
          </p:nvPr>
        </p:nvGrpSpPr>
        <p:grpSpPr>
          <a:xfrm>
            <a:off x="861318" y="2006097"/>
            <a:ext cx="1700854" cy="2848713"/>
            <a:chOff x="861318" y="2006097"/>
            <a:chExt cx="1700854" cy="2848713"/>
          </a:xfrm>
        </p:grpSpPr>
        <p:sp>
          <p:nvSpPr>
            <p:cNvPr id="5" name="任意多边形: 形状 4"/>
            <p:cNvSpPr/>
            <p:nvPr/>
          </p:nvSpPr>
          <p:spPr>
            <a:xfrm rot="2700000">
              <a:off x="1400549" y="3731137"/>
              <a:ext cx="756535" cy="1490811"/>
            </a:xfrm>
            <a:custGeom>
              <a:avLst/>
              <a:gdLst>
                <a:gd name="connsiteX0" fmla="*/ 0 w 568579"/>
                <a:gd name="connsiteY0" fmla="*/ 0 h 1248267"/>
                <a:gd name="connsiteX1" fmla="*/ 568579 w 568579"/>
                <a:gd name="connsiteY1" fmla="*/ 0 h 1248267"/>
                <a:gd name="connsiteX2" fmla="*/ 568579 w 568579"/>
                <a:gd name="connsiteY2" fmla="*/ 1248267 h 1248267"/>
                <a:gd name="connsiteX3" fmla="*/ 0 w 568579"/>
                <a:gd name="connsiteY3" fmla="*/ 1248267 h 1248267"/>
                <a:gd name="connsiteX4" fmla="*/ 0 w 568579"/>
                <a:gd name="connsiteY4" fmla="*/ 0 h 1248267"/>
                <a:gd name="connsiteX0-1" fmla="*/ 7309 w 575888"/>
                <a:gd name="connsiteY0-2" fmla="*/ 0 h 1248267"/>
                <a:gd name="connsiteX1-3" fmla="*/ 575888 w 575888"/>
                <a:gd name="connsiteY1-4" fmla="*/ 0 h 1248267"/>
                <a:gd name="connsiteX2-5" fmla="*/ 575888 w 575888"/>
                <a:gd name="connsiteY2-6" fmla="*/ 1248267 h 1248267"/>
                <a:gd name="connsiteX3-7" fmla="*/ 7309 w 575888"/>
                <a:gd name="connsiteY3-8" fmla="*/ 1248267 h 1248267"/>
                <a:gd name="connsiteX4-9" fmla="*/ 0 w 575888"/>
                <a:gd name="connsiteY4-10" fmla="*/ 608803 h 1248267"/>
                <a:gd name="connsiteX5" fmla="*/ 7309 w 575888"/>
                <a:gd name="connsiteY5" fmla="*/ 0 h 1248267"/>
                <a:gd name="connsiteX0-11" fmla="*/ 256511 w 575888"/>
                <a:gd name="connsiteY0-12" fmla="*/ 114498 h 1248267"/>
                <a:gd name="connsiteX1-13" fmla="*/ 575888 w 575888"/>
                <a:gd name="connsiteY1-14" fmla="*/ 0 h 1248267"/>
                <a:gd name="connsiteX2-15" fmla="*/ 575888 w 575888"/>
                <a:gd name="connsiteY2-16" fmla="*/ 1248267 h 1248267"/>
                <a:gd name="connsiteX3-17" fmla="*/ 7309 w 575888"/>
                <a:gd name="connsiteY3-18" fmla="*/ 1248267 h 1248267"/>
                <a:gd name="connsiteX4-19" fmla="*/ 0 w 575888"/>
                <a:gd name="connsiteY4-20" fmla="*/ 608803 h 1248267"/>
                <a:gd name="connsiteX5-21" fmla="*/ 256511 w 575888"/>
                <a:gd name="connsiteY5-22" fmla="*/ 114498 h 1248267"/>
                <a:gd name="connsiteX0-23" fmla="*/ 256511 w 575888"/>
                <a:gd name="connsiteY0-24" fmla="*/ 114498 h 1248267"/>
                <a:gd name="connsiteX1-25" fmla="*/ 575888 w 575888"/>
                <a:gd name="connsiteY1-26" fmla="*/ 0 h 1248267"/>
                <a:gd name="connsiteX2-27" fmla="*/ 563576 w 575888"/>
                <a:gd name="connsiteY2-28" fmla="*/ 216347 h 1248267"/>
                <a:gd name="connsiteX3-29" fmla="*/ 575888 w 575888"/>
                <a:gd name="connsiteY3-30" fmla="*/ 1248267 h 1248267"/>
                <a:gd name="connsiteX4-31" fmla="*/ 7309 w 575888"/>
                <a:gd name="connsiteY4-32" fmla="*/ 1248267 h 1248267"/>
                <a:gd name="connsiteX5-33" fmla="*/ 0 w 575888"/>
                <a:gd name="connsiteY5-34" fmla="*/ 608803 h 1248267"/>
                <a:gd name="connsiteX6" fmla="*/ 256511 w 575888"/>
                <a:gd name="connsiteY6" fmla="*/ 114498 h 1248267"/>
                <a:gd name="connsiteX0-35" fmla="*/ 256511 w 575888"/>
                <a:gd name="connsiteY0-36" fmla="*/ 1062 h 1134831"/>
                <a:gd name="connsiteX1-37" fmla="*/ 445438 w 575888"/>
                <a:gd name="connsiteY1-38" fmla="*/ 0 h 1134831"/>
                <a:gd name="connsiteX2-39" fmla="*/ 563576 w 575888"/>
                <a:gd name="connsiteY2-40" fmla="*/ 102911 h 1134831"/>
                <a:gd name="connsiteX3-41" fmla="*/ 575888 w 575888"/>
                <a:gd name="connsiteY3-42" fmla="*/ 1134831 h 1134831"/>
                <a:gd name="connsiteX4-43" fmla="*/ 7309 w 575888"/>
                <a:gd name="connsiteY4-44" fmla="*/ 1134831 h 1134831"/>
                <a:gd name="connsiteX5-45" fmla="*/ 0 w 575888"/>
                <a:gd name="connsiteY5-46" fmla="*/ 495367 h 1134831"/>
                <a:gd name="connsiteX6-47" fmla="*/ 256511 w 575888"/>
                <a:gd name="connsiteY6-48" fmla="*/ 1062 h 11348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47" y="connsiteY6-48"/>
                </a:cxn>
              </a:cxnLst>
              <a:rect l="l" t="t" r="r" b="b"/>
              <a:pathLst>
                <a:path w="575888" h="1134831">
                  <a:moveTo>
                    <a:pt x="256511" y="1062"/>
                  </a:moveTo>
                  <a:lnTo>
                    <a:pt x="445438" y="0"/>
                  </a:lnTo>
                  <a:lnTo>
                    <a:pt x="563576" y="102911"/>
                  </a:lnTo>
                  <a:lnTo>
                    <a:pt x="575888" y="1134831"/>
                  </a:lnTo>
                  <a:lnTo>
                    <a:pt x="7309" y="1134831"/>
                  </a:lnTo>
                  <a:cubicBezTo>
                    <a:pt x="4873" y="921676"/>
                    <a:pt x="2436" y="708522"/>
                    <a:pt x="0" y="495367"/>
                  </a:cubicBezTo>
                  <a:cubicBezTo>
                    <a:pt x="2436" y="292433"/>
                    <a:pt x="254075" y="203996"/>
                    <a:pt x="256511" y="1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任意多边形: 形状 5"/>
            <p:cNvSpPr/>
            <p:nvPr/>
          </p:nvSpPr>
          <p:spPr>
            <a:xfrm rot="2700000">
              <a:off x="1363989" y="2599859"/>
              <a:ext cx="756535" cy="1639830"/>
            </a:xfrm>
            <a:custGeom>
              <a:avLst/>
              <a:gdLst>
                <a:gd name="connsiteX0" fmla="*/ 0 w 568579"/>
                <a:gd name="connsiteY0" fmla="*/ 0 h 1248267"/>
                <a:gd name="connsiteX1" fmla="*/ 568579 w 568579"/>
                <a:gd name="connsiteY1" fmla="*/ 0 h 1248267"/>
                <a:gd name="connsiteX2" fmla="*/ 568579 w 568579"/>
                <a:gd name="connsiteY2" fmla="*/ 1248267 h 1248267"/>
                <a:gd name="connsiteX3" fmla="*/ 0 w 568579"/>
                <a:gd name="connsiteY3" fmla="*/ 1248267 h 1248267"/>
                <a:gd name="connsiteX4" fmla="*/ 0 w 568579"/>
                <a:gd name="connsiteY4" fmla="*/ 0 h 1248267"/>
                <a:gd name="connsiteX0-1" fmla="*/ 7309 w 575888"/>
                <a:gd name="connsiteY0-2" fmla="*/ 0 h 1248267"/>
                <a:gd name="connsiteX1-3" fmla="*/ 575888 w 575888"/>
                <a:gd name="connsiteY1-4" fmla="*/ 0 h 1248267"/>
                <a:gd name="connsiteX2-5" fmla="*/ 575888 w 575888"/>
                <a:gd name="connsiteY2-6" fmla="*/ 1248267 h 1248267"/>
                <a:gd name="connsiteX3-7" fmla="*/ 7309 w 575888"/>
                <a:gd name="connsiteY3-8" fmla="*/ 1248267 h 1248267"/>
                <a:gd name="connsiteX4-9" fmla="*/ 0 w 575888"/>
                <a:gd name="connsiteY4-10" fmla="*/ 608803 h 1248267"/>
                <a:gd name="connsiteX5" fmla="*/ 7309 w 575888"/>
                <a:gd name="connsiteY5" fmla="*/ 0 h 1248267"/>
                <a:gd name="connsiteX0-11" fmla="*/ 256511 w 575888"/>
                <a:gd name="connsiteY0-12" fmla="*/ 114498 h 1248267"/>
                <a:gd name="connsiteX1-13" fmla="*/ 575888 w 575888"/>
                <a:gd name="connsiteY1-14" fmla="*/ 0 h 1248267"/>
                <a:gd name="connsiteX2-15" fmla="*/ 575888 w 575888"/>
                <a:gd name="connsiteY2-16" fmla="*/ 1248267 h 1248267"/>
                <a:gd name="connsiteX3-17" fmla="*/ 7309 w 575888"/>
                <a:gd name="connsiteY3-18" fmla="*/ 1248267 h 1248267"/>
                <a:gd name="connsiteX4-19" fmla="*/ 0 w 575888"/>
                <a:gd name="connsiteY4-20" fmla="*/ 608803 h 1248267"/>
                <a:gd name="connsiteX5-21" fmla="*/ 256511 w 575888"/>
                <a:gd name="connsiteY5-22" fmla="*/ 114498 h 124826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</a:cxnLst>
              <a:rect l="l" t="t" r="r" b="b"/>
              <a:pathLst>
                <a:path w="575888" h="1248267">
                  <a:moveTo>
                    <a:pt x="256511" y="114498"/>
                  </a:moveTo>
                  <a:lnTo>
                    <a:pt x="575888" y="0"/>
                  </a:lnTo>
                  <a:lnTo>
                    <a:pt x="575888" y="1248267"/>
                  </a:lnTo>
                  <a:lnTo>
                    <a:pt x="7309" y="1248267"/>
                  </a:lnTo>
                  <a:cubicBezTo>
                    <a:pt x="4873" y="1035112"/>
                    <a:pt x="2436" y="821958"/>
                    <a:pt x="0" y="608803"/>
                  </a:cubicBezTo>
                  <a:cubicBezTo>
                    <a:pt x="2436" y="405869"/>
                    <a:pt x="254075" y="317432"/>
                    <a:pt x="256511" y="11449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矩形 6"/>
            <p:cNvSpPr/>
            <p:nvPr/>
          </p:nvSpPr>
          <p:spPr>
            <a:xfrm rot="2700000">
              <a:off x="1307766" y="1559649"/>
              <a:ext cx="746934" cy="163983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33860" y="1304764"/>
            <a:ext cx="10739003" cy="1087133"/>
            <a:chOff x="733860" y="1304764"/>
            <a:chExt cx="10739003" cy="1087133"/>
          </a:xfrm>
        </p:grpSpPr>
        <p:sp>
          <p:nvSpPr>
            <p:cNvPr id="8" name="流程图: 存储数据 7"/>
            <p:cNvSpPr/>
            <p:nvPr/>
          </p:nvSpPr>
          <p:spPr>
            <a:xfrm rot="16200000">
              <a:off x="1294216" y="885473"/>
              <a:ext cx="870673" cy="1991386"/>
            </a:xfrm>
            <a:prstGeom prst="flowChartOnlineStora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椭圆 8"/>
            <p:cNvSpPr/>
            <p:nvPr/>
          </p:nvSpPr>
          <p:spPr>
            <a:xfrm>
              <a:off x="733860" y="1304764"/>
              <a:ext cx="1991387" cy="28806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任意多边形: 形状 24"/>
            <p:cNvSpPr/>
            <p:nvPr/>
          </p:nvSpPr>
          <p:spPr bwMode="auto">
            <a:xfrm>
              <a:off x="1502209" y="1726887"/>
              <a:ext cx="470559" cy="471455"/>
            </a:xfrm>
            <a:custGeom>
              <a:avLst/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0" h="220">
                  <a:moveTo>
                    <a:pt x="138" y="0"/>
                  </a:moveTo>
                  <a:cubicBezTo>
                    <a:pt x="92" y="0"/>
                    <a:pt x="55" y="37"/>
                    <a:pt x="55" y="83"/>
                  </a:cubicBezTo>
                  <a:cubicBezTo>
                    <a:pt x="55" y="96"/>
                    <a:pt x="58" y="110"/>
                    <a:pt x="65" y="121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83"/>
                    <a:pt x="0" y="189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31" y="220"/>
                    <a:pt x="37" y="217"/>
                    <a:pt x="42" y="213"/>
                  </a:cubicBezTo>
                  <a:cubicBezTo>
                    <a:pt x="42" y="213"/>
                    <a:pt x="42" y="213"/>
                    <a:pt x="42" y="213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110" y="162"/>
                    <a:pt x="124" y="165"/>
                    <a:pt x="138" y="165"/>
                  </a:cubicBezTo>
                  <a:cubicBezTo>
                    <a:pt x="183" y="165"/>
                    <a:pt x="220" y="128"/>
                    <a:pt x="220" y="83"/>
                  </a:cubicBezTo>
                  <a:cubicBezTo>
                    <a:pt x="220" y="37"/>
                    <a:pt x="183" y="0"/>
                    <a:pt x="138" y="0"/>
                  </a:cubicBezTo>
                  <a:close/>
                  <a:moveTo>
                    <a:pt x="33" y="204"/>
                  </a:moveTo>
                  <a:cubicBezTo>
                    <a:pt x="31" y="206"/>
                    <a:pt x="28" y="208"/>
                    <a:pt x="24" y="208"/>
                  </a:cubicBezTo>
                  <a:cubicBezTo>
                    <a:pt x="18" y="208"/>
                    <a:pt x="12" y="202"/>
                    <a:pt x="12" y="196"/>
                  </a:cubicBezTo>
                  <a:cubicBezTo>
                    <a:pt x="12" y="192"/>
                    <a:pt x="14" y="189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6" y="138"/>
                    <a:pt x="82" y="144"/>
                    <a:pt x="88" y="149"/>
                  </a:cubicBezTo>
                  <a:lnTo>
                    <a:pt x="33" y="204"/>
                  </a:lnTo>
                  <a:close/>
                  <a:moveTo>
                    <a:pt x="138" y="151"/>
                  </a:moveTo>
                  <a:cubicBezTo>
                    <a:pt x="100" y="151"/>
                    <a:pt x="69" y="120"/>
                    <a:pt x="69" y="83"/>
                  </a:cubicBezTo>
                  <a:cubicBezTo>
                    <a:pt x="69" y="45"/>
                    <a:pt x="100" y="14"/>
                    <a:pt x="138" y="14"/>
                  </a:cubicBezTo>
                  <a:cubicBezTo>
                    <a:pt x="175" y="14"/>
                    <a:pt x="206" y="45"/>
                    <a:pt x="206" y="83"/>
                  </a:cubicBezTo>
                  <a:cubicBezTo>
                    <a:pt x="206" y="120"/>
                    <a:pt x="175" y="151"/>
                    <a:pt x="138" y="1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任意多边形: 形状 25"/>
            <p:cNvSpPr/>
            <p:nvPr/>
          </p:nvSpPr>
          <p:spPr bwMode="auto">
            <a:xfrm>
              <a:off x="1692759" y="1800244"/>
              <a:ext cx="110930" cy="110931"/>
            </a:xfrm>
            <a:custGeom>
              <a:avLst/>
              <a:gdLst>
                <a:gd name="T0" fmla="*/ 49 w 52"/>
                <a:gd name="T1" fmla="*/ 0 h 52"/>
                <a:gd name="T2" fmla="*/ 0 w 52"/>
                <a:gd name="T3" fmla="*/ 49 h 52"/>
                <a:gd name="T4" fmla="*/ 4 w 52"/>
                <a:gd name="T5" fmla="*/ 52 h 52"/>
                <a:gd name="T6" fmla="*/ 7 w 52"/>
                <a:gd name="T7" fmla="*/ 49 h 52"/>
                <a:gd name="T8" fmla="*/ 49 w 52"/>
                <a:gd name="T9" fmla="*/ 7 h 52"/>
                <a:gd name="T10" fmla="*/ 52 w 52"/>
                <a:gd name="T11" fmla="*/ 4 h 52"/>
                <a:gd name="T12" fmla="*/ 49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6" y="52"/>
                    <a:pt x="7" y="50"/>
                    <a:pt x="7" y="49"/>
                  </a:cubicBezTo>
                  <a:cubicBezTo>
                    <a:pt x="7" y="26"/>
                    <a:pt x="26" y="7"/>
                    <a:pt x="49" y="7"/>
                  </a:cubicBezTo>
                  <a:cubicBezTo>
                    <a:pt x="50" y="7"/>
                    <a:pt x="52" y="6"/>
                    <a:pt x="52" y="4"/>
                  </a:cubicBezTo>
                  <a:cubicBezTo>
                    <a:pt x="52" y="2"/>
                    <a:pt x="50" y="0"/>
                    <a:pt x="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平行四边形 16"/>
            <p:cNvSpPr/>
            <p:nvPr/>
          </p:nvSpPr>
          <p:spPr>
            <a:xfrm>
              <a:off x="5235836" y="1445829"/>
              <a:ext cx="6237027" cy="261302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1" name="文本框 41"/>
            <p:cNvSpPr txBox="1"/>
            <p:nvPr/>
          </p:nvSpPr>
          <p:spPr>
            <a:xfrm>
              <a:off x="2960649" y="1856366"/>
              <a:ext cx="5336276" cy="53553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请替换文字内容复制你的内容到此千图网</a:t>
              </a:r>
              <a:r>
                <a:rPr lang="en-US" altLang="zh-CN" sz="1200" dirty="0"/>
                <a:t>58PIC.COM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3"/>
            </p:custDataLst>
          </p:nvPr>
        </p:nvGrpSpPr>
        <p:grpSpPr>
          <a:xfrm>
            <a:off x="837386" y="2562014"/>
            <a:ext cx="10635477" cy="970863"/>
            <a:chOff x="837386" y="2562014"/>
            <a:chExt cx="10635477" cy="970863"/>
          </a:xfrm>
        </p:grpSpPr>
        <p:sp>
          <p:nvSpPr>
            <p:cNvPr id="10" name="流程图: 存储数据 9"/>
            <p:cNvSpPr/>
            <p:nvPr/>
          </p:nvSpPr>
          <p:spPr>
            <a:xfrm rot="16200000">
              <a:off x="1344115" y="2184008"/>
              <a:ext cx="787349" cy="1800808"/>
            </a:xfrm>
            <a:prstGeom prst="flowChartOnlineStorag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1546693" y="2968056"/>
              <a:ext cx="381590" cy="380709"/>
            </a:xfrm>
            <a:custGeom>
              <a:avLst/>
              <a:gdLst>
                <a:gd name="T0" fmla="*/ 163 w 180"/>
                <a:gd name="T1" fmla="*/ 0 h 180"/>
                <a:gd name="T2" fmla="*/ 39 w 180"/>
                <a:gd name="T3" fmla="*/ 0 h 180"/>
                <a:gd name="T4" fmla="*/ 23 w 180"/>
                <a:gd name="T5" fmla="*/ 17 h 180"/>
                <a:gd name="T6" fmla="*/ 23 w 180"/>
                <a:gd name="T7" fmla="*/ 28 h 180"/>
                <a:gd name="T8" fmla="*/ 17 w 180"/>
                <a:gd name="T9" fmla="*/ 28 h 180"/>
                <a:gd name="T10" fmla="*/ 0 w 180"/>
                <a:gd name="T11" fmla="*/ 45 h 180"/>
                <a:gd name="T12" fmla="*/ 0 w 180"/>
                <a:gd name="T13" fmla="*/ 158 h 180"/>
                <a:gd name="T14" fmla="*/ 23 w 180"/>
                <a:gd name="T15" fmla="*/ 180 h 180"/>
                <a:gd name="T16" fmla="*/ 158 w 180"/>
                <a:gd name="T17" fmla="*/ 180 h 180"/>
                <a:gd name="T18" fmla="*/ 180 w 180"/>
                <a:gd name="T19" fmla="*/ 158 h 180"/>
                <a:gd name="T20" fmla="*/ 180 w 180"/>
                <a:gd name="T21" fmla="*/ 17 h 180"/>
                <a:gd name="T22" fmla="*/ 163 w 180"/>
                <a:gd name="T23" fmla="*/ 0 h 180"/>
                <a:gd name="T24" fmla="*/ 169 w 180"/>
                <a:gd name="T25" fmla="*/ 158 h 180"/>
                <a:gd name="T26" fmla="*/ 158 w 180"/>
                <a:gd name="T27" fmla="*/ 169 h 180"/>
                <a:gd name="T28" fmla="*/ 23 w 180"/>
                <a:gd name="T29" fmla="*/ 169 h 180"/>
                <a:gd name="T30" fmla="*/ 11 w 180"/>
                <a:gd name="T31" fmla="*/ 158 h 180"/>
                <a:gd name="T32" fmla="*/ 11 w 180"/>
                <a:gd name="T33" fmla="*/ 45 h 180"/>
                <a:gd name="T34" fmla="*/ 17 w 180"/>
                <a:gd name="T35" fmla="*/ 39 h 180"/>
                <a:gd name="T36" fmla="*/ 23 w 180"/>
                <a:gd name="T37" fmla="*/ 39 h 180"/>
                <a:gd name="T38" fmla="*/ 23 w 180"/>
                <a:gd name="T39" fmla="*/ 152 h 180"/>
                <a:gd name="T40" fmla="*/ 28 w 180"/>
                <a:gd name="T41" fmla="*/ 158 h 180"/>
                <a:gd name="T42" fmla="*/ 34 w 180"/>
                <a:gd name="T43" fmla="*/ 152 h 180"/>
                <a:gd name="T44" fmla="*/ 34 w 180"/>
                <a:gd name="T45" fmla="*/ 17 h 180"/>
                <a:gd name="T46" fmla="*/ 39 w 180"/>
                <a:gd name="T47" fmla="*/ 11 h 180"/>
                <a:gd name="T48" fmla="*/ 163 w 180"/>
                <a:gd name="T49" fmla="*/ 11 h 180"/>
                <a:gd name="T50" fmla="*/ 169 w 180"/>
                <a:gd name="T51" fmla="*/ 17 h 180"/>
                <a:gd name="T52" fmla="*/ 169 w 180"/>
                <a:gd name="T53" fmla="*/ 158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0" h="180">
                  <a:moveTo>
                    <a:pt x="163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30" y="0"/>
                    <a:pt x="23" y="8"/>
                    <a:pt x="23" y="17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7" y="28"/>
                    <a:pt x="17" y="28"/>
                    <a:pt x="17" y="28"/>
                  </a:cubicBezTo>
                  <a:cubicBezTo>
                    <a:pt x="8" y="28"/>
                    <a:pt x="0" y="36"/>
                    <a:pt x="0" y="45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170"/>
                    <a:pt x="10" y="180"/>
                    <a:pt x="23" y="180"/>
                  </a:cubicBezTo>
                  <a:cubicBezTo>
                    <a:pt x="158" y="180"/>
                    <a:pt x="158" y="180"/>
                    <a:pt x="158" y="180"/>
                  </a:cubicBezTo>
                  <a:cubicBezTo>
                    <a:pt x="170" y="180"/>
                    <a:pt x="180" y="170"/>
                    <a:pt x="180" y="158"/>
                  </a:cubicBezTo>
                  <a:cubicBezTo>
                    <a:pt x="180" y="17"/>
                    <a:pt x="180" y="17"/>
                    <a:pt x="180" y="17"/>
                  </a:cubicBezTo>
                  <a:cubicBezTo>
                    <a:pt x="180" y="8"/>
                    <a:pt x="172" y="0"/>
                    <a:pt x="163" y="0"/>
                  </a:cubicBezTo>
                  <a:close/>
                  <a:moveTo>
                    <a:pt x="169" y="158"/>
                  </a:moveTo>
                  <a:cubicBezTo>
                    <a:pt x="169" y="164"/>
                    <a:pt x="164" y="169"/>
                    <a:pt x="158" y="169"/>
                  </a:cubicBezTo>
                  <a:cubicBezTo>
                    <a:pt x="23" y="169"/>
                    <a:pt x="23" y="169"/>
                    <a:pt x="23" y="169"/>
                  </a:cubicBezTo>
                  <a:cubicBezTo>
                    <a:pt x="16" y="169"/>
                    <a:pt x="11" y="164"/>
                    <a:pt x="11" y="158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2"/>
                    <a:pt x="14" y="39"/>
                    <a:pt x="17" y="39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23" y="155"/>
                    <a:pt x="25" y="158"/>
                    <a:pt x="28" y="158"/>
                  </a:cubicBezTo>
                  <a:cubicBezTo>
                    <a:pt x="31" y="158"/>
                    <a:pt x="34" y="155"/>
                    <a:pt x="34" y="152"/>
                  </a:cubicBezTo>
                  <a:cubicBezTo>
                    <a:pt x="34" y="17"/>
                    <a:pt x="34" y="17"/>
                    <a:pt x="34" y="17"/>
                  </a:cubicBezTo>
                  <a:cubicBezTo>
                    <a:pt x="34" y="14"/>
                    <a:pt x="36" y="11"/>
                    <a:pt x="39" y="11"/>
                  </a:cubicBezTo>
                  <a:cubicBezTo>
                    <a:pt x="163" y="11"/>
                    <a:pt x="163" y="11"/>
                    <a:pt x="163" y="11"/>
                  </a:cubicBezTo>
                  <a:cubicBezTo>
                    <a:pt x="166" y="11"/>
                    <a:pt x="169" y="14"/>
                    <a:pt x="169" y="17"/>
                  </a:cubicBezTo>
                  <a:lnTo>
                    <a:pt x="169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1773179" y="3112584"/>
              <a:ext cx="106633" cy="10575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1773179" y="3076452"/>
              <a:ext cx="106633" cy="10575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2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2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2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1773179" y="3040320"/>
              <a:ext cx="106633" cy="10575"/>
            </a:xfrm>
            <a:custGeom>
              <a:avLst/>
              <a:gdLst>
                <a:gd name="T0" fmla="*/ 3 w 50"/>
                <a:gd name="T1" fmla="*/ 5 h 5"/>
                <a:gd name="T2" fmla="*/ 48 w 50"/>
                <a:gd name="T3" fmla="*/ 5 h 5"/>
                <a:gd name="T4" fmla="*/ 50 w 50"/>
                <a:gd name="T5" fmla="*/ 3 h 5"/>
                <a:gd name="T6" fmla="*/ 48 w 50"/>
                <a:gd name="T7" fmla="*/ 0 h 5"/>
                <a:gd name="T8" fmla="*/ 3 w 50"/>
                <a:gd name="T9" fmla="*/ 0 h 5"/>
                <a:gd name="T10" fmla="*/ 0 w 50"/>
                <a:gd name="T11" fmla="*/ 3 h 5"/>
                <a:gd name="T12" fmla="*/ 3 w 50"/>
                <a:gd name="T13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">
                  <a:moveTo>
                    <a:pt x="3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50" y="4"/>
                    <a:pt x="50" y="3"/>
                  </a:cubicBezTo>
                  <a:cubicBezTo>
                    <a:pt x="50" y="1"/>
                    <a:pt x="49" y="0"/>
                    <a:pt x="4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1641870" y="3289720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1641870" y="3253588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1641870" y="3218337"/>
              <a:ext cx="108396" cy="12338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1773179" y="3289720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1773179" y="3253588"/>
              <a:ext cx="108396" cy="13219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4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1773179" y="3218337"/>
              <a:ext cx="108396" cy="12338"/>
            </a:xfrm>
            <a:custGeom>
              <a:avLst/>
              <a:gdLst>
                <a:gd name="T0" fmla="*/ 48 w 51"/>
                <a:gd name="T1" fmla="*/ 0 h 6"/>
                <a:gd name="T2" fmla="*/ 3 w 51"/>
                <a:gd name="T3" fmla="*/ 0 h 6"/>
                <a:gd name="T4" fmla="*/ 0 w 51"/>
                <a:gd name="T5" fmla="*/ 3 h 6"/>
                <a:gd name="T6" fmla="*/ 3 w 51"/>
                <a:gd name="T7" fmla="*/ 6 h 6"/>
                <a:gd name="T8" fmla="*/ 48 w 51"/>
                <a:gd name="T9" fmla="*/ 6 h 6"/>
                <a:gd name="T10" fmla="*/ 51 w 51"/>
                <a:gd name="T11" fmla="*/ 3 h 6"/>
                <a:gd name="T12" fmla="*/ 48 w 51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6">
                  <a:moveTo>
                    <a:pt x="4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6"/>
                    <a:pt x="51" y="5"/>
                    <a:pt x="51" y="3"/>
                  </a:cubicBezTo>
                  <a:cubicBezTo>
                    <a:pt x="51" y="1"/>
                    <a:pt x="49" y="0"/>
                    <a:pt x="4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1641870" y="3146072"/>
              <a:ext cx="239706" cy="12338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1641870" y="3182205"/>
              <a:ext cx="239706" cy="12338"/>
            </a:xfrm>
            <a:custGeom>
              <a:avLst/>
              <a:gdLst>
                <a:gd name="T0" fmla="*/ 110 w 113"/>
                <a:gd name="T1" fmla="*/ 0 h 6"/>
                <a:gd name="T2" fmla="*/ 3 w 113"/>
                <a:gd name="T3" fmla="*/ 0 h 6"/>
                <a:gd name="T4" fmla="*/ 0 w 113"/>
                <a:gd name="T5" fmla="*/ 3 h 6"/>
                <a:gd name="T6" fmla="*/ 3 w 113"/>
                <a:gd name="T7" fmla="*/ 6 h 6"/>
                <a:gd name="T8" fmla="*/ 110 w 113"/>
                <a:gd name="T9" fmla="*/ 6 h 6"/>
                <a:gd name="T10" fmla="*/ 113 w 113"/>
                <a:gd name="T11" fmla="*/ 3 h 6"/>
                <a:gd name="T12" fmla="*/ 110 w 113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">
                  <a:moveTo>
                    <a:pt x="110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110" y="6"/>
                    <a:pt x="110" y="6"/>
                    <a:pt x="110" y="6"/>
                  </a:cubicBezTo>
                  <a:cubicBezTo>
                    <a:pt x="111" y="6"/>
                    <a:pt x="113" y="5"/>
                    <a:pt x="113" y="3"/>
                  </a:cubicBezTo>
                  <a:cubicBezTo>
                    <a:pt x="113" y="2"/>
                    <a:pt x="111" y="0"/>
                    <a:pt x="1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1641870" y="3017407"/>
              <a:ext cx="108396" cy="105752"/>
            </a:xfrm>
            <a:custGeom>
              <a:avLst/>
              <a:gdLst>
                <a:gd name="T0" fmla="*/ 6 w 51"/>
                <a:gd name="T1" fmla="*/ 50 h 50"/>
                <a:gd name="T2" fmla="*/ 45 w 51"/>
                <a:gd name="T3" fmla="*/ 50 h 50"/>
                <a:gd name="T4" fmla="*/ 51 w 51"/>
                <a:gd name="T5" fmla="*/ 44 h 50"/>
                <a:gd name="T6" fmla="*/ 51 w 51"/>
                <a:gd name="T7" fmla="*/ 5 h 50"/>
                <a:gd name="T8" fmla="*/ 45 w 51"/>
                <a:gd name="T9" fmla="*/ 0 h 50"/>
                <a:gd name="T10" fmla="*/ 6 w 51"/>
                <a:gd name="T11" fmla="*/ 0 h 50"/>
                <a:gd name="T12" fmla="*/ 0 w 51"/>
                <a:gd name="T13" fmla="*/ 5 h 50"/>
                <a:gd name="T14" fmla="*/ 0 w 51"/>
                <a:gd name="T15" fmla="*/ 44 h 50"/>
                <a:gd name="T16" fmla="*/ 6 w 51"/>
                <a:gd name="T17" fmla="*/ 50 h 50"/>
                <a:gd name="T18" fmla="*/ 11 w 51"/>
                <a:gd name="T19" fmla="*/ 11 h 50"/>
                <a:gd name="T20" fmla="*/ 39 w 51"/>
                <a:gd name="T21" fmla="*/ 11 h 50"/>
                <a:gd name="T22" fmla="*/ 39 w 51"/>
                <a:gd name="T23" fmla="*/ 39 h 50"/>
                <a:gd name="T24" fmla="*/ 11 w 51"/>
                <a:gd name="T25" fmla="*/ 39 h 50"/>
                <a:gd name="T26" fmla="*/ 11 w 51"/>
                <a:gd name="T27" fmla="*/ 1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50">
                  <a:moveTo>
                    <a:pt x="6" y="50"/>
                  </a:moveTo>
                  <a:cubicBezTo>
                    <a:pt x="45" y="50"/>
                    <a:pt x="45" y="50"/>
                    <a:pt x="45" y="50"/>
                  </a:cubicBezTo>
                  <a:cubicBezTo>
                    <a:pt x="48" y="50"/>
                    <a:pt x="51" y="48"/>
                    <a:pt x="51" y="44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2"/>
                    <a:pt x="48" y="0"/>
                    <a:pt x="4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8"/>
                    <a:pt x="3" y="50"/>
                    <a:pt x="6" y="50"/>
                  </a:cubicBezTo>
                  <a:close/>
                  <a:moveTo>
                    <a:pt x="11" y="11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11" y="39"/>
                    <a:pt x="11" y="39"/>
                    <a:pt x="11" y="39"/>
                  </a:cubicBezTo>
                  <a:lnTo>
                    <a:pt x="11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平行四边形 17"/>
            <p:cNvSpPr/>
            <p:nvPr/>
          </p:nvSpPr>
          <p:spPr>
            <a:xfrm>
              <a:off x="5235836" y="2562014"/>
              <a:ext cx="6237027" cy="261302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2" name="文本框 42"/>
            <p:cNvSpPr txBox="1"/>
            <p:nvPr/>
          </p:nvSpPr>
          <p:spPr>
            <a:xfrm>
              <a:off x="2960649" y="3016454"/>
              <a:ext cx="5336276" cy="5164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请替换文字内容复制你的内容到此千图网</a:t>
              </a:r>
              <a:r>
                <a:rPr lang="en-US" altLang="zh-CN" sz="1200" dirty="0"/>
                <a:t>58PIC.COM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4"/>
            </p:custDataLst>
          </p:nvPr>
        </p:nvGrpSpPr>
        <p:grpSpPr>
          <a:xfrm>
            <a:off x="901802" y="3722570"/>
            <a:ext cx="10571061" cy="926382"/>
            <a:chOff x="901802" y="3722570"/>
            <a:chExt cx="10571061" cy="926382"/>
          </a:xfrm>
        </p:grpSpPr>
        <p:sp>
          <p:nvSpPr>
            <p:cNvPr id="11" name="流程图: 存储数据 10"/>
            <p:cNvSpPr/>
            <p:nvPr/>
          </p:nvSpPr>
          <p:spPr>
            <a:xfrm rot="16200000">
              <a:off x="1354192" y="3273816"/>
              <a:ext cx="702917" cy="1607697"/>
            </a:xfrm>
            <a:prstGeom prst="flowChartOnlineStora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任意多边形: 形状 13"/>
            <p:cNvSpPr/>
            <p:nvPr/>
          </p:nvSpPr>
          <p:spPr bwMode="auto">
            <a:xfrm>
              <a:off x="1528983" y="3970001"/>
              <a:ext cx="329356" cy="319931"/>
            </a:xfrm>
            <a:custGeom>
              <a:avLst/>
              <a:gdLst>
                <a:gd name="T0" fmla="*/ 188 w 263"/>
                <a:gd name="T1" fmla="*/ 0 h 256"/>
                <a:gd name="T2" fmla="*/ 111 w 263"/>
                <a:gd name="T3" fmla="*/ 54 h 256"/>
                <a:gd name="T4" fmla="*/ 111 w 263"/>
                <a:gd name="T5" fmla="*/ 55 h 256"/>
                <a:gd name="T6" fmla="*/ 28 w 263"/>
                <a:gd name="T7" fmla="*/ 138 h 256"/>
                <a:gd name="T8" fmla="*/ 1 w 263"/>
                <a:gd name="T9" fmla="*/ 220 h 256"/>
                <a:gd name="T10" fmla="*/ 28 w 263"/>
                <a:gd name="T11" fmla="*/ 256 h 256"/>
                <a:gd name="T12" fmla="*/ 105 w 263"/>
                <a:gd name="T13" fmla="*/ 237 h 256"/>
                <a:gd name="T14" fmla="*/ 241 w 263"/>
                <a:gd name="T15" fmla="*/ 105 h 256"/>
                <a:gd name="T16" fmla="*/ 128 w 263"/>
                <a:gd name="T17" fmla="*/ 190 h 256"/>
                <a:gd name="T18" fmla="*/ 198 w 263"/>
                <a:gd name="T19" fmla="*/ 94 h 256"/>
                <a:gd name="T20" fmla="*/ 190 w 263"/>
                <a:gd name="T21" fmla="*/ 134 h 256"/>
                <a:gd name="T22" fmla="*/ 128 w 263"/>
                <a:gd name="T23" fmla="*/ 196 h 256"/>
                <a:gd name="T24" fmla="*/ 118 w 263"/>
                <a:gd name="T25" fmla="*/ 162 h 256"/>
                <a:gd name="T26" fmla="*/ 91 w 263"/>
                <a:gd name="T27" fmla="*/ 136 h 256"/>
                <a:gd name="T28" fmla="*/ 184 w 263"/>
                <a:gd name="T29" fmla="*/ 72 h 256"/>
                <a:gd name="T30" fmla="*/ 118 w 263"/>
                <a:gd name="T31" fmla="*/ 162 h 256"/>
                <a:gd name="T32" fmla="*/ 61 w 263"/>
                <a:gd name="T33" fmla="*/ 128 h 256"/>
                <a:gd name="T34" fmla="*/ 159 w 263"/>
                <a:gd name="T35" fmla="*/ 57 h 256"/>
                <a:gd name="T36" fmla="*/ 33 w 263"/>
                <a:gd name="T37" fmla="*/ 239 h 256"/>
                <a:gd name="T38" fmla="*/ 16 w 263"/>
                <a:gd name="T39" fmla="*/ 228 h 256"/>
                <a:gd name="T40" fmla="*/ 25 w 263"/>
                <a:gd name="T41" fmla="*/ 193 h 256"/>
                <a:gd name="T42" fmla="*/ 63 w 263"/>
                <a:gd name="T43" fmla="*/ 231 h 256"/>
                <a:gd name="T44" fmla="*/ 71 w 263"/>
                <a:gd name="T45" fmla="*/ 229 h 256"/>
                <a:gd name="T46" fmla="*/ 27 w 263"/>
                <a:gd name="T47" fmla="*/ 185 h 256"/>
                <a:gd name="T48" fmla="*/ 39 w 263"/>
                <a:gd name="T49" fmla="*/ 150 h 256"/>
                <a:gd name="T50" fmla="*/ 103 w 263"/>
                <a:gd name="T51" fmla="*/ 220 h 256"/>
                <a:gd name="T52" fmla="*/ 71 w 263"/>
                <a:gd name="T53" fmla="*/ 229 h 256"/>
                <a:gd name="T54" fmla="*/ 216 w 263"/>
                <a:gd name="T55" fmla="*/ 108 h 256"/>
                <a:gd name="T56" fmla="*/ 196 w 263"/>
                <a:gd name="T57" fmla="*/ 60 h 256"/>
                <a:gd name="T58" fmla="*/ 162 w 263"/>
                <a:gd name="T59" fmla="*/ 26 h 256"/>
                <a:gd name="T60" fmla="*/ 224 w 263"/>
                <a:gd name="T61" fmla="*/ 32 h 256"/>
                <a:gd name="T62" fmla="*/ 230 w 263"/>
                <a:gd name="T63" fmla="*/ 94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63" h="256">
                  <a:moveTo>
                    <a:pt x="235" y="21"/>
                  </a:moveTo>
                  <a:cubicBezTo>
                    <a:pt x="222" y="8"/>
                    <a:pt x="205" y="0"/>
                    <a:pt x="188" y="0"/>
                  </a:cubicBezTo>
                  <a:cubicBezTo>
                    <a:pt x="173" y="0"/>
                    <a:pt x="160" y="5"/>
                    <a:pt x="150" y="15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1" y="54"/>
                    <a:pt x="111" y="54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111" y="55"/>
                    <a:pt x="111" y="55"/>
                    <a:pt x="111" y="55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4" y="142"/>
                    <a:pt x="22" y="147"/>
                    <a:pt x="20" y="152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0"/>
                    <a:pt x="0" y="225"/>
                    <a:pt x="0" y="228"/>
                  </a:cubicBezTo>
                  <a:cubicBezTo>
                    <a:pt x="0" y="243"/>
                    <a:pt x="13" y="256"/>
                    <a:pt x="28" y="256"/>
                  </a:cubicBezTo>
                  <a:cubicBezTo>
                    <a:pt x="31" y="256"/>
                    <a:pt x="37" y="255"/>
                    <a:pt x="37" y="255"/>
                  </a:cubicBezTo>
                  <a:cubicBezTo>
                    <a:pt x="105" y="237"/>
                    <a:pt x="105" y="237"/>
                    <a:pt x="105" y="237"/>
                  </a:cubicBezTo>
                  <a:cubicBezTo>
                    <a:pt x="110" y="235"/>
                    <a:pt x="115" y="232"/>
                    <a:pt x="119" y="229"/>
                  </a:cubicBezTo>
                  <a:cubicBezTo>
                    <a:pt x="241" y="105"/>
                    <a:pt x="241" y="105"/>
                    <a:pt x="241" y="105"/>
                  </a:cubicBezTo>
                  <a:cubicBezTo>
                    <a:pt x="263" y="83"/>
                    <a:pt x="261" y="46"/>
                    <a:pt x="235" y="21"/>
                  </a:cubicBezTo>
                  <a:close/>
                  <a:moveTo>
                    <a:pt x="128" y="190"/>
                  </a:moveTo>
                  <a:cubicBezTo>
                    <a:pt x="127" y="183"/>
                    <a:pt x="125" y="176"/>
                    <a:pt x="122" y="169"/>
                  </a:cubicBezTo>
                  <a:cubicBezTo>
                    <a:pt x="198" y="94"/>
                    <a:pt x="198" y="94"/>
                    <a:pt x="198" y="94"/>
                  </a:cubicBezTo>
                  <a:cubicBezTo>
                    <a:pt x="203" y="108"/>
                    <a:pt x="200" y="12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90" y="134"/>
                    <a:pt x="190" y="134"/>
                    <a:pt x="190" y="134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4"/>
                    <a:pt x="128" y="192"/>
                    <a:pt x="128" y="190"/>
                  </a:cubicBezTo>
                  <a:close/>
                  <a:moveTo>
                    <a:pt x="118" y="162"/>
                  </a:moveTo>
                  <a:cubicBezTo>
                    <a:pt x="115" y="157"/>
                    <a:pt x="112" y="152"/>
                    <a:pt x="108" y="148"/>
                  </a:cubicBezTo>
                  <a:cubicBezTo>
                    <a:pt x="103" y="143"/>
                    <a:pt x="97" y="140"/>
                    <a:pt x="91" y="136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74" y="63"/>
                    <a:pt x="179" y="66"/>
                    <a:pt x="184" y="72"/>
                  </a:cubicBezTo>
                  <a:cubicBezTo>
                    <a:pt x="189" y="76"/>
                    <a:pt x="192" y="81"/>
                    <a:pt x="195" y="86"/>
                  </a:cubicBezTo>
                  <a:lnTo>
                    <a:pt x="118" y="162"/>
                  </a:lnTo>
                  <a:close/>
                  <a:moveTo>
                    <a:pt x="84" y="133"/>
                  </a:moveTo>
                  <a:cubicBezTo>
                    <a:pt x="76" y="130"/>
                    <a:pt x="69" y="128"/>
                    <a:pt x="61" y="128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32" y="56"/>
                    <a:pt x="146" y="54"/>
                    <a:pt x="159" y="57"/>
                  </a:cubicBezTo>
                  <a:lnTo>
                    <a:pt x="84" y="133"/>
                  </a:lnTo>
                  <a:close/>
                  <a:moveTo>
                    <a:pt x="33" y="239"/>
                  </a:moveTo>
                  <a:cubicBezTo>
                    <a:pt x="32" y="239"/>
                    <a:pt x="30" y="240"/>
                    <a:pt x="28" y="240"/>
                  </a:cubicBezTo>
                  <a:cubicBezTo>
                    <a:pt x="21" y="240"/>
                    <a:pt x="16" y="235"/>
                    <a:pt x="16" y="228"/>
                  </a:cubicBezTo>
                  <a:cubicBezTo>
                    <a:pt x="16" y="227"/>
                    <a:pt x="17" y="224"/>
                    <a:pt x="17" y="224"/>
                  </a:cubicBezTo>
                  <a:cubicBezTo>
                    <a:pt x="25" y="193"/>
                    <a:pt x="25" y="193"/>
                    <a:pt x="25" y="193"/>
                  </a:cubicBezTo>
                  <a:cubicBezTo>
                    <a:pt x="34" y="193"/>
                    <a:pt x="44" y="196"/>
                    <a:pt x="52" y="204"/>
                  </a:cubicBezTo>
                  <a:cubicBezTo>
                    <a:pt x="60" y="212"/>
                    <a:pt x="64" y="222"/>
                    <a:pt x="63" y="231"/>
                  </a:cubicBezTo>
                  <a:lnTo>
                    <a:pt x="33" y="239"/>
                  </a:lnTo>
                  <a:close/>
                  <a:moveTo>
                    <a:pt x="71" y="229"/>
                  </a:moveTo>
                  <a:cubicBezTo>
                    <a:pt x="71" y="218"/>
                    <a:pt x="66" y="207"/>
                    <a:pt x="58" y="198"/>
                  </a:cubicBezTo>
                  <a:cubicBezTo>
                    <a:pt x="49" y="190"/>
                    <a:pt x="38" y="185"/>
                    <a:pt x="27" y="185"/>
                  </a:cubicBezTo>
                  <a:cubicBezTo>
                    <a:pt x="35" y="156"/>
                    <a:pt x="35" y="156"/>
                    <a:pt x="35" y="156"/>
                  </a:cubicBezTo>
                  <a:cubicBezTo>
                    <a:pt x="36" y="154"/>
                    <a:pt x="37" y="152"/>
                    <a:pt x="39" y="150"/>
                  </a:cubicBezTo>
                  <a:cubicBezTo>
                    <a:pt x="55" y="139"/>
                    <a:pt x="79" y="142"/>
                    <a:pt x="96" y="160"/>
                  </a:cubicBezTo>
                  <a:cubicBezTo>
                    <a:pt x="115" y="178"/>
                    <a:pt x="117" y="204"/>
                    <a:pt x="103" y="220"/>
                  </a:cubicBezTo>
                  <a:cubicBezTo>
                    <a:pt x="103" y="221"/>
                    <a:pt x="102" y="221"/>
                    <a:pt x="101" y="221"/>
                  </a:cubicBezTo>
                  <a:lnTo>
                    <a:pt x="71" y="229"/>
                  </a:lnTo>
                  <a:close/>
                  <a:moveTo>
                    <a:pt x="230" y="94"/>
                  </a:moveTo>
                  <a:cubicBezTo>
                    <a:pt x="216" y="108"/>
                    <a:pt x="216" y="108"/>
                    <a:pt x="216" y="108"/>
                  </a:cubicBezTo>
                  <a:cubicBezTo>
                    <a:pt x="216" y="106"/>
                    <a:pt x="216" y="104"/>
                    <a:pt x="216" y="102"/>
                  </a:cubicBezTo>
                  <a:cubicBezTo>
                    <a:pt x="215" y="87"/>
                    <a:pt x="207" y="72"/>
                    <a:pt x="196" y="60"/>
                  </a:cubicBezTo>
                  <a:cubicBezTo>
                    <a:pt x="183" y="47"/>
                    <a:pt x="165" y="40"/>
                    <a:pt x="148" y="40"/>
                  </a:cubicBezTo>
                  <a:cubicBezTo>
                    <a:pt x="162" y="26"/>
                    <a:pt x="162" y="26"/>
                    <a:pt x="162" y="26"/>
                  </a:cubicBezTo>
                  <a:cubicBezTo>
                    <a:pt x="168" y="20"/>
                    <a:pt x="177" y="16"/>
                    <a:pt x="188" y="16"/>
                  </a:cubicBezTo>
                  <a:cubicBezTo>
                    <a:pt x="200" y="16"/>
                    <a:pt x="214" y="22"/>
                    <a:pt x="224" y="32"/>
                  </a:cubicBezTo>
                  <a:cubicBezTo>
                    <a:pt x="233" y="41"/>
                    <a:pt x="239" y="53"/>
                    <a:pt x="240" y="65"/>
                  </a:cubicBezTo>
                  <a:cubicBezTo>
                    <a:pt x="241" y="76"/>
                    <a:pt x="237" y="87"/>
                    <a:pt x="230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平行四边形 18"/>
            <p:cNvSpPr/>
            <p:nvPr/>
          </p:nvSpPr>
          <p:spPr>
            <a:xfrm>
              <a:off x="5235836" y="3722570"/>
              <a:ext cx="6237027" cy="261302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3" name="文本框 43"/>
            <p:cNvSpPr txBox="1"/>
            <p:nvPr/>
          </p:nvSpPr>
          <p:spPr>
            <a:xfrm>
              <a:off x="2960649" y="4132529"/>
              <a:ext cx="5336276" cy="5164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请替换文字内容复制你的内容到此千图网</a:t>
              </a:r>
              <a:r>
                <a:rPr lang="en-US" altLang="zh-CN" sz="1200" dirty="0"/>
                <a:t>58PIC.COM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5"/>
            </p:custDataLst>
          </p:nvPr>
        </p:nvGrpSpPr>
        <p:grpSpPr>
          <a:xfrm>
            <a:off x="989529" y="4740298"/>
            <a:ext cx="10483334" cy="1012005"/>
            <a:chOff x="989529" y="4740298"/>
            <a:chExt cx="10483334" cy="1012005"/>
          </a:xfrm>
        </p:grpSpPr>
        <p:sp>
          <p:nvSpPr>
            <p:cNvPr id="4" name="任意多边形: 形状 3"/>
            <p:cNvSpPr/>
            <p:nvPr/>
          </p:nvSpPr>
          <p:spPr>
            <a:xfrm rot="2700000">
              <a:off x="1613624" y="4966887"/>
              <a:ext cx="513403" cy="846113"/>
            </a:xfrm>
            <a:custGeom>
              <a:avLst/>
              <a:gdLst>
                <a:gd name="connsiteX0" fmla="*/ 0 w 549463"/>
                <a:gd name="connsiteY0" fmla="*/ 0 h 905541"/>
                <a:gd name="connsiteX1" fmla="*/ 549463 w 549463"/>
                <a:gd name="connsiteY1" fmla="*/ 0 h 905541"/>
                <a:gd name="connsiteX2" fmla="*/ 549463 w 549463"/>
                <a:gd name="connsiteY2" fmla="*/ 905541 h 905541"/>
                <a:gd name="connsiteX3" fmla="*/ 0 w 549463"/>
                <a:gd name="connsiteY3" fmla="*/ 905541 h 905541"/>
                <a:gd name="connsiteX4" fmla="*/ 0 w 549463"/>
                <a:gd name="connsiteY4" fmla="*/ 0 h 905541"/>
                <a:gd name="connsiteX0-1" fmla="*/ 0 w 549463"/>
                <a:gd name="connsiteY0-2" fmla="*/ 0 h 905541"/>
                <a:gd name="connsiteX1-3" fmla="*/ 549463 w 549463"/>
                <a:gd name="connsiteY1-4" fmla="*/ 0 h 905541"/>
                <a:gd name="connsiteX2-5" fmla="*/ 549463 w 549463"/>
                <a:gd name="connsiteY2-6" fmla="*/ 905541 h 905541"/>
                <a:gd name="connsiteX3-7" fmla="*/ 86853 w 549463"/>
                <a:gd name="connsiteY3-8" fmla="*/ 722183 h 905541"/>
                <a:gd name="connsiteX4-9" fmla="*/ 0 w 549463"/>
                <a:gd name="connsiteY4-10" fmla="*/ 0 h 90554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549463" h="905541">
                  <a:moveTo>
                    <a:pt x="0" y="0"/>
                  </a:moveTo>
                  <a:lnTo>
                    <a:pt x="549463" y="0"/>
                  </a:lnTo>
                  <a:lnTo>
                    <a:pt x="549463" y="905541"/>
                  </a:lnTo>
                  <a:lnTo>
                    <a:pt x="86853" y="7221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流程图: 存储数据 11"/>
            <p:cNvSpPr/>
            <p:nvPr/>
          </p:nvSpPr>
          <p:spPr>
            <a:xfrm rot="16200000">
              <a:off x="1392547" y="4337280"/>
              <a:ext cx="626203" cy="1432239"/>
            </a:xfrm>
            <a:prstGeom prst="flowChartOnlineStorag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1534873" y="4909281"/>
              <a:ext cx="317577" cy="361819"/>
            </a:xfrm>
            <a:custGeom>
              <a:avLst/>
              <a:gdLst>
                <a:gd name="T0" fmla="*/ 152 w 304"/>
                <a:gd name="T1" fmla="*/ 0 h 347"/>
                <a:gd name="T2" fmla="*/ 0 w 304"/>
                <a:gd name="T3" fmla="*/ 71 h 347"/>
                <a:gd name="T4" fmla="*/ 0 w 304"/>
                <a:gd name="T5" fmla="*/ 277 h 347"/>
                <a:gd name="T6" fmla="*/ 152 w 304"/>
                <a:gd name="T7" fmla="*/ 347 h 347"/>
                <a:gd name="T8" fmla="*/ 304 w 304"/>
                <a:gd name="T9" fmla="*/ 277 h 347"/>
                <a:gd name="T10" fmla="*/ 304 w 304"/>
                <a:gd name="T11" fmla="*/ 71 h 347"/>
                <a:gd name="T12" fmla="*/ 152 w 304"/>
                <a:gd name="T13" fmla="*/ 0 h 347"/>
                <a:gd name="T14" fmla="*/ 282 w 304"/>
                <a:gd name="T15" fmla="*/ 277 h 347"/>
                <a:gd name="T16" fmla="*/ 152 w 304"/>
                <a:gd name="T17" fmla="*/ 326 h 347"/>
                <a:gd name="T18" fmla="*/ 22 w 304"/>
                <a:gd name="T19" fmla="*/ 277 h 347"/>
                <a:gd name="T20" fmla="*/ 22 w 304"/>
                <a:gd name="T21" fmla="*/ 236 h 347"/>
                <a:gd name="T22" fmla="*/ 152 w 304"/>
                <a:gd name="T23" fmla="*/ 271 h 347"/>
                <a:gd name="T24" fmla="*/ 282 w 304"/>
                <a:gd name="T25" fmla="*/ 236 h 347"/>
                <a:gd name="T26" fmla="*/ 282 w 304"/>
                <a:gd name="T27" fmla="*/ 277 h 347"/>
                <a:gd name="T28" fmla="*/ 282 w 304"/>
                <a:gd name="T29" fmla="*/ 212 h 347"/>
                <a:gd name="T30" fmla="*/ 282 w 304"/>
                <a:gd name="T31" fmla="*/ 212 h 347"/>
                <a:gd name="T32" fmla="*/ 282 w 304"/>
                <a:gd name="T33" fmla="*/ 212 h 347"/>
                <a:gd name="T34" fmla="*/ 152 w 304"/>
                <a:gd name="T35" fmla="*/ 261 h 347"/>
                <a:gd name="T36" fmla="*/ 22 w 304"/>
                <a:gd name="T37" fmla="*/ 212 h 347"/>
                <a:gd name="T38" fmla="*/ 22 w 304"/>
                <a:gd name="T39" fmla="*/ 212 h 347"/>
                <a:gd name="T40" fmla="*/ 22 w 304"/>
                <a:gd name="T41" fmla="*/ 212 h 347"/>
                <a:gd name="T42" fmla="*/ 22 w 304"/>
                <a:gd name="T43" fmla="*/ 171 h 347"/>
                <a:gd name="T44" fmla="*/ 152 w 304"/>
                <a:gd name="T45" fmla="*/ 206 h 347"/>
                <a:gd name="T46" fmla="*/ 282 w 304"/>
                <a:gd name="T47" fmla="*/ 171 h 347"/>
                <a:gd name="T48" fmla="*/ 282 w 304"/>
                <a:gd name="T49" fmla="*/ 212 h 347"/>
                <a:gd name="T50" fmla="*/ 282 w 304"/>
                <a:gd name="T51" fmla="*/ 147 h 347"/>
                <a:gd name="T52" fmla="*/ 282 w 304"/>
                <a:gd name="T53" fmla="*/ 147 h 347"/>
                <a:gd name="T54" fmla="*/ 282 w 304"/>
                <a:gd name="T55" fmla="*/ 147 h 347"/>
                <a:gd name="T56" fmla="*/ 152 w 304"/>
                <a:gd name="T57" fmla="*/ 195 h 347"/>
                <a:gd name="T58" fmla="*/ 22 w 304"/>
                <a:gd name="T59" fmla="*/ 147 h 347"/>
                <a:gd name="T60" fmla="*/ 22 w 304"/>
                <a:gd name="T61" fmla="*/ 147 h 347"/>
                <a:gd name="T62" fmla="*/ 22 w 304"/>
                <a:gd name="T63" fmla="*/ 147 h 347"/>
                <a:gd name="T64" fmla="*/ 22 w 304"/>
                <a:gd name="T65" fmla="*/ 109 h 347"/>
                <a:gd name="T66" fmla="*/ 152 w 304"/>
                <a:gd name="T67" fmla="*/ 141 h 347"/>
                <a:gd name="T68" fmla="*/ 282 w 304"/>
                <a:gd name="T69" fmla="*/ 109 h 347"/>
                <a:gd name="T70" fmla="*/ 282 w 304"/>
                <a:gd name="T71" fmla="*/ 147 h 347"/>
                <a:gd name="T72" fmla="*/ 152 w 304"/>
                <a:gd name="T73" fmla="*/ 119 h 347"/>
                <a:gd name="T74" fmla="*/ 22 w 304"/>
                <a:gd name="T75" fmla="*/ 71 h 347"/>
                <a:gd name="T76" fmla="*/ 152 w 304"/>
                <a:gd name="T77" fmla="*/ 22 h 347"/>
                <a:gd name="T78" fmla="*/ 282 w 304"/>
                <a:gd name="T79" fmla="*/ 71 h 347"/>
                <a:gd name="T80" fmla="*/ 152 w 304"/>
                <a:gd name="T81" fmla="*/ 119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4" h="347">
                  <a:moveTo>
                    <a:pt x="152" y="0"/>
                  </a:moveTo>
                  <a:cubicBezTo>
                    <a:pt x="79" y="0"/>
                    <a:pt x="0" y="22"/>
                    <a:pt x="0" y="71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0" y="325"/>
                    <a:pt x="79" y="347"/>
                    <a:pt x="152" y="347"/>
                  </a:cubicBezTo>
                  <a:cubicBezTo>
                    <a:pt x="225" y="347"/>
                    <a:pt x="304" y="325"/>
                    <a:pt x="304" y="277"/>
                  </a:cubicBezTo>
                  <a:cubicBezTo>
                    <a:pt x="304" y="71"/>
                    <a:pt x="304" y="71"/>
                    <a:pt x="304" y="71"/>
                  </a:cubicBezTo>
                  <a:cubicBezTo>
                    <a:pt x="304" y="22"/>
                    <a:pt x="225" y="0"/>
                    <a:pt x="152" y="0"/>
                  </a:cubicBezTo>
                  <a:close/>
                  <a:moveTo>
                    <a:pt x="282" y="277"/>
                  </a:moveTo>
                  <a:cubicBezTo>
                    <a:pt x="282" y="304"/>
                    <a:pt x="224" y="326"/>
                    <a:pt x="152" y="326"/>
                  </a:cubicBezTo>
                  <a:cubicBezTo>
                    <a:pt x="80" y="326"/>
                    <a:pt x="22" y="304"/>
                    <a:pt x="22" y="277"/>
                  </a:cubicBezTo>
                  <a:cubicBezTo>
                    <a:pt x="22" y="236"/>
                    <a:pt x="22" y="236"/>
                    <a:pt x="22" y="236"/>
                  </a:cubicBezTo>
                  <a:cubicBezTo>
                    <a:pt x="44" y="259"/>
                    <a:pt x="98" y="271"/>
                    <a:pt x="152" y="271"/>
                  </a:cubicBezTo>
                  <a:cubicBezTo>
                    <a:pt x="206" y="271"/>
                    <a:pt x="260" y="259"/>
                    <a:pt x="282" y="236"/>
                  </a:cubicBezTo>
                  <a:lnTo>
                    <a:pt x="282" y="277"/>
                  </a:lnTo>
                  <a:close/>
                  <a:moveTo>
                    <a:pt x="282" y="212"/>
                  </a:moveTo>
                  <a:cubicBezTo>
                    <a:pt x="282" y="212"/>
                    <a:pt x="282" y="212"/>
                    <a:pt x="282" y="212"/>
                  </a:cubicBezTo>
                  <a:cubicBezTo>
                    <a:pt x="282" y="212"/>
                    <a:pt x="282" y="212"/>
                    <a:pt x="282" y="212"/>
                  </a:cubicBezTo>
                  <a:cubicBezTo>
                    <a:pt x="282" y="239"/>
                    <a:pt x="224" y="261"/>
                    <a:pt x="152" y="261"/>
                  </a:cubicBezTo>
                  <a:cubicBezTo>
                    <a:pt x="80" y="261"/>
                    <a:pt x="22" y="239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212"/>
                    <a:pt x="22" y="212"/>
                    <a:pt x="22" y="212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44" y="194"/>
                    <a:pt x="98" y="206"/>
                    <a:pt x="152" y="206"/>
                  </a:cubicBezTo>
                  <a:cubicBezTo>
                    <a:pt x="206" y="206"/>
                    <a:pt x="260" y="194"/>
                    <a:pt x="282" y="171"/>
                  </a:cubicBezTo>
                  <a:lnTo>
                    <a:pt x="282" y="212"/>
                  </a:lnTo>
                  <a:close/>
                  <a:moveTo>
                    <a:pt x="282" y="147"/>
                  </a:moveTo>
                  <a:cubicBezTo>
                    <a:pt x="282" y="147"/>
                    <a:pt x="282" y="147"/>
                    <a:pt x="282" y="147"/>
                  </a:cubicBezTo>
                  <a:cubicBezTo>
                    <a:pt x="282" y="147"/>
                    <a:pt x="282" y="147"/>
                    <a:pt x="282" y="147"/>
                  </a:cubicBezTo>
                  <a:cubicBezTo>
                    <a:pt x="282" y="174"/>
                    <a:pt x="224" y="195"/>
                    <a:pt x="152" y="195"/>
                  </a:cubicBezTo>
                  <a:cubicBezTo>
                    <a:pt x="80" y="195"/>
                    <a:pt x="22" y="174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2" y="109"/>
                    <a:pt x="22" y="109"/>
                    <a:pt x="22" y="109"/>
                  </a:cubicBezTo>
                  <a:cubicBezTo>
                    <a:pt x="50" y="131"/>
                    <a:pt x="102" y="141"/>
                    <a:pt x="152" y="141"/>
                  </a:cubicBezTo>
                  <a:cubicBezTo>
                    <a:pt x="202" y="141"/>
                    <a:pt x="254" y="131"/>
                    <a:pt x="282" y="109"/>
                  </a:cubicBezTo>
                  <a:lnTo>
                    <a:pt x="282" y="147"/>
                  </a:lnTo>
                  <a:close/>
                  <a:moveTo>
                    <a:pt x="152" y="119"/>
                  </a:moveTo>
                  <a:cubicBezTo>
                    <a:pt x="80" y="119"/>
                    <a:pt x="22" y="98"/>
                    <a:pt x="22" y="71"/>
                  </a:cubicBezTo>
                  <a:cubicBezTo>
                    <a:pt x="22" y="44"/>
                    <a:pt x="80" y="22"/>
                    <a:pt x="152" y="22"/>
                  </a:cubicBezTo>
                  <a:cubicBezTo>
                    <a:pt x="224" y="22"/>
                    <a:pt x="282" y="44"/>
                    <a:pt x="282" y="71"/>
                  </a:cubicBezTo>
                  <a:cubicBezTo>
                    <a:pt x="282" y="98"/>
                    <a:pt x="224" y="119"/>
                    <a:pt x="152" y="1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椭圆 27"/>
            <p:cNvSpPr/>
            <p:nvPr/>
          </p:nvSpPr>
          <p:spPr bwMode="auto">
            <a:xfrm>
              <a:off x="1784554" y="5191815"/>
              <a:ext cx="22778" cy="232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椭圆 28"/>
            <p:cNvSpPr/>
            <p:nvPr/>
          </p:nvSpPr>
          <p:spPr bwMode="auto">
            <a:xfrm>
              <a:off x="1784554" y="5123919"/>
              <a:ext cx="22778" cy="232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椭圆 29"/>
            <p:cNvSpPr/>
            <p:nvPr/>
          </p:nvSpPr>
          <p:spPr bwMode="auto">
            <a:xfrm>
              <a:off x="1784554" y="5056462"/>
              <a:ext cx="22778" cy="227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平行四边形 19"/>
            <p:cNvSpPr/>
            <p:nvPr/>
          </p:nvSpPr>
          <p:spPr>
            <a:xfrm>
              <a:off x="5235836" y="4833429"/>
              <a:ext cx="6237027" cy="261302"/>
            </a:xfrm>
            <a:prstGeom prst="parallelogram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fontScale="77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输入标题文本</a:t>
              </a:r>
              <a:endParaRPr lang="zh-CN" altLang="en-US" dirty="0"/>
            </a:p>
          </p:txBody>
        </p:sp>
        <p:sp>
          <p:nvSpPr>
            <p:cNvPr id="24" name="文本框 44"/>
            <p:cNvSpPr txBox="1"/>
            <p:nvPr/>
          </p:nvSpPr>
          <p:spPr>
            <a:xfrm>
              <a:off x="2960649" y="5235880"/>
              <a:ext cx="5336276" cy="516423"/>
            </a:xfrm>
            <a:prstGeom prst="rect">
              <a:avLst/>
            </a:prstGeom>
            <a:noFill/>
          </p:spPr>
          <p:txBody>
            <a:bodyPr wrap="square">
              <a:normAutofit fontScale="92500" lnSpcReduction="10000"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/>
                <a:t>请替换文字内容复制你的内容到此千图网</a:t>
              </a:r>
              <a:r>
                <a:rPr lang="en-US" altLang="zh-CN" sz="1200" dirty="0"/>
                <a:t>58PIC.COM</a:t>
              </a:r>
              <a:br>
                <a:rPr lang="zh-CN" altLang="en-US" sz="1200" dirty="0"/>
              </a:br>
              <a:r>
                <a:rPr lang="zh-CN" altLang="en-US" sz="1200" dirty="0"/>
                <a:t>如需更改请在（设置形状格式）菜单下（文本选项）中调整</a:t>
              </a:r>
              <a:endParaRPr lang="zh-CN" altLang="en-US" sz="12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prism isInverted="1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8709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工作完成情况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1876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18735" y="1967189"/>
            <a:ext cx="203453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+mn-ea"/>
                <a:sym typeface="+mn-lt"/>
              </a:rPr>
              <a:t>贰</a:t>
            </a:r>
            <a:endParaRPr lang="zh-CN" altLang="en-US" sz="13800" dirty="0"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7251508" y="1808820"/>
            <a:ext cx="3752442" cy="3495151"/>
            <a:chOff x="7251508" y="1808820"/>
            <a:chExt cx="3752442" cy="3495151"/>
          </a:xfrm>
        </p:grpSpPr>
        <p:sp>
          <p:nvSpPr>
            <p:cNvPr id="4" name="任意多边形: 形状 3"/>
            <p:cNvSpPr/>
            <p:nvPr/>
          </p:nvSpPr>
          <p:spPr>
            <a:xfrm>
              <a:off x="8391562" y="2281313"/>
              <a:ext cx="569406" cy="23402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290" h="21600" extrusionOk="0">
                  <a:moveTo>
                    <a:pt x="16290" y="21600"/>
                  </a:moveTo>
                  <a:cubicBezTo>
                    <a:pt x="-3815" y="14910"/>
                    <a:pt x="-5310" y="7710"/>
                    <a:pt x="11804" y="0"/>
                  </a:cubicBezTo>
                </a:path>
              </a:pathLst>
            </a:cu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7463378" y="1808820"/>
              <a:ext cx="869896" cy="3495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328" h="21600" extrusionOk="0">
                  <a:moveTo>
                    <a:pt x="16328" y="21600"/>
                  </a:moveTo>
                  <a:cubicBezTo>
                    <a:pt x="-3516" y="15007"/>
                    <a:pt x="-5272" y="7807"/>
                    <a:pt x="11059" y="0"/>
                  </a:cubicBezTo>
                </a:path>
              </a:pathLst>
            </a:cu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直接连接符 5"/>
            <p:cNvSpPr/>
            <p:nvPr/>
          </p:nvSpPr>
          <p:spPr>
            <a:xfrm>
              <a:off x="7296470" y="2210363"/>
              <a:ext cx="1878033" cy="1240099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7" name="直接连接符 6"/>
            <p:cNvSpPr/>
            <p:nvPr/>
          </p:nvSpPr>
          <p:spPr>
            <a:xfrm flipH="1">
              <a:off x="7291746" y="3454217"/>
              <a:ext cx="1887481" cy="1165588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任意多边形: 形状 7"/>
            <p:cNvSpPr/>
            <p:nvPr/>
          </p:nvSpPr>
          <p:spPr>
            <a:xfrm flipH="1">
              <a:off x="8257069" y="2768253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任意多边形: 形状 8"/>
            <p:cNvSpPr/>
            <p:nvPr/>
          </p:nvSpPr>
          <p:spPr>
            <a:xfrm flipH="1">
              <a:off x="8257069" y="3715681"/>
              <a:ext cx="403060" cy="40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: 形状 9"/>
            <p:cNvSpPr/>
            <p:nvPr/>
          </p:nvSpPr>
          <p:spPr>
            <a:xfrm flipH="1">
              <a:off x="7489386" y="2260394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: 形状 10"/>
            <p:cNvSpPr/>
            <p:nvPr/>
          </p:nvSpPr>
          <p:spPr>
            <a:xfrm flipH="1">
              <a:off x="7251508" y="3230383"/>
              <a:ext cx="403060" cy="4030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: 形状 11"/>
            <p:cNvSpPr/>
            <p:nvPr/>
          </p:nvSpPr>
          <p:spPr>
            <a:xfrm flipH="1">
              <a:off x="7489386" y="4200371"/>
              <a:ext cx="403060" cy="403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01" y="0"/>
                  </a:moveTo>
                  <a:lnTo>
                    <a:pt x="11100" y="0"/>
                  </a:lnTo>
                  <a:cubicBezTo>
                    <a:pt x="16899" y="0"/>
                    <a:pt x="21600" y="4702"/>
                    <a:pt x="21600" y="10500"/>
                  </a:cubicBezTo>
                  <a:lnTo>
                    <a:pt x="21600" y="11100"/>
                  </a:lnTo>
                  <a:cubicBezTo>
                    <a:pt x="21600" y="16898"/>
                    <a:pt x="16899" y="21600"/>
                    <a:pt x="11100" y="21600"/>
                  </a:cubicBezTo>
                  <a:lnTo>
                    <a:pt x="10501" y="21600"/>
                  </a:lnTo>
                  <a:cubicBezTo>
                    <a:pt x="4702" y="21600"/>
                    <a:pt x="0" y="16898"/>
                    <a:pt x="0" y="11100"/>
                  </a:cubicBezTo>
                  <a:lnTo>
                    <a:pt x="0" y="10500"/>
                  </a:lnTo>
                  <a:cubicBezTo>
                    <a:pt x="0" y="4702"/>
                    <a:pt x="4702" y="0"/>
                    <a:pt x="10501" y="0"/>
                  </a:cubicBezTo>
                  <a:lnTo>
                    <a:pt x="10501" y="0"/>
                  </a:lnTo>
                  <a:close/>
                </a:path>
              </a:pathLst>
            </a:custGeom>
            <a:solidFill>
              <a:srgbClr val="EDEFF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" name="椭圆 12"/>
            <p:cNvSpPr/>
            <p:nvPr/>
          </p:nvSpPr>
          <p:spPr>
            <a:xfrm flipH="1">
              <a:off x="9142793" y="2501334"/>
              <a:ext cx="1861157" cy="1861157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</p:spPr>
          <p:txBody>
            <a:bodyPr wrap="none" lIns="19050" tIns="19050" rIns="19050" bIns="19050" anchor="ctr">
              <a:normAutofit/>
            </a:bodyPr>
            <a:lstStyle/>
            <a:p>
              <a:pPr algn="ctr">
                <a:defRPr sz="3200">
                  <a:solidFill>
                    <a:srgbClr val="FFFFFF"/>
                  </a:solidFill>
                </a:defRPr>
              </a:pPr>
              <a:r>
                <a:rPr lang="zh-CN" altLang="en-US" sz="2000" b="1"/>
                <a:t>标题</a:t>
              </a:r>
              <a:br>
                <a:rPr lang="zh-CN" altLang="en-US" sz="2000" b="1"/>
              </a:br>
              <a:r>
                <a:rPr lang="zh-CN" altLang="en-US" sz="2000" b="1"/>
                <a:t>文本预设</a:t>
              </a:r>
              <a:endParaRPr lang="zh-CN" altLang="en-US" sz="2000" b="1" dirty="0"/>
            </a:p>
          </p:txBody>
        </p:sp>
        <p:sp>
          <p:nvSpPr>
            <p:cNvPr id="14" name="矩形 13"/>
            <p:cNvSpPr/>
            <p:nvPr/>
          </p:nvSpPr>
          <p:spPr>
            <a:xfrm>
              <a:off x="8302865" y="2854747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85000" lnSpcReduction="20000"/>
            </a:bodyPr>
            <a:lstStyle/>
            <a:p>
              <a:pPr algn="ctr"/>
              <a:r>
                <a:rPr lang="en-US" sz="1600" b="1"/>
                <a:t>A</a:t>
              </a:r>
              <a:endParaRPr lang="en-US" sz="1600" b="1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8302865" y="3789041"/>
              <a:ext cx="311468" cy="243208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pPr algn="ctr"/>
              <a:r>
                <a:rPr lang="en-US" sz="1600" b="1"/>
                <a:t>A</a:t>
              </a:r>
              <a:endParaRPr lang="en-US" sz="1600" b="1" dirty="0"/>
            </a:p>
          </p:txBody>
        </p:sp>
        <p:sp>
          <p:nvSpPr>
            <p:cNvPr id="16" name="矩形 15"/>
            <p:cNvSpPr/>
            <p:nvPr/>
          </p:nvSpPr>
          <p:spPr>
            <a:xfrm>
              <a:off x="7355827" y="3316875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7593705" y="2346887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7593705" y="4286865"/>
              <a:ext cx="311468" cy="230073"/>
            </a:xfrm>
            <a:prstGeom prst="rect">
              <a:avLst/>
            </a:prstGeom>
            <a:ln w="12700">
              <a:miter lim="400000"/>
            </a:ln>
          </p:spPr>
          <p:txBody>
            <a:bodyPr lIns="25400" tIns="25400" rIns="25400" bIns="25400" anchor="ctr">
              <a:normAutofit fontScale="92500" lnSpcReduction="20000"/>
            </a:bodyPr>
            <a:lstStyle/>
            <a:p>
              <a:r>
                <a:rPr lang="en-US" sz="1500"/>
                <a:t>B</a:t>
              </a:r>
              <a:endParaRPr lang="en-US" sz="1500"/>
            </a:p>
          </p:txBody>
        </p:sp>
      </p:grpSp>
      <p:grpSp>
        <p:nvGrpSpPr>
          <p:cNvPr id="32" name="千图PPT彼岸天：ID 8661124库_组合 31"/>
          <p:cNvGrpSpPr/>
          <p:nvPr>
            <p:custDataLst>
              <p:tags r:id="rId2"/>
            </p:custDataLst>
          </p:nvPr>
        </p:nvGrpSpPr>
        <p:grpSpPr>
          <a:xfrm>
            <a:off x="1379477" y="2005932"/>
            <a:ext cx="2534700" cy="1741197"/>
            <a:chOff x="1379477" y="2005932"/>
            <a:chExt cx="2534700" cy="1741197"/>
          </a:xfrm>
        </p:grpSpPr>
        <p:sp>
          <p:nvSpPr>
            <p:cNvPr id="20" name="矩形 19"/>
            <p:cNvSpPr/>
            <p:nvPr/>
          </p:nvSpPr>
          <p:spPr>
            <a:xfrm>
              <a:off x="1379477" y="2622293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379477" y="2005932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8" name="直接连接符 27"/>
            <p:cNvSpPr/>
            <p:nvPr/>
          </p:nvSpPr>
          <p:spPr>
            <a:xfrm>
              <a:off x="1379477" y="2512306"/>
              <a:ext cx="2249976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3"/>
            </p:custDataLst>
          </p:nvPr>
        </p:nvGrpSpPr>
        <p:grpSpPr>
          <a:xfrm>
            <a:off x="1379477" y="4119335"/>
            <a:ext cx="2534700" cy="1709155"/>
            <a:chOff x="1379477" y="4119335"/>
            <a:chExt cx="2534700" cy="1709155"/>
          </a:xfrm>
        </p:grpSpPr>
        <p:sp>
          <p:nvSpPr>
            <p:cNvPr id="21" name="矩形 20"/>
            <p:cNvSpPr/>
            <p:nvPr/>
          </p:nvSpPr>
          <p:spPr>
            <a:xfrm>
              <a:off x="1379477" y="4703654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379477" y="4119335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9" name="直接连接符 28"/>
            <p:cNvSpPr/>
            <p:nvPr/>
          </p:nvSpPr>
          <p:spPr>
            <a:xfrm>
              <a:off x="1379477" y="4597992"/>
              <a:ext cx="2249976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32"/>
          <p:cNvGrpSpPr/>
          <p:nvPr>
            <p:custDataLst>
              <p:tags r:id="rId4"/>
            </p:custDataLst>
          </p:nvPr>
        </p:nvGrpSpPr>
        <p:grpSpPr>
          <a:xfrm>
            <a:off x="4256912" y="2019916"/>
            <a:ext cx="2534700" cy="1727213"/>
            <a:chOff x="4256912" y="2019916"/>
            <a:chExt cx="2534700" cy="1727213"/>
          </a:xfrm>
        </p:grpSpPr>
        <p:sp>
          <p:nvSpPr>
            <p:cNvPr id="22" name="矩形 21"/>
            <p:cNvSpPr/>
            <p:nvPr/>
          </p:nvSpPr>
          <p:spPr>
            <a:xfrm>
              <a:off x="4256912" y="2622293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256912" y="2019916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0" name="直接连接符 29"/>
            <p:cNvSpPr/>
            <p:nvPr/>
          </p:nvSpPr>
          <p:spPr>
            <a:xfrm>
              <a:off x="4256912" y="2512306"/>
              <a:ext cx="2249978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4256912" y="4133317"/>
            <a:ext cx="2534700" cy="1695173"/>
            <a:chOff x="4256912" y="4133317"/>
            <a:chExt cx="2534700" cy="1695173"/>
          </a:xfrm>
        </p:grpSpPr>
        <p:sp>
          <p:nvSpPr>
            <p:cNvPr id="23" name="矩形 22"/>
            <p:cNvSpPr/>
            <p:nvPr/>
          </p:nvSpPr>
          <p:spPr>
            <a:xfrm>
              <a:off x="4256912" y="4703654"/>
              <a:ext cx="2534700" cy="1124836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256912" y="4133317"/>
              <a:ext cx="2534700" cy="456158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1" name="直接连接符 30"/>
            <p:cNvSpPr/>
            <p:nvPr/>
          </p:nvSpPr>
          <p:spPr>
            <a:xfrm>
              <a:off x="4256912" y="4597992"/>
              <a:ext cx="2249978" cy="1"/>
            </a:xfrm>
            <a:prstGeom prst="line">
              <a:avLst/>
            </a:prstGeom>
            <a:ln>
              <a:solidFill>
                <a:srgbClr val="CFCFCF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339584" y="1848472"/>
            <a:ext cx="3511329" cy="3502058"/>
            <a:chOff x="4344856" y="1848472"/>
            <a:chExt cx="3511329" cy="3502058"/>
          </a:xfrm>
        </p:grpSpPr>
        <p:sp>
          <p:nvSpPr>
            <p:cNvPr id="15" name="任意多边形: 形状 14"/>
            <p:cNvSpPr/>
            <p:nvPr/>
          </p:nvSpPr>
          <p:spPr>
            <a:xfrm rot="13446499">
              <a:off x="6397174" y="228148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椭圆 15"/>
            <p:cNvSpPr/>
            <p:nvPr/>
          </p:nvSpPr>
          <p:spPr>
            <a:xfrm>
              <a:off x="6783676" y="1848472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2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02</a:t>
              </a:r>
              <a:endParaRPr lang="en-US" altLang="zh-CN">
                <a:solidFill>
                  <a:schemeClr val="accent2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17" name="任意多边形: 形状 16"/>
            <p:cNvSpPr/>
            <p:nvPr/>
          </p:nvSpPr>
          <p:spPr>
            <a:xfrm rot="18846498" flipH="1">
              <a:off x="6427835" y="3897068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椭圆 17"/>
            <p:cNvSpPr/>
            <p:nvPr/>
          </p:nvSpPr>
          <p:spPr>
            <a:xfrm flipH="1">
              <a:off x="6827130" y="428602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4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04</a:t>
              </a:r>
              <a:endParaRPr lang="en-US" altLang="zh-CN">
                <a:solidFill>
                  <a:schemeClr val="accent4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19" name="任意多边形: 形状 18"/>
            <p:cNvSpPr/>
            <p:nvPr/>
          </p:nvSpPr>
          <p:spPr>
            <a:xfrm rot="2646498">
              <a:off x="4798451" y="3924632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椭圆 19"/>
            <p:cNvSpPr/>
            <p:nvPr/>
          </p:nvSpPr>
          <p:spPr>
            <a:xfrm>
              <a:off x="4375774" y="4326383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3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03</a:t>
              </a:r>
              <a:endParaRPr lang="en-US" altLang="zh-CN">
                <a:solidFill>
                  <a:schemeClr val="accent3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21" name="任意多边形: 形状 20"/>
            <p:cNvSpPr/>
            <p:nvPr/>
          </p:nvSpPr>
          <p:spPr>
            <a:xfrm rot="8046499" flipH="1">
              <a:off x="4780326" y="2300057"/>
              <a:ext cx="992880" cy="992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109" y="2352"/>
                    <a:pt x="6901" y="3625"/>
                    <a:pt x="10800" y="3625"/>
                  </a:cubicBezTo>
                  <a:cubicBezTo>
                    <a:pt x="14699" y="3625"/>
                    <a:pt x="18491" y="2352"/>
                    <a:pt x="21600" y="0"/>
                  </a:cubicBezTo>
                  <a:lnTo>
                    <a:pt x="21600" y="21600"/>
                  </a:lnTo>
                  <a:lnTo>
                    <a:pt x="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椭圆 21"/>
            <p:cNvSpPr/>
            <p:nvPr/>
          </p:nvSpPr>
          <p:spPr>
            <a:xfrm flipH="1">
              <a:off x="4344856" y="1879834"/>
              <a:ext cx="1029055" cy="1024147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CFCFCF"/>
              </a:solidFill>
              <a:miter lim="400000"/>
            </a:ln>
          </p:spPr>
          <p:txBody>
            <a:bodyPr lIns="25400" tIns="25400" rIns="25400" bIns="25400" anchor="ctr">
              <a:normAutofit/>
            </a:bodyPr>
            <a:lstStyle/>
            <a:p>
              <a:pPr algn="ctr"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r>
                <a:rPr lang="en-US" altLang="zh-CN">
                  <a:solidFill>
                    <a:schemeClr val="accent1">
                      <a:lumMod val="100000"/>
                    </a:schemeClr>
                  </a:solidFill>
                  <a:effectLst>
                    <a:outerShdw sx="1000" sy="1000" rotWithShape="0">
                      <a:srgbClr val="000000"/>
                    </a:outerShdw>
                  </a:effectLst>
                </a:rPr>
                <a:t>01</a:t>
              </a:r>
              <a:endParaRPr lang="en-US" altLang="zh-CN">
                <a:solidFill>
                  <a:schemeClr val="accent1">
                    <a:lumMod val="100000"/>
                  </a:schemeClr>
                </a:solidFill>
                <a:effectLst>
                  <a:outerShdw sx="1000" sy="1000" rotWithShape="0">
                    <a:srgbClr val="000000"/>
                  </a:outerShdw>
                </a:effectLst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5171738" y="2668600"/>
              <a:ext cx="1848524" cy="1848524"/>
            </a:xfrm>
            <a:prstGeom prst="ellipse">
              <a:avLst/>
            </a:prstGeom>
            <a:solidFill>
              <a:srgbClr val="FFFFFF"/>
            </a:solidFill>
            <a:ln>
              <a:solidFill>
                <a:srgbClr val="A6AAA9"/>
              </a:solidFill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624213" y="3250916"/>
              <a:ext cx="921956" cy="683891"/>
            </a:xfrm>
            <a:custGeom>
              <a:avLst/>
              <a:gdLst>
                <a:gd name="connsiteX0" fmla="*/ 9246 w 338138"/>
                <a:gd name="connsiteY0" fmla="*/ 217487 h 250825"/>
                <a:gd name="connsiteX1" fmla="*/ 328892 w 338138"/>
                <a:gd name="connsiteY1" fmla="*/ 217487 h 250825"/>
                <a:gd name="connsiteX2" fmla="*/ 338138 w 338138"/>
                <a:gd name="connsiteY2" fmla="*/ 226822 h 250825"/>
                <a:gd name="connsiteX3" fmla="*/ 314363 w 338138"/>
                <a:gd name="connsiteY3" fmla="*/ 250825 h 250825"/>
                <a:gd name="connsiteX4" fmla="*/ 23775 w 338138"/>
                <a:gd name="connsiteY4" fmla="*/ 250825 h 250825"/>
                <a:gd name="connsiteX5" fmla="*/ 0 w 338138"/>
                <a:gd name="connsiteY5" fmla="*/ 226822 h 250825"/>
                <a:gd name="connsiteX6" fmla="*/ 9246 w 338138"/>
                <a:gd name="connsiteY6" fmla="*/ 217487 h 250825"/>
                <a:gd name="connsiteX7" fmla="*/ 100182 w 338138"/>
                <a:gd name="connsiteY7" fmla="*/ 100012 h 250825"/>
                <a:gd name="connsiteX8" fmla="*/ 123655 w 338138"/>
                <a:gd name="connsiteY8" fmla="*/ 100012 h 250825"/>
                <a:gd name="connsiteX9" fmla="*/ 130175 w 338138"/>
                <a:gd name="connsiteY9" fmla="*/ 106705 h 250825"/>
                <a:gd name="connsiteX10" fmla="*/ 130175 w 338138"/>
                <a:gd name="connsiteY10" fmla="*/ 161583 h 250825"/>
                <a:gd name="connsiteX11" fmla="*/ 123655 w 338138"/>
                <a:gd name="connsiteY11" fmla="*/ 168275 h 250825"/>
                <a:gd name="connsiteX12" fmla="*/ 100182 w 338138"/>
                <a:gd name="connsiteY12" fmla="*/ 168275 h 250825"/>
                <a:gd name="connsiteX13" fmla="*/ 93662 w 338138"/>
                <a:gd name="connsiteY13" fmla="*/ 161583 h 250825"/>
                <a:gd name="connsiteX14" fmla="*/ 93662 w 338138"/>
                <a:gd name="connsiteY14" fmla="*/ 106705 h 250825"/>
                <a:gd name="connsiteX15" fmla="*/ 100182 w 338138"/>
                <a:gd name="connsiteY15" fmla="*/ 100012 h 250825"/>
                <a:gd name="connsiteX16" fmla="*/ 157332 w 338138"/>
                <a:gd name="connsiteY16" fmla="*/ 77787 h 250825"/>
                <a:gd name="connsiteX17" fmla="*/ 180805 w 338138"/>
                <a:gd name="connsiteY17" fmla="*/ 77787 h 250825"/>
                <a:gd name="connsiteX18" fmla="*/ 187325 w 338138"/>
                <a:gd name="connsiteY18" fmla="*/ 84441 h 250825"/>
                <a:gd name="connsiteX19" fmla="*/ 187325 w 338138"/>
                <a:gd name="connsiteY19" fmla="*/ 161622 h 250825"/>
                <a:gd name="connsiteX20" fmla="*/ 180805 w 338138"/>
                <a:gd name="connsiteY20" fmla="*/ 168275 h 250825"/>
                <a:gd name="connsiteX21" fmla="*/ 157332 w 338138"/>
                <a:gd name="connsiteY21" fmla="*/ 168275 h 250825"/>
                <a:gd name="connsiteX22" fmla="*/ 150812 w 338138"/>
                <a:gd name="connsiteY22" fmla="*/ 161622 h 250825"/>
                <a:gd name="connsiteX23" fmla="*/ 150812 w 338138"/>
                <a:gd name="connsiteY23" fmla="*/ 84441 h 250825"/>
                <a:gd name="connsiteX24" fmla="*/ 157332 w 338138"/>
                <a:gd name="connsiteY24" fmla="*/ 77787 h 250825"/>
                <a:gd name="connsiteX25" fmla="*/ 216070 w 338138"/>
                <a:gd name="connsiteY25" fmla="*/ 49212 h 250825"/>
                <a:gd name="connsiteX26" fmla="*/ 239543 w 338138"/>
                <a:gd name="connsiteY26" fmla="*/ 49212 h 250825"/>
                <a:gd name="connsiteX27" fmla="*/ 246063 w 338138"/>
                <a:gd name="connsiteY27" fmla="*/ 55827 h 250825"/>
                <a:gd name="connsiteX28" fmla="*/ 246063 w 338138"/>
                <a:gd name="connsiteY28" fmla="*/ 161661 h 250825"/>
                <a:gd name="connsiteX29" fmla="*/ 239543 w 338138"/>
                <a:gd name="connsiteY29" fmla="*/ 168275 h 250825"/>
                <a:gd name="connsiteX30" fmla="*/ 216070 w 338138"/>
                <a:gd name="connsiteY30" fmla="*/ 168275 h 250825"/>
                <a:gd name="connsiteX31" fmla="*/ 209550 w 338138"/>
                <a:gd name="connsiteY31" fmla="*/ 161661 h 250825"/>
                <a:gd name="connsiteX32" fmla="*/ 209550 w 338138"/>
                <a:gd name="connsiteY32" fmla="*/ 55827 h 250825"/>
                <a:gd name="connsiteX33" fmla="*/ 216070 w 338138"/>
                <a:gd name="connsiteY33" fmla="*/ 49212 h 250825"/>
                <a:gd name="connsiteX34" fmla="*/ 53428 w 338138"/>
                <a:gd name="connsiteY34" fmla="*/ 22225 h 250825"/>
                <a:gd name="connsiteX35" fmla="*/ 50800 w 338138"/>
                <a:gd name="connsiteY35" fmla="*/ 24858 h 250825"/>
                <a:gd name="connsiteX36" fmla="*/ 50800 w 338138"/>
                <a:gd name="connsiteY36" fmla="*/ 182834 h 250825"/>
                <a:gd name="connsiteX37" fmla="*/ 53428 w 338138"/>
                <a:gd name="connsiteY37" fmla="*/ 184150 h 250825"/>
                <a:gd name="connsiteX38" fmla="*/ 284710 w 338138"/>
                <a:gd name="connsiteY38" fmla="*/ 184150 h 250825"/>
                <a:gd name="connsiteX39" fmla="*/ 287338 w 338138"/>
                <a:gd name="connsiteY39" fmla="*/ 182834 h 250825"/>
                <a:gd name="connsiteX40" fmla="*/ 287338 w 338138"/>
                <a:gd name="connsiteY40" fmla="*/ 24858 h 250825"/>
                <a:gd name="connsiteX41" fmla="*/ 284710 w 338138"/>
                <a:gd name="connsiteY41" fmla="*/ 22225 h 250825"/>
                <a:gd name="connsiteX42" fmla="*/ 53428 w 338138"/>
                <a:gd name="connsiteY42" fmla="*/ 22225 h 250825"/>
                <a:gd name="connsiteX43" fmla="*/ 53663 w 338138"/>
                <a:gd name="connsiteY43" fmla="*/ 0 h 250825"/>
                <a:gd name="connsiteX44" fmla="*/ 286062 w 338138"/>
                <a:gd name="connsiteY44" fmla="*/ 0 h 250825"/>
                <a:gd name="connsiteX45" fmla="*/ 311150 w 338138"/>
                <a:gd name="connsiteY45" fmla="*/ 25008 h 250825"/>
                <a:gd name="connsiteX46" fmla="*/ 311150 w 338138"/>
                <a:gd name="connsiteY46" fmla="*/ 182955 h 250825"/>
                <a:gd name="connsiteX47" fmla="*/ 286062 w 338138"/>
                <a:gd name="connsiteY47" fmla="*/ 207963 h 250825"/>
                <a:gd name="connsiteX48" fmla="*/ 53663 w 338138"/>
                <a:gd name="connsiteY48" fmla="*/ 207963 h 250825"/>
                <a:gd name="connsiteX49" fmla="*/ 28575 w 338138"/>
                <a:gd name="connsiteY49" fmla="*/ 182955 h 250825"/>
                <a:gd name="connsiteX50" fmla="*/ 28575 w 338138"/>
                <a:gd name="connsiteY50" fmla="*/ 25008 h 250825"/>
                <a:gd name="connsiteX51" fmla="*/ 53663 w 338138"/>
                <a:gd name="connsiteY51" fmla="*/ 0 h 250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338138" h="250825">
                  <a:moveTo>
                    <a:pt x="9246" y="217487"/>
                  </a:moveTo>
                  <a:cubicBezTo>
                    <a:pt x="9246" y="217487"/>
                    <a:pt x="9246" y="217487"/>
                    <a:pt x="328892" y="217487"/>
                  </a:cubicBezTo>
                  <a:cubicBezTo>
                    <a:pt x="334176" y="217487"/>
                    <a:pt x="338138" y="221488"/>
                    <a:pt x="338138" y="226822"/>
                  </a:cubicBezTo>
                  <a:cubicBezTo>
                    <a:pt x="338138" y="240157"/>
                    <a:pt x="327571" y="250825"/>
                    <a:pt x="314363" y="250825"/>
                  </a:cubicBezTo>
                  <a:cubicBezTo>
                    <a:pt x="314363" y="250825"/>
                    <a:pt x="314363" y="250825"/>
                    <a:pt x="23775" y="250825"/>
                  </a:cubicBezTo>
                  <a:cubicBezTo>
                    <a:pt x="10567" y="250825"/>
                    <a:pt x="0" y="240157"/>
                    <a:pt x="0" y="226822"/>
                  </a:cubicBezTo>
                  <a:cubicBezTo>
                    <a:pt x="0" y="221488"/>
                    <a:pt x="3962" y="217487"/>
                    <a:pt x="9246" y="217487"/>
                  </a:cubicBezTo>
                  <a:close/>
                  <a:moveTo>
                    <a:pt x="100182" y="100012"/>
                  </a:moveTo>
                  <a:cubicBezTo>
                    <a:pt x="100182" y="100012"/>
                    <a:pt x="100182" y="100012"/>
                    <a:pt x="123655" y="100012"/>
                  </a:cubicBezTo>
                  <a:cubicBezTo>
                    <a:pt x="127567" y="100012"/>
                    <a:pt x="130175" y="102689"/>
                    <a:pt x="130175" y="106705"/>
                  </a:cubicBezTo>
                  <a:cubicBezTo>
                    <a:pt x="130175" y="106705"/>
                    <a:pt x="130175" y="106705"/>
                    <a:pt x="130175" y="161583"/>
                  </a:cubicBezTo>
                  <a:cubicBezTo>
                    <a:pt x="130175" y="165598"/>
                    <a:pt x="127567" y="168275"/>
                    <a:pt x="123655" y="168275"/>
                  </a:cubicBezTo>
                  <a:cubicBezTo>
                    <a:pt x="123655" y="168275"/>
                    <a:pt x="123655" y="168275"/>
                    <a:pt x="100182" y="168275"/>
                  </a:cubicBezTo>
                  <a:cubicBezTo>
                    <a:pt x="96270" y="168275"/>
                    <a:pt x="93662" y="165598"/>
                    <a:pt x="93662" y="161583"/>
                  </a:cubicBezTo>
                  <a:cubicBezTo>
                    <a:pt x="93662" y="161583"/>
                    <a:pt x="93662" y="161583"/>
                    <a:pt x="93662" y="106705"/>
                  </a:cubicBezTo>
                  <a:cubicBezTo>
                    <a:pt x="93662" y="102689"/>
                    <a:pt x="96270" y="100012"/>
                    <a:pt x="100182" y="100012"/>
                  </a:cubicBezTo>
                  <a:close/>
                  <a:moveTo>
                    <a:pt x="157332" y="77787"/>
                  </a:moveTo>
                  <a:cubicBezTo>
                    <a:pt x="157332" y="77787"/>
                    <a:pt x="157332" y="77787"/>
                    <a:pt x="180805" y="77787"/>
                  </a:cubicBezTo>
                  <a:cubicBezTo>
                    <a:pt x="184717" y="77787"/>
                    <a:pt x="187325" y="81779"/>
                    <a:pt x="187325" y="84441"/>
                  </a:cubicBezTo>
                  <a:cubicBezTo>
                    <a:pt x="187325" y="84441"/>
                    <a:pt x="187325" y="84441"/>
                    <a:pt x="187325" y="161622"/>
                  </a:cubicBezTo>
                  <a:cubicBezTo>
                    <a:pt x="187325" y="165614"/>
                    <a:pt x="184717" y="168275"/>
                    <a:pt x="180805" y="168275"/>
                  </a:cubicBezTo>
                  <a:cubicBezTo>
                    <a:pt x="180805" y="168275"/>
                    <a:pt x="180805" y="168275"/>
                    <a:pt x="157332" y="168275"/>
                  </a:cubicBezTo>
                  <a:cubicBezTo>
                    <a:pt x="153420" y="168275"/>
                    <a:pt x="150812" y="165614"/>
                    <a:pt x="150812" y="161622"/>
                  </a:cubicBezTo>
                  <a:cubicBezTo>
                    <a:pt x="150812" y="161622"/>
                    <a:pt x="150812" y="161622"/>
                    <a:pt x="150812" y="84441"/>
                  </a:cubicBezTo>
                  <a:cubicBezTo>
                    <a:pt x="150812" y="81779"/>
                    <a:pt x="153420" y="77787"/>
                    <a:pt x="157332" y="77787"/>
                  </a:cubicBezTo>
                  <a:close/>
                  <a:moveTo>
                    <a:pt x="216070" y="49212"/>
                  </a:moveTo>
                  <a:cubicBezTo>
                    <a:pt x="216070" y="49212"/>
                    <a:pt x="216070" y="49212"/>
                    <a:pt x="239543" y="49212"/>
                  </a:cubicBezTo>
                  <a:cubicBezTo>
                    <a:pt x="243455" y="49212"/>
                    <a:pt x="246063" y="51858"/>
                    <a:pt x="246063" y="55827"/>
                  </a:cubicBezTo>
                  <a:cubicBezTo>
                    <a:pt x="246063" y="55827"/>
                    <a:pt x="246063" y="55827"/>
                    <a:pt x="246063" y="161661"/>
                  </a:cubicBezTo>
                  <a:cubicBezTo>
                    <a:pt x="246063" y="165629"/>
                    <a:pt x="243455" y="168275"/>
                    <a:pt x="239543" y="168275"/>
                  </a:cubicBezTo>
                  <a:cubicBezTo>
                    <a:pt x="239543" y="168275"/>
                    <a:pt x="239543" y="168275"/>
                    <a:pt x="216070" y="168275"/>
                  </a:cubicBezTo>
                  <a:cubicBezTo>
                    <a:pt x="212158" y="168275"/>
                    <a:pt x="209550" y="165629"/>
                    <a:pt x="209550" y="161661"/>
                  </a:cubicBezTo>
                  <a:cubicBezTo>
                    <a:pt x="209550" y="161661"/>
                    <a:pt x="209550" y="161661"/>
                    <a:pt x="209550" y="55827"/>
                  </a:cubicBezTo>
                  <a:cubicBezTo>
                    <a:pt x="209550" y="51858"/>
                    <a:pt x="212158" y="49212"/>
                    <a:pt x="216070" y="49212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663" y="0"/>
                  </a:moveTo>
                  <a:cubicBezTo>
                    <a:pt x="53663" y="0"/>
                    <a:pt x="53663" y="0"/>
                    <a:pt x="286062" y="0"/>
                  </a:cubicBezTo>
                  <a:cubicBezTo>
                    <a:pt x="300587" y="0"/>
                    <a:pt x="311150" y="10530"/>
                    <a:pt x="311150" y="25008"/>
                  </a:cubicBezTo>
                  <a:cubicBezTo>
                    <a:pt x="311150" y="25008"/>
                    <a:pt x="311150" y="25008"/>
                    <a:pt x="311150" y="182955"/>
                  </a:cubicBezTo>
                  <a:cubicBezTo>
                    <a:pt x="311150" y="196117"/>
                    <a:pt x="300587" y="207963"/>
                    <a:pt x="286062" y="207963"/>
                  </a:cubicBezTo>
                  <a:cubicBezTo>
                    <a:pt x="286062" y="207963"/>
                    <a:pt x="286062" y="207963"/>
                    <a:pt x="53663" y="207963"/>
                  </a:cubicBezTo>
                  <a:cubicBezTo>
                    <a:pt x="39138" y="207963"/>
                    <a:pt x="28575" y="196117"/>
                    <a:pt x="28575" y="182955"/>
                  </a:cubicBezTo>
                  <a:cubicBezTo>
                    <a:pt x="28575" y="182955"/>
                    <a:pt x="28575" y="182955"/>
                    <a:pt x="28575" y="25008"/>
                  </a:cubicBezTo>
                  <a:cubicBezTo>
                    <a:pt x="28575" y="10530"/>
                    <a:pt x="39138" y="0"/>
                    <a:pt x="53663" y="0"/>
                  </a:cubicBezTo>
                  <a:close/>
                </a:path>
              </a:pathLst>
            </a:custGeom>
            <a:solidFill>
              <a:srgbClr val="2F3035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8543140" y="1767993"/>
            <a:ext cx="2321994" cy="4349480"/>
            <a:chOff x="8539431" y="1767993"/>
            <a:chExt cx="2321994" cy="4349480"/>
          </a:xfrm>
        </p:grpSpPr>
        <p:sp>
          <p:nvSpPr>
            <p:cNvPr id="11" name="矩形 10"/>
            <p:cNvSpPr/>
            <p:nvPr/>
          </p:nvSpPr>
          <p:spPr>
            <a:xfrm>
              <a:off x="8539431" y="2348880"/>
              <a:ext cx="2320491" cy="125519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539431" y="4862280"/>
              <a:ext cx="2320491" cy="125519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8540934" y="1767993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540934" y="4281396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5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1326867" y="1767993"/>
            <a:ext cx="2320491" cy="4349480"/>
            <a:chOff x="1323158" y="1767993"/>
            <a:chExt cx="2320491" cy="4349480"/>
          </a:xfrm>
        </p:grpSpPr>
        <p:sp>
          <p:nvSpPr>
            <p:cNvPr id="7" name="矩形 6"/>
            <p:cNvSpPr/>
            <p:nvPr/>
          </p:nvSpPr>
          <p:spPr>
            <a:xfrm>
              <a:off x="1323158" y="2348880"/>
              <a:ext cx="2320491" cy="1255190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323158" y="4862280"/>
              <a:ext cx="2320491" cy="1255193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tx1"/>
                  </a:solidFill>
                </a:rPr>
              </a:br>
              <a:r>
                <a:rPr lang="zh-CN" altLang="en-US" sz="12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1200" dirty="0">
                  <a:solidFill>
                    <a:schemeClr val="tx1"/>
                  </a:solidFill>
                </a:rPr>
                <a:t>58PIC.COM</a:t>
              </a:r>
              <a:endParaRPr lang="zh-CN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323158" y="1767993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323158" y="4281396"/>
              <a:ext cx="2320491" cy="580884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algn="r"/>
              <a:r>
                <a:rPr lang="zh-CN" altLang="en-US" sz="15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5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千图PPT彼岸天：ID 8661124库_组合 60"/>
          <p:cNvGrpSpPr/>
          <p:nvPr>
            <p:custDataLst>
              <p:tags r:id="rId1"/>
            </p:custDataLst>
          </p:nvPr>
        </p:nvGrpSpPr>
        <p:grpSpPr>
          <a:xfrm>
            <a:off x="5731993" y="3072750"/>
            <a:ext cx="3595624" cy="1526303"/>
            <a:chOff x="5731993" y="3072750"/>
            <a:chExt cx="3595624" cy="1526303"/>
          </a:xfrm>
        </p:grpSpPr>
        <p:grpSp>
          <p:nvGrpSpPr>
            <p:cNvPr id="60" name="组合 59"/>
            <p:cNvGrpSpPr/>
            <p:nvPr/>
          </p:nvGrpSpPr>
          <p:grpSpPr>
            <a:xfrm>
              <a:off x="5731993" y="3072750"/>
              <a:ext cx="3595624" cy="1526303"/>
              <a:chOff x="5731993" y="3072750"/>
              <a:chExt cx="3595624" cy="1526303"/>
            </a:xfrm>
          </p:grpSpPr>
          <p:grpSp>
            <p:nvGrpSpPr>
              <p:cNvPr id="8" name="组合 7"/>
              <p:cNvGrpSpPr/>
              <p:nvPr/>
            </p:nvGrpSpPr>
            <p:grpSpPr>
              <a:xfrm>
                <a:off x="5731993" y="3227729"/>
                <a:ext cx="1097059" cy="1371324"/>
                <a:chOff x="1361326" y="1123950"/>
                <a:chExt cx="1219200" cy="1524000"/>
              </a:xfrm>
              <a:solidFill>
                <a:schemeClr val="accent3"/>
              </a:solidFill>
            </p:grpSpPr>
            <p:sp>
              <p:nvSpPr>
                <p:cNvPr id="49" name="平行四边形 48"/>
                <p:cNvSpPr/>
                <p:nvPr/>
              </p:nvSpPr>
              <p:spPr>
                <a:xfrm>
                  <a:off x="1361326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组合 16"/>
              <p:cNvGrpSpPr/>
              <p:nvPr/>
            </p:nvGrpSpPr>
            <p:grpSpPr>
              <a:xfrm>
                <a:off x="7034853" y="3072750"/>
                <a:ext cx="2292764" cy="912303"/>
                <a:chOff x="6888200" y="2508298"/>
                <a:chExt cx="2292764" cy="912303"/>
              </a:xfrm>
            </p:grpSpPr>
            <p:sp>
              <p:nvSpPr>
                <p:cNvPr id="36" name="文本框 19"/>
                <p:cNvSpPr txBox="1"/>
                <p:nvPr/>
              </p:nvSpPr>
              <p:spPr bwMode="auto">
                <a:xfrm>
                  <a:off x="6888200" y="2508298"/>
                  <a:ext cx="1258976" cy="309958"/>
                </a:xfrm>
                <a:prstGeom prst="rect">
                  <a:avLst/>
                </a:prstGeom>
                <a:noFill/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l" latinLnBrk="0"/>
                  <a:r>
                    <a:rPr lang="zh-CN" altLang="en-US" sz="1400" dirty="0">
                      <a:solidFill>
                        <a:schemeClr val="accent3"/>
                      </a:solidFill>
                      <a:effectLst/>
                    </a:rPr>
                    <a:t>输入标题文本</a:t>
                  </a:r>
                  <a:endParaRPr lang="zh-CN" altLang="en-US" sz="1400" dirty="0">
                    <a:solidFill>
                      <a:schemeClr val="accent3"/>
                    </a:solidFill>
                    <a:effectLst/>
                  </a:endParaRPr>
                </a:p>
              </p:txBody>
            </p:sp>
            <p:sp>
              <p:nvSpPr>
                <p:cNvPr id="37" name="文本框 20"/>
                <p:cNvSpPr txBox="1"/>
                <p:nvPr/>
              </p:nvSpPr>
              <p:spPr bwMode="auto">
                <a:xfrm>
                  <a:off x="6888200" y="2818256"/>
                  <a:ext cx="2292764" cy="602345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>
                  <a:normAutofit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  <a:t>请替换文字内容复制你的内容到此</a:t>
                  </a:r>
                  <a:b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</a:br>
                  <a:r>
                    <a:rPr lang="zh-CN" altLang="en-US" sz="1100" b="0" dirty="0">
                      <a:solidFill>
                        <a:schemeClr val="tx1"/>
                      </a:solidFill>
                      <a:effectLst/>
                    </a:rPr>
                    <a:t> 千图网</a:t>
                  </a:r>
                  <a:r>
                    <a:rPr lang="en-US" altLang="zh-CN" sz="1100" b="0" dirty="0">
                      <a:solidFill>
                        <a:schemeClr val="tx1"/>
                      </a:solidFill>
                      <a:effectLst/>
                    </a:rPr>
                    <a:t>58PIC.COM</a:t>
                  </a:r>
                  <a:endParaRPr lang="zh-CN" altLang="en-US" sz="1100" b="0" dirty="0">
                    <a:solidFill>
                      <a:schemeClr val="tx1"/>
                    </a:solidFill>
                    <a:effectLst/>
                  </a:endParaRPr>
                </a:p>
              </p:txBody>
            </p:sp>
          </p:grpSp>
        </p:grpSp>
        <p:sp>
          <p:nvSpPr>
            <p:cNvPr id="9" name="椭圆 8"/>
            <p:cNvSpPr/>
            <p:nvPr/>
          </p:nvSpPr>
          <p:spPr>
            <a:xfrm>
              <a:off x="6199121" y="3343369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1400" b="1">
                  <a:solidFill>
                    <a:schemeClr val="accent3">
                      <a:lumMod val="100000"/>
                    </a:schemeClr>
                  </a:solidFill>
                </a:rPr>
                <a:t>3</a:t>
              </a:r>
              <a:endParaRPr 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3" name="任意多边形 14"/>
            <p:cNvSpPr/>
            <p:nvPr/>
          </p:nvSpPr>
          <p:spPr bwMode="auto">
            <a:xfrm>
              <a:off x="5986222" y="4130869"/>
              <a:ext cx="329974" cy="329974"/>
            </a:xfrm>
            <a:custGeom>
              <a:avLst/>
              <a:gdLst/>
              <a:ahLst/>
              <a:cxnLst>
                <a:cxn ang="0">
                  <a:pos x="72" y="68"/>
                </a:cxn>
                <a:cxn ang="0">
                  <a:pos x="68" y="72"/>
                </a:cxn>
                <a:cxn ang="0">
                  <a:pos x="29" y="72"/>
                </a:cxn>
                <a:cxn ang="0">
                  <a:pos x="25" y="68"/>
                </a:cxn>
                <a:cxn ang="0">
                  <a:pos x="25" y="62"/>
                </a:cxn>
                <a:cxn ang="0">
                  <a:pos x="4" y="62"/>
                </a:cxn>
                <a:cxn ang="0">
                  <a:pos x="0" y="58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47" y="0"/>
                </a:cxn>
                <a:cxn ang="0">
                  <a:pos x="51" y="4"/>
                </a:cxn>
                <a:cxn ang="0">
                  <a:pos x="51" y="17"/>
                </a:cxn>
                <a:cxn ang="0">
                  <a:pos x="53" y="18"/>
                </a:cxn>
                <a:cxn ang="0">
                  <a:pos x="69" y="35"/>
                </a:cxn>
                <a:cxn ang="0">
                  <a:pos x="72" y="41"/>
                </a:cxn>
                <a:cxn ang="0">
                  <a:pos x="72" y="68"/>
                </a:cxn>
                <a:cxn ang="0">
                  <a:pos x="41" y="7"/>
                </a:cxn>
                <a:cxn ang="0">
                  <a:pos x="40" y="5"/>
                </a:cxn>
                <a:cxn ang="0">
                  <a:pos x="11" y="5"/>
                </a:cxn>
                <a:cxn ang="0">
                  <a:pos x="10" y="7"/>
                </a:cxn>
                <a:cxn ang="0">
                  <a:pos x="10" y="9"/>
                </a:cxn>
                <a:cxn ang="0">
                  <a:pos x="11" y="11"/>
                </a:cxn>
                <a:cxn ang="0">
                  <a:pos x="40" y="11"/>
                </a:cxn>
                <a:cxn ang="0">
                  <a:pos x="41" y="9"/>
                </a:cxn>
                <a:cxn ang="0">
                  <a:pos x="41" y="7"/>
                </a:cxn>
                <a:cxn ang="0">
                  <a:pos x="67" y="67"/>
                </a:cxn>
                <a:cxn ang="0">
                  <a:pos x="67" y="41"/>
                </a:cxn>
                <a:cxn ang="0">
                  <a:pos x="50" y="41"/>
                </a:cxn>
                <a:cxn ang="0">
                  <a:pos x="46" y="38"/>
                </a:cxn>
                <a:cxn ang="0">
                  <a:pos x="46" y="21"/>
                </a:cxn>
                <a:cxn ang="0">
                  <a:pos x="31" y="21"/>
                </a:cxn>
                <a:cxn ang="0">
                  <a:pos x="31" y="67"/>
                </a:cxn>
                <a:cxn ang="0">
                  <a:pos x="67" y="67"/>
                </a:cxn>
                <a:cxn ang="0">
                  <a:pos x="63" y="36"/>
                </a:cxn>
                <a:cxn ang="0">
                  <a:pos x="51" y="24"/>
                </a:cxn>
                <a:cxn ang="0">
                  <a:pos x="51" y="36"/>
                </a:cxn>
                <a:cxn ang="0">
                  <a:pos x="63" y="36"/>
                </a:cxn>
              </a:cxnLst>
              <a:rect l="0" t="0" r="r" b="b"/>
              <a:pathLst>
                <a:path w="72" h="72">
                  <a:moveTo>
                    <a:pt x="72" y="68"/>
                  </a:moveTo>
                  <a:cubicBezTo>
                    <a:pt x="72" y="71"/>
                    <a:pt x="70" y="72"/>
                    <a:pt x="68" y="72"/>
                  </a:cubicBezTo>
                  <a:cubicBezTo>
                    <a:pt x="29" y="72"/>
                    <a:pt x="29" y="72"/>
                    <a:pt x="29" y="72"/>
                  </a:cubicBezTo>
                  <a:cubicBezTo>
                    <a:pt x="27" y="72"/>
                    <a:pt x="25" y="71"/>
                    <a:pt x="25" y="68"/>
                  </a:cubicBezTo>
                  <a:cubicBezTo>
                    <a:pt x="25" y="62"/>
                    <a:pt x="25" y="62"/>
                    <a:pt x="25" y="62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1" y="62"/>
                    <a:pt x="0" y="60"/>
                    <a:pt x="0" y="5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9" y="0"/>
                    <a:pt x="51" y="2"/>
                    <a:pt x="51" y="4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52" y="18"/>
                    <a:pt x="52" y="18"/>
                    <a:pt x="53" y="18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71" y="36"/>
                    <a:pt x="72" y="39"/>
                    <a:pt x="72" y="41"/>
                  </a:cubicBezTo>
                  <a:lnTo>
                    <a:pt x="72" y="68"/>
                  </a:lnTo>
                  <a:close/>
                  <a:moveTo>
                    <a:pt x="41" y="7"/>
                  </a:moveTo>
                  <a:cubicBezTo>
                    <a:pt x="41" y="6"/>
                    <a:pt x="40" y="5"/>
                    <a:pt x="40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6"/>
                    <a:pt x="10" y="7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0"/>
                    <a:pt x="11" y="11"/>
                    <a:pt x="11" y="11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41" y="10"/>
                    <a:pt x="41" y="9"/>
                  </a:cubicBezTo>
                  <a:lnTo>
                    <a:pt x="41" y="7"/>
                  </a:lnTo>
                  <a:close/>
                  <a:moveTo>
                    <a:pt x="67" y="67"/>
                  </a:moveTo>
                  <a:cubicBezTo>
                    <a:pt x="67" y="41"/>
                    <a:pt x="67" y="41"/>
                    <a:pt x="67" y="41"/>
                  </a:cubicBezTo>
                  <a:cubicBezTo>
                    <a:pt x="50" y="41"/>
                    <a:pt x="50" y="41"/>
                    <a:pt x="50" y="41"/>
                  </a:cubicBezTo>
                  <a:cubicBezTo>
                    <a:pt x="48" y="41"/>
                    <a:pt x="46" y="40"/>
                    <a:pt x="46" y="38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31" y="21"/>
                    <a:pt x="31" y="21"/>
                    <a:pt x="31" y="21"/>
                  </a:cubicBezTo>
                  <a:cubicBezTo>
                    <a:pt x="31" y="67"/>
                    <a:pt x="31" y="67"/>
                    <a:pt x="31" y="67"/>
                  </a:cubicBezTo>
                  <a:lnTo>
                    <a:pt x="67" y="67"/>
                  </a:lnTo>
                  <a:close/>
                  <a:moveTo>
                    <a:pt x="63" y="36"/>
                  </a:moveTo>
                  <a:cubicBezTo>
                    <a:pt x="51" y="24"/>
                    <a:pt x="51" y="24"/>
                    <a:pt x="51" y="24"/>
                  </a:cubicBezTo>
                  <a:cubicBezTo>
                    <a:pt x="51" y="36"/>
                    <a:pt x="51" y="36"/>
                    <a:pt x="51" y="36"/>
                  </a:cubicBezTo>
                  <a:lnTo>
                    <a:pt x="63" y="3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5" name="千图PPT彼岸天：ID 8661124库_组合 54"/>
          <p:cNvGrpSpPr/>
          <p:nvPr>
            <p:custDataLst>
              <p:tags r:id="rId2"/>
            </p:custDataLst>
          </p:nvPr>
        </p:nvGrpSpPr>
        <p:grpSpPr>
          <a:xfrm>
            <a:off x="3535273" y="3925692"/>
            <a:ext cx="3674568" cy="1652631"/>
            <a:chOff x="3535273" y="3925692"/>
            <a:chExt cx="3674568" cy="1652631"/>
          </a:xfrm>
        </p:grpSpPr>
        <p:grpSp>
          <p:nvGrpSpPr>
            <p:cNvPr id="6" name="组合 5"/>
            <p:cNvGrpSpPr/>
            <p:nvPr/>
          </p:nvGrpSpPr>
          <p:grpSpPr>
            <a:xfrm>
              <a:off x="6112782" y="3925692"/>
              <a:ext cx="1097059" cy="1371324"/>
              <a:chOff x="1361326" y="1123950"/>
              <a:chExt cx="1219200" cy="1524000"/>
            </a:xfrm>
            <a:solidFill>
              <a:schemeClr val="accent2"/>
            </a:solidFill>
          </p:grpSpPr>
          <p:sp>
            <p:nvSpPr>
              <p:cNvPr id="51" name="平行四边形 50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椭圆 6"/>
            <p:cNvSpPr/>
            <p:nvPr/>
          </p:nvSpPr>
          <p:spPr>
            <a:xfrm>
              <a:off x="6566484" y="4054639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2">
                      <a:lumMod val="100000"/>
                    </a:schemeClr>
                  </a:solidFill>
                </a:rPr>
                <a:t>2</a:t>
              </a:r>
              <a:endParaRPr lang="ar-SA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10" name="任意多边形 11"/>
            <p:cNvSpPr/>
            <p:nvPr/>
          </p:nvSpPr>
          <p:spPr bwMode="auto">
            <a:xfrm>
              <a:off x="6370792" y="4797862"/>
              <a:ext cx="309571" cy="342830"/>
            </a:xfrm>
            <a:custGeom>
              <a:avLst/>
              <a:gdLst/>
              <a:ahLst/>
              <a:cxnLst>
                <a:cxn ang="0">
                  <a:pos x="46" y="62"/>
                </a:cxn>
                <a:cxn ang="0">
                  <a:pos x="10" y="62"/>
                </a:cxn>
                <a:cxn ang="0">
                  <a:pos x="0" y="52"/>
                </a:cxn>
                <a:cxn ang="0">
                  <a:pos x="14" y="29"/>
                </a:cxn>
                <a:cxn ang="0">
                  <a:pos x="28" y="34"/>
                </a:cxn>
                <a:cxn ang="0">
                  <a:pos x="42" y="29"/>
                </a:cxn>
                <a:cxn ang="0">
                  <a:pos x="56" y="52"/>
                </a:cxn>
                <a:cxn ang="0">
                  <a:pos x="46" y="62"/>
                </a:cxn>
                <a:cxn ang="0">
                  <a:pos x="28" y="31"/>
                </a:cxn>
                <a:cxn ang="0">
                  <a:pos x="13" y="16"/>
                </a:cxn>
                <a:cxn ang="0">
                  <a:pos x="28" y="0"/>
                </a:cxn>
                <a:cxn ang="0">
                  <a:pos x="43" y="16"/>
                </a:cxn>
                <a:cxn ang="0">
                  <a:pos x="28" y="31"/>
                </a:cxn>
              </a:cxnLst>
              <a:rect l="0" t="0" r="r" b="b"/>
              <a:pathLst>
                <a:path w="56" h="62">
                  <a:moveTo>
                    <a:pt x="46" y="62"/>
                  </a:moveTo>
                  <a:cubicBezTo>
                    <a:pt x="10" y="62"/>
                    <a:pt x="10" y="62"/>
                    <a:pt x="10" y="62"/>
                  </a:cubicBezTo>
                  <a:cubicBezTo>
                    <a:pt x="4" y="62"/>
                    <a:pt x="0" y="58"/>
                    <a:pt x="0" y="52"/>
                  </a:cubicBezTo>
                  <a:cubicBezTo>
                    <a:pt x="0" y="43"/>
                    <a:pt x="2" y="29"/>
                    <a:pt x="14" y="29"/>
                  </a:cubicBezTo>
                  <a:cubicBezTo>
                    <a:pt x="15" y="29"/>
                    <a:pt x="20" y="34"/>
                    <a:pt x="28" y="34"/>
                  </a:cubicBezTo>
                  <a:cubicBezTo>
                    <a:pt x="36" y="34"/>
                    <a:pt x="41" y="29"/>
                    <a:pt x="42" y="29"/>
                  </a:cubicBezTo>
                  <a:cubicBezTo>
                    <a:pt x="54" y="29"/>
                    <a:pt x="56" y="43"/>
                    <a:pt x="56" y="52"/>
                  </a:cubicBezTo>
                  <a:cubicBezTo>
                    <a:pt x="56" y="58"/>
                    <a:pt x="52" y="62"/>
                    <a:pt x="46" y="62"/>
                  </a:cubicBezTo>
                  <a:close/>
                  <a:moveTo>
                    <a:pt x="28" y="31"/>
                  </a:moveTo>
                  <a:cubicBezTo>
                    <a:pt x="20" y="31"/>
                    <a:pt x="13" y="24"/>
                    <a:pt x="13" y="16"/>
                  </a:cubicBezTo>
                  <a:cubicBezTo>
                    <a:pt x="13" y="7"/>
                    <a:pt x="20" y="0"/>
                    <a:pt x="28" y="0"/>
                  </a:cubicBezTo>
                  <a:cubicBezTo>
                    <a:pt x="37" y="0"/>
                    <a:pt x="43" y="7"/>
                    <a:pt x="43" y="16"/>
                  </a:cubicBezTo>
                  <a:cubicBezTo>
                    <a:pt x="43" y="24"/>
                    <a:pt x="37" y="31"/>
                    <a:pt x="28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3535273" y="4666020"/>
              <a:ext cx="2292764" cy="912303"/>
              <a:chOff x="3088854" y="4101568"/>
              <a:chExt cx="2292764" cy="912303"/>
            </a:xfrm>
          </p:grpSpPr>
          <p:sp>
            <p:nvSpPr>
              <p:cNvPr id="42" name="文本框 25"/>
              <p:cNvSpPr txBox="1"/>
              <p:nvPr/>
            </p:nvSpPr>
            <p:spPr bwMode="auto">
              <a:xfrm>
                <a:off x="4122642" y="410156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2"/>
                  </a:solidFill>
                  <a:effectLst/>
                </a:endParaRPr>
              </a:p>
            </p:txBody>
          </p:sp>
          <p:sp>
            <p:nvSpPr>
              <p:cNvPr id="43" name="文本框 26"/>
              <p:cNvSpPr txBox="1"/>
              <p:nvPr/>
            </p:nvSpPr>
            <p:spPr bwMode="auto">
              <a:xfrm>
                <a:off x="3088854" y="4411526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1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3"/>
            </p:custDataLst>
          </p:nvPr>
        </p:nvGrpSpPr>
        <p:grpSpPr>
          <a:xfrm>
            <a:off x="2876203" y="2553292"/>
            <a:ext cx="3567543" cy="1685400"/>
            <a:chOff x="2876203" y="2553292"/>
            <a:chExt cx="3567543" cy="1685400"/>
          </a:xfrm>
        </p:grpSpPr>
        <p:grpSp>
          <p:nvGrpSpPr>
            <p:cNvPr id="12" name="组合 11"/>
            <p:cNvGrpSpPr/>
            <p:nvPr/>
          </p:nvGrpSpPr>
          <p:grpSpPr>
            <a:xfrm>
              <a:off x="5346687" y="2553292"/>
              <a:ext cx="1097059" cy="1371324"/>
              <a:chOff x="4786701" y="2312876"/>
              <a:chExt cx="1097059" cy="1371324"/>
            </a:xfrm>
          </p:grpSpPr>
          <p:grpSp>
            <p:nvGrpSpPr>
              <p:cNvPr id="44" name="组合 43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47" name="平行四边形 46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椭圆 44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4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任意多边形 13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2876203" y="3326389"/>
              <a:ext cx="2292764" cy="912303"/>
              <a:chOff x="2301284" y="2233150"/>
              <a:chExt cx="2292764" cy="912303"/>
            </a:xfrm>
          </p:grpSpPr>
          <p:sp>
            <p:nvSpPr>
              <p:cNvPr id="40" name="文本框 23"/>
              <p:cNvSpPr txBox="1"/>
              <p:nvPr/>
            </p:nvSpPr>
            <p:spPr bwMode="auto">
              <a:xfrm>
                <a:off x="3335072" y="223315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4"/>
                  </a:solidFill>
                  <a:effectLst/>
                </a:endParaRPr>
              </a:p>
            </p:txBody>
          </p:sp>
          <p:sp>
            <p:nvSpPr>
              <p:cNvPr id="41" name="文本框 24"/>
              <p:cNvSpPr txBox="1"/>
              <p:nvPr/>
            </p:nvSpPr>
            <p:spPr bwMode="auto">
              <a:xfrm>
                <a:off x="2301284" y="2543108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1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6486324" y="4611898"/>
            <a:ext cx="3469678" cy="1371324"/>
            <a:chOff x="6486324" y="4611898"/>
            <a:chExt cx="3469678" cy="1371324"/>
          </a:xfrm>
        </p:grpSpPr>
        <p:grpSp>
          <p:nvGrpSpPr>
            <p:cNvPr id="4" name="组合 3"/>
            <p:cNvGrpSpPr/>
            <p:nvPr/>
          </p:nvGrpSpPr>
          <p:grpSpPr>
            <a:xfrm>
              <a:off x="6486324" y="4611898"/>
              <a:ext cx="1097059" cy="1371324"/>
              <a:chOff x="1361326" y="1123950"/>
              <a:chExt cx="1219200" cy="1524000"/>
            </a:xfrm>
            <a:solidFill>
              <a:schemeClr val="accent1"/>
            </a:solidFill>
          </p:grpSpPr>
          <p:sp>
            <p:nvSpPr>
              <p:cNvPr id="53" name="平行四边形 52"/>
              <p:cNvSpPr/>
              <p:nvPr/>
            </p:nvSpPr>
            <p:spPr>
              <a:xfrm>
                <a:off x="1361326" y="1123950"/>
                <a:ext cx="1219200" cy="1524000"/>
              </a:xfrm>
              <a:prstGeom prst="parallelogram">
                <a:avLst>
                  <a:gd name="adj" fmla="val 431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1749604" y="1884958"/>
                <a:ext cx="457200" cy="1985"/>
              </a:xfrm>
              <a:prstGeom prst="line">
                <a:avLst/>
              </a:prstGeom>
              <a:grp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椭圆 4"/>
            <p:cNvSpPr/>
            <p:nvPr/>
          </p:nvSpPr>
          <p:spPr>
            <a:xfrm>
              <a:off x="6954344" y="4747564"/>
              <a:ext cx="413682" cy="4136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ar-SA" sz="1400" b="1">
                  <a:solidFill>
                    <a:schemeClr val="accent1">
                      <a:lumMod val="100000"/>
                    </a:schemeClr>
                  </a:solidFill>
                </a:rPr>
                <a:t>1</a:t>
              </a:r>
              <a:endParaRPr lang="ar-SA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1" name="任意多边形 12"/>
            <p:cNvSpPr>
              <a:spLocks noChangeAspect="1"/>
            </p:cNvSpPr>
            <p:nvPr/>
          </p:nvSpPr>
          <p:spPr bwMode="auto">
            <a:xfrm>
              <a:off x="6693290" y="5533369"/>
              <a:ext cx="391105" cy="315405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7663238" y="4941168"/>
              <a:ext cx="2292764" cy="912303"/>
              <a:chOff x="7276060" y="4376716"/>
              <a:chExt cx="2292764" cy="912303"/>
            </a:xfrm>
          </p:grpSpPr>
          <p:sp>
            <p:nvSpPr>
              <p:cNvPr id="38" name="文本框 21"/>
              <p:cNvSpPr txBox="1"/>
              <p:nvPr/>
            </p:nvSpPr>
            <p:spPr bwMode="auto">
              <a:xfrm>
                <a:off x="7276060" y="4376716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1"/>
                  </a:solidFill>
                  <a:effectLst/>
                </a:endParaRPr>
              </a:p>
            </p:txBody>
          </p:sp>
          <p:sp>
            <p:nvSpPr>
              <p:cNvPr id="39" name="文本框 22"/>
              <p:cNvSpPr txBox="1"/>
              <p:nvPr/>
            </p:nvSpPr>
            <p:spPr bwMode="auto">
              <a:xfrm>
                <a:off x="7276060" y="4686674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1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5"/>
            </p:custDataLst>
          </p:nvPr>
        </p:nvGrpSpPr>
        <p:grpSpPr>
          <a:xfrm>
            <a:off x="4964676" y="1781575"/>
            <a:ext cx="3810884" cy="1449603"/>
            <a:chOff x="4964676" y="1781575"/>
            <a:chExt cx="3810884" cy="1449603"/>
          </a:xfrm>
        </p:grpSpPr>
        <p:grpSp>
          <p:nvGrpSpPr>
            <p:cNvPr id="18" name="组合 17"/>
            <p:cNvGrpSpPr/>
            <p:nvPr/>
          </p:nvGrpSpPr>
          <p:grpSpPr>
            <a:xfrm>
              <a:off x="4964676" y="1859854"/>
              <a:ext cx="1097059" cy="1371324"/>
              <a:chOff x="4786701" y="2312876"/>
              <a:chExt cx="1097059" cy="1371324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34" name="平行四边形 33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35" name="直接连接符 34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2" name="椭圆 31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5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33" name="任意多边形 38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482796" y="1781575"/>
              <a:ext cx="2292764" cy="912303"/>
              <a:chOff x="6888200" y="2508298"/>
              <a:chExt cx="2292764" cy="912303"/>
            </a:xfrm>
          </p:grpSpPr>
          <p:sp>
            <p:nvSpPr>
              <p:cNvPr id="29" name="文本框 42"/>
              <p:cNvSpPr txBox="1"/>
              <p:nvPr/>
            </p:nvSpPr>
            <p:spPr bwMode="auto">
              <a:xfrm>
                <a:off x="6888200" y="2508298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30" name="文本框 43"/>
              <p:cNvSpPr txBox="1"/>
              <p:nvPr/>
            </p:nvSpPr>
            <p:spPr bwMode="auto">
              <a:xfrm>
                <a:off x="6888200" y="2818256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1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6"/>
            </p:custDataLst>
          </p:nvPr>
        </p:nvGrpSpPr>
        <p:grpSpPr>
          <a:xfrm>
            <a:off x="2235998" y="1180892"/>
            <a:ext cx="3433877" cy="1512986"/>
            <a:chOff x="2235998" y="1180892"/>
            <a:chExt cx="3433877" cy="1512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572816" y="1180892"/>
              <a:ext cx="1097059" cy="1371324"/>
              <a:chOff x="4786701" y="2312876"/>
              <a:chExt cx="1097059" cy="137132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4786701" y="2312876"/>
                <a:ext cx="1097059" cy="1371324"/>
                <a:chOff x="1371600" y="1123950"/>
                <a:chExt cx="1219200" cy="1524000"/>
              </a:xfrm>
              <a:solidFill>
                <a:schemeClr val="accent4"/>
              </a:solidFill>
            </p:grpSpPr>
            <p:sp>
              <p:nvSpPr>
                <p:cNvPr id="27" name="平行四边形 26"/>
                <p:cNvSpPr/>
                <p:nvPr/>
              </p:nvSpPr>
              <p:spPr>
                <a:xfrm>
                  <a:off x="1371600" y="1123950"/>
                  <a:ext cx="1219200" cy="1524000"/>
                </a:xfrm>
                <a:prstGeom prst="parallelogram">
                  <a:avLst>
                    <a:gd name="adj" fmla="val 43141"/>
                  </a:avLst>
                </a:prstGeom>
                <a:solidFill>
                  <a:schemeClr val="accent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</a:p>
              </p:txBody>
            </p:sp>
            <p:cxnSp>
              <p:nvCxnSpPr>
                <p:cNvPr id="28" name="直接连接符 27"/>
                <p:cNvCxnSpPr/>
                <p:nvPr/>
              </p:nvCxnSpPr>
              <p:spPr>
                <a:xfrm>
                  <a:off x="1749604" y="1884958"/>
                  <a:ext cx="457200" cy="1985"/>
                </a:xfrm>
                <a:prstGeom prst="line">
                  <a:avLst/>
                </a:prstGeom>
                <a:grpFill/>
                <a:ln w="12700"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椭圆 24"/>
              <p:cNvSpPr/>
              <p:nvPr/>
            </p:nvSpPr>
            <p:spPr>
              <a:xfrm>
                <a:off x="5238974" y="2453462"/>
                <a:ext cx="413682" cy="4136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lnSpcReduction="10000"/>
              </a:bodyPr>
              <a:lstStyle/>
              <a:p>
                <a:pPr algn="ctr"/>
                <a:r>
                  <a:rPr lang="en-US" sz="1400" b="1">
                    <a:solidFill>
                      <a:schemeClr val="accent4">
                        <a:lumMod val="100000"/>
                      </a:schemeClr>
                    </a:solidFill>
                  </a:rPr>
                  <a:t>6</a:t>
                </a:r>
                <a:endParaRPr 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6" name="任意多边形 48"/>
              <p:cNvSpPr/>
              <p:nvPr/>
            </p:nvSpPr>
            <p:spPr bwMode="auto">
              <a:xfrm>
                <a:off x="5002949" y="3162760"/>
                <a:ext cx="376838" cy="379365"/>
              </a:xfrm>
              <a:custGeom>
                <a:avLst/>
                <a:gdLst/>
                <a:ahLst/>
                <a:cxnLst>
                  <a:cxn ang="0">
                    <a:pos x="31" y="67"/>
                  </a:cxn>
                  <a:cxn ang="0">
                    <a:pos x="23" y="67"/>
                  </a:cxn>
                  <a:cxn ang="0">
                    <a:pos x="18" y="62"/>
                  </a:cxn>
                  <a:cxn ang="0">
                    <a:pos x="18" y="51"/>
                  </a:cxn>
                  <a:cxn ang="0">
                    <a:pos x="7" y="51"/>
                  </a:cxn>
                  <a:cxn ang="0">
                    <a:pos x="2" y="46"/>
                  </a:cxn>
                  <a:cxn ang="0">
                    <a:pos x="2" y="38"/>
                  </a:cxn>
                  <a:cxn ang="0">
                    <a:pos x="39" y="2"/>
                  </a:cxn>
                  <a:cxn ang="0">
                    <a:pos x="46" y="2"/>
                  </a:cxn>
                  <a:cxn ang="0">
                    <a:pos x="51" y="7"/>
                  </a:cxn>
                  <a:cxn ang="0">
                    <a:pos x="51" y="18"/>
                  </a:cxn>
                  <a:cxn ang="0">
                    <a:pos x="62" y="18"/>
                  </a:cxn>
                  <a:cxn ang="0">
                    <a:pos x="67" y="23"/>
                  </a:cxn>
                  <a:cxn ang="0">
                    <a:pos x="67" y="30"/>
                  </a:cxn>
                  <a:cxn ang="0">
                    <a:pos x="31" y="67"/>
                  </a:cxn>
                  <a:cxn ang="0">
                    <a:pos x="56" y="31"/>
                  </a:cxn>
                  <a:cxn ang="0">
                    <a:pos x="56" y="27"/>
                  </a:cxn>
                  <a:cxn ang="0">
                    <a:pos x="42" y="13"/>
                  </a:cxn>
                  <a:cxn ang="0">
                    <a:pos x="38" y="13"/>
                  </a:cxn>
                  <a:cxn ang="0">
                    <a:pos x="13" y="38"/>
                  </a:cxn>
                  <a:cxn ang="0">
                    <a:pos x="13" y="41"/>
                  </a:cxn>
                  <a:cxn ang="0">
                    <a:pos x="28" y="56"/>
                  </a:cxn>
                  <a:cxn ang="0">
                    <a:pos x="30" y="57"/>
                  </a:cxn>
                  <a:cxn ang="0">
                    <a:pos x="31" y="56"/>
                  </a:cxn>
                  <a:cxn ang="0">
                    <a:pos x="56" y="31"/>
                  </a:cxn>
                  <a:cxn ang="0">
                    <a:pos x="53" y="29"/>
                  </a:cxn>
                  <a:cxn ang="0">
                    <a:pos x="30" y="52"/>
                  </a:cxn>
                  <a:cxn ang="0">
                    <a:pos x="17" y="39"/>
                  </a:cxn>
                  <a:cxn ang="0">
                    <a:pos x="40" y="16"/>
                  </a:cxn>
                  <a:cxn ang="0">
                    <a:pos x="53" y="29"/>
                  </a:cxn>
                </a:cxnLst>
                <a:rect l="0" t="0" r="r" b="b"/>
                <a:pathLst>
                  <a:path w="69" h="69">
                    <a:moveTo>
                      <a:pt x="31" y="67"/>
                    </a:moveTo>
                    <a:cubicBezTo>
                      <a:pt x="29" y="69"/>
                      <a:pt x="25" y="69"/>
                      <a:pt x="23" y="67"/>
                    </a:cubicBezTo>
                    <a:cubicBezTo>
                      <a:pt x="18" y="62"/>
                      <a:pt x="18" y="62"/>
                      <a:pt x="18" y="62"/>
                    </a:cubicBezTo>
                    <a:cubicBezTo>
                      <a:pt x="21" y="59"/>
                      <a:pt x="21" y="54"/>
                      <a:pt x="18" y="51"/>
                    </a:cubicBezTo>
                    <a:cubicBezTo>
                      <a:pt x="15" y="48"/>
                      <a:pt x="10" y="48"/>
                      <a:pt x="7" y="51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44"/>
                      <a:pt x="0" y="40"/>
                      <a:pt x="2" y="38"/>
                    </a:cubicBezTo>
                    <a:cubicBezTo>
                      <a:pt x="39" y="2"/>
                      <a:pt x="39" y="2"/>
                      <a:pt x="39" y="2"/>
                    </a:cubicBezTo>
                    <a:cubicBezTo>
                      <a:pt x="41" y="0"/>
                      <a:pt x="44" y="0"/>
                      <a:pt x="46" y="2"/>
                    </a:cubicBezTo>
                    <a:cubicBezTo>
                      <a:pt x="51" y="7"/>
                      <a:pt x="51" y="7"/>
                      <a:pt x="51" y="7"/>
                    </a:cubicBezTo>
                    <a:cubicBezTo>
                      <a:pt x="48" y="10"/>
                      <a:pt x="48" y="15"/>
                      <a:pt x="51" y="18"/>
                    </a:cubicBezTo>
                    <a:cubicBezTo>
                      <a:pt x="54" y="21"/>
                      <a:pt x="59" y="21"/>
                      <a:pt x="62" y="18"/>
                    </a:cubicBezTo>
                    <a:cubicBezTo>
                      <a:pt x="67" y="23"/>
                      <a:pt x="67" y="23"/>
                      <a:pt x="67" y="23"/>
                    </a:cubicBezTo>
                    <a:cubicBezTo>
                      <a:pt x="69" y="25"/>
                      <a:pt x="69" y="28"/>
                      <a:pt x="67" y="30"/>
                    </a:cubicBezTo>
                    <a:lnTo>
                      <a:pt x="31" y="67"/>
                    </a:lnTo>
                    <a:close/>
                    <a:moveTo>
                      <a:pt x="56" y="31"/>
                    </a:moveTo>
                    <a:cubicBezTo>
                      <a:pt x="57" y="30"/>
                      <a:pt x="57" y="28"/>
                      <a:pt x="56" y="27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41" y="12"/>
                      <a:pt x="39" y="12"/>
                      <a:pt x="38" y="13"/>
                    </a:cubicBezTo>
                    <a:cubicBezTo>
                      <a:pt x="13" y="38"/>
                      <a:pt x="13" y="38"/>
                      <a:pt x="13" y="38"/>
                    </a:cubicBezTo>
                    <a:cubicBezTo>
                      <a:pt x="12" y="39"/>
                      <a:pt x="12" y="40"/>
                      <a:pt x="13" y="41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8" y="56"/>
                      <a:pt x="29" y="57"/>
                      <a:pt x="30" y="57"/>
                    </a:cubicBezTo>
                    <a:cubicBezTo>
                      <a:pt x="30" y="57"/>
                      <a:pt x="31" y="56"/>
                      <a:pt x="31" y="56"/>
                    </a:cubicBezTo>
                    <a:lnTo>
                      <a:pt x="56" y="31"/>
                    </a:lnTo>
                    <a:close/>
                    <a:moveTo>
                      <a:pt x="53" y="29"/>
                    </a:moveTo>
                    <a:cubicBezTo>
                      <a:pt x="30" y="52"/>
                      <a:pt x="30" y="52"/>
                      <a:pt x="30" y="52"/>
                    </a:cubicBezTo>
                    <a:cubicBezTo>
                      <a:pt x="17" y="39"/>
                      <a:pt x="17" y="39"/>
                      <a:pt x="17" y="39"/>
                    </a:cubicBezTo>
                    <a:cubicBezTo>
                      <a:pt x="40" y="16"/>
                      <a:pt x="40" y="16"/>
                      <a:pt x="40" y="16"/>
                    </a:cubicBezTo>
                    <a:lnTo>
                      <a:pt x="53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235998" y="1781575"/>
              <a:ext cx="2292764" cy="912303"/>
              <a:chOff x="2301284" y="2233150"/>
              <a:chExt cx="2292764" cy="912303"/>
            </a:xfrm>
          </p:grpSpPr>
          <p:sp>
            <p:nvSpPr>
              <p:cNvPr id="22" name="文本框 52"/>
              <p:cNvSpPr txBox="1"/>
              <p:nvPr/>
            </p:nvSpPr>
            <p:spPr bwMode="auto">
              <a:xfrm>
                <a:off x="3335072" y="2233150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6">
                        <a:lumMod val="100000"/>
                      </a:schemeClr>
                    </a:solidFill>
                    <a:effectLst/>
                  </a:rPr>
                  <a:t>输入标题文本</a:t>
                </a:r>
                <a:endPara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</a:endParaRPr>
              </a:p>
            </p:txBody>
          </p:sp>
          <p:sp>
            <p:nvSpPr>
              <p:cNvPr id="23" name="文本框 53"/>
              <p:cNvSpPr txBox="1"/>
              <p:nvPr/>
            </p:nvSpPr>
            <p:spPr bwMode="auto">
              <a:xfrm>
                <a:off x="2301284" y="2543108"/>
                <a:ext cx="2292764" cy="60234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请替换文字内容复制你的内容到此</a:t>
                </a:r>
                <a:br>
                  <a:rPr lang="zh-CN" altLang="en-US" sz="1100" b="0" dirty="0">
                    <a:solidFill>
                      <a:schemeClr val="tx1"/>
                    </a:solidFill>
                    <a:effectLst/>
                  </a:rPr>
                </a:br>
                <a:r>
                  <a:rPr lang="zh-CN" altLang="en-US" sz="1100" b="0" dirty="0">
                    <a:solidFill>
                      <a:schemeClr val="tx1"/>
                    </a:solidFill>
                    <a:effectLst/>
                  </a:rPr>
                  <a:t> 千图网</a:t>
                </a:r>
                <a:r>
                  <a:rPr lang="en-US" altLang="zh-CN" sz="1100" b="0" dirty="0">
                    <a:solidFill>
                      <a:schemeClr val="tx1"/>
                    </a:solidFill>
                    <a:effectLst/>
                  </a:rPr>
                  <a:t>58PIC.COM</a:t>
                </a:r>
                <a:endParaRPr lang="zh-CN" altLang="en-US" sz="1100" b="0" dirty="0">
                  <a:solidFill>
                    <a:schemeClr val="tx1"/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12"/>
          <p:cNvSpPr/>
          <p:nvPr/>
        </p:nvSpPr>
        <p:spPr>
          <a:xfrm>
            <a:off x="4685547" y="3063086"/>
            <a:ext cx="177956" cy="230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728" h="21164" extrusionOk="0">
                <a:moveTo>
                  <a:pt x="13691" y="4182"/>
                </a:moveTo>
                <a:cubicBezTo>
                  <a:pt x="12508" y="3546"/>
                  <a:pt x="11931" y="2543"/>
                  <a:pt x="12404" y="1937"/>
                </a:cubicBezTo>
                <a:cubicBezTo>
                  <a:pt x="12876" y="1334"/>
                  <a:pt x="14218" y="1362"/>
                  <a:pt x="15398" y="1998"/>
                </a:cubicBezTo>
                <a:cubicBezTo>
                  <a:pt x="16583" y="2634"/>
                  <a:pt x="17155" y="3639"/>
                  <a:pt x="16684" y="4242"/>
                </a:cubicBezTo>
                <a:cubicBezTo>
                  <a:pt x="16213" y="4845"/>
                  <a:pt x="14874" y="4818"/>
                  <a:pt x="13691" y="4182"/>
                </a:cubicBezTo>
                <a:close/>
                <a:moveTo>
                  <a:pt x="14777" y="15159"/>
                </a:moveTo>
                <a:cubicBezTo>
                  <a:pt x="14795" y="15127"/>
                  <a:pt x="14807" y="15091"/>
                  <a:pt x="14825" y="15057"/>
                </a:cubicBezTo>
                <a:cubicBezTo>
                  <a:pt x="14896" y="14928"/>
                  <a:pt x="14958" y="14799"/>
                  <a:pt x="15009" y="14664"/>
                </a:cubicBezTo>
                <a:cubicBezTo>
                  <a:pt x="15017" y="14639"/>
                  <a:pt x="15021" y="14615"/>
                  <a:pt x="15030" y="14593"/>
                </a:cubicBezTo>
                <a:cubicBezTo>
                  <a:pt x="15082" y="14443"/>
                  <a:pt x="15126" y="14295"/>
                  <a:pt x="15161" y="14143"/>
                </a:cubicBezTo>
                <a:cubicBezTo>
                  <a:pt x="15161" y="14136"/>
                  <a:pt x="15161" y="14130"/>
                  <a:pt x="15161" y="14120"/>
                </a:cubicBezTo>
                <a:cubicBezTo>
                  <a:pt x="15421" y="12832"/>
                  <a:pt x="14968" y="11394"/>
                  <a:pt x="13930" y="10096"/>
                </a:cubicBezTo>
                <a:lnTo>
                  <a:pt x="15410" y="8206"/>
                </a:lnTo>
                <a:cubicBezTo>
                  <a:pt x="17115" y="8386"/>
                  <a:pt x="18589" y="8031"/>
                  <a:pt x="19298" y="7124"/>
                </a:cubicBezTo>
                <a:cubicBezTo>
                  <a:pt x="20528" y="5555"/>
                  <a:pt x="19031" y="2944"/>
                  <a:pt x="15959" y="1289"/>
                </a:cubicBezTo>
                <a:cubicBezTo>
                  <a:pt x="12884" y="-367"/>
                  <a:pt x="9398" y="-436"/>
                  <a:pt x="8170" y="1130"/>
                </a:cubicBezTo>
                <a:cubicBezTo>
                  <a:pt x="7458" y="2039"/>
                  <a:pt x="7666" y="3299"/>
                  <a:pt x="8560" y="4518"/>
                </a:cubicBezTo>
                <a:lnTo>
                  <a:pt x="7078" y="6407"/>
                </a:lnTo>
                <a:cubicBezTo>
                  <a:pt x="5227" y="6150"/>
                  <a:pt x="3458" y="6390"/>
                  <a:pt x="2143" y="7113"/>
                </a:cubicBezTo>
                <a:cubicBezTo>
                  <a:pt x="2135" y="7115"/>
                  <a:pt x="2126" y="7117"/>
                  <a:pt x="2120" y="7122"/>
                </a:cubicBezTo>
                <a:cubicBezTo>
                  <a:pt x="1967" y="7208"/>
                  <a:pt x="1817" y="7302"/>
                  <a:pt x="1677" y="7402"/>
                </a:cubicBezTo>
                <a:cubicBezTo>
                  <a:pt x="1655" y="7417"/>
                  <a:pt x="1628" y="7431"/>
                  <a:pt x="1610" y="7447"/>
                </a:cubicBezTo>
                <a:cubicBezTo>
                  <a:pt x="1479" y="7539"/>
                  <a:pt x="1362" y="7643"/>
                  <a:pt x="1249" y="7747"/>
                </a:cubicBezTo>
                <a:cubicBezTo>
                  <a:pt x="1222" y="7773"/>
                  <a:pt x="1185" y="7796"/>
                  <a:pt x="1159" y="7824"/>
                </a:cubicBezTo>
                <a:cubicBezTo>
                  <a:pt x="1018" y="7957"/>
                  <a:pt x="887" y="8098"/>
                  <a:pt x="773" y="8248"/>
                </a:cubicBezTo>
                <a:cubicBezTo>
                  <a:pt x="-1072" y="10599"/>
                  <a:pt x="502" y="14158"/>
                  <a:pt x="4282" y="16195"/>
                </a:cubicBezTo>
                <a:cubicBezTo>
                  <a:pt x="8065" y="18232"/>
                  <a:pt x="12626" y="17974"/>
                  <a:pt x="14466" y="15623"/>
                </a:cubicBezTo>
                <a:cubicBezTo>
                  <a:pt x="14582" y="15474"/>
                  <a:pt x="14689" y="15318"/>
                  <a:pt x="14777" y="15159"/>
                </a:cubicBezTo>
                <a:close/>
                <a:moveTo>
                  <a:pt x="2898" y="16410"/>
                </a:moveTo>
                <a:lnTo>
                  <a:pt x="93" y="19992"/>
                </a:lnTo>
                <a:lnTo>
                  <a:pt x="391" y="21164"/>
                </a:lnTo>
                <a:lnTo>
                  <a:pt x="1804" y="20914"/>
                </a:lnTo>
                <a:lnTo>
                  <a:pt x="4609" y="17333"/>
                </a:lnTo>
                <a:cubicBezTo>
                  <a:pt x="4310" y="17201"/>
                  <a:pt x="4014" y="17060"/>
                  <a:pt x="3727" y="16904"/>
                </a:cubicBezTo>
                <a:cubicBezTo>
                  <a:pt x="3437" y="16748"/>
                  <a:pt x="3160" y="16582"/>
                  <a:pt x="2898" y="16410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9" name="右箭头 16"/>
          <p:cNvSpPr/>
          <p:nvPr/>
        </p:nvSpPr>
        <p:spPr>
          <a:xfrm rot="5400000">
            <a:off x="5407025" y="3306347"/>
            <a:ext cx="268355" cy="26835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sp>
        <p:nvSpPr>
          <p:cNvPr id="12" name="右箭头 17"/>
          <p:cNvSpPr/>
          <p:nvPr/>
        </p:nvSpPr>
        <p:spPr>
          <a:xfrm rot="5400000">
            <a:off x="6263931" y="2662906"/>
            <a:ext cx="268355" cy="268355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43" name="千图PPT彼岸天：ID 8661124库_组合 42"/>
          <p:cNvGrpSpPr/>
          <p:nvPr>
            <p:custDataLst>
              <p:tags r:id="rId1"/>
            </p:custDataLst>
          </p:nvPr>
        </p:nvGrpSpPr>
        <p:grpSpPr>
          <a:xfrm>
            <a:off x="822832" y="4905164"/>
            <a:ext cx="6003918" cy="911575"/>
            <a:chOff x="822832" y="4905164"/>
            <a:chExt cx="6003918" cy="911575"/>
          </a:xfrm>
        </p:grpSpPr>
        <p:grpSp>
          <p:nvGrpSpPr>
            <p:cNvPr id="6" name="组合 5"/>
            <p:cNvGrpSpPr/>
            <p:nvPr/>
          </p:nvGrpSpPr>
          <p:grpSpPr>
            <a:xfrm>
              <a:off x="1958468" y="4905164"/>
              <a:ext cx="1155744" cy="761054"/>
              <a:chOff x="1958468" y="4905164"/>
              <a:chExt cx="1155744" cy="761054"/>
            </a:xfrm>
          </p:grpSpPr>
          <p:sp>
            <p:nvSpPr>
              <p:cNvPr id="35" name="任意多边形 3"/>
              <p:cNvSpPr/>
              <p:nvPr/>
            </p:nvSpPr>
            <p:spPr>
              <a:xfrm>
                <a:off x="1958468" y="4905164"/>
                <a:ext cx="1154167" cy="76105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任意多边形 4"/>
              <p:cNvSpPr/>
              <p:nvPr/>
            </p:nvSpPr>
            <p:spPr>
              <a:xfrm>
                <a:off x="2117536" y="4995431"/>
                <a:ext cx="172176" cy="258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50" y="6750"/>
                    </a:moveTo>
                    <a:cubicBezTo>
                      <a:pt x="14491" y="6750"/>
                      <a:pt x="14175" y="6539"/>
                      <a:pt x="14175" y="6300"/>
                    </a:cubicBezTo>
                    <a:cubicBezTo>
                      <a:pt x="14175" y="5330"/>
                      <a:pt x="11918" y="4950"/>
                      <a:pt x="10800" y="4950"/>
                    </a:cubicBezTo>
                    <a:cubicBezTo>
                      <a:pt x="10441" y="4950"/>
                      <a:pt x="10125" y="4739"/>
                      <a:pt x="10125" y="4500"/>
                    </a:cubicBezTo>
                    <a:cubicBezTo>
                      <a:pt x="10125" y="4261"/>
                      <a:pt x="10441" y="4050"/>
                      <a:pt x="10800" y="4050"/>
                    </a:cubicBezTo>
                    <a:cubicBezTo>
                      <a:pt x="12762" y="4050"/>
                      <a:pt x="15525" y="4739"/>
                      <a:pt x="15525" y="6300"/>
                    </a:cubicBezTo>
                    <a:cubicBezTo>
                      <a:pt x="15525" y="6539"/>
                      <a:pt x="15209" y="6750"/>
                      <a:pt x="14850" y="6750"/>
                    </a:cubicBezTo>
                    <a:close/>
                    <a:moveTo>
                      <a:pt x="10800" y="1800"/>
                    </a:moveTo>
                    <a:cubicBezTo>
                      <a:pt x="6982" y="1800"/>
                      <a:pt x="2700" y="3487"/>
                      <a:pt x="2700" y="6300"/>
                    </a:cubicBezTo>
                    <a:cubicBezTo>
                      <a:pt x="2700" y="7200"/>
                      <a:pt x="3248" y="8142"/>
                      <a:pt x="4134" y="8831"/>
                    </a:cubicBezTo>
                    <a:cubicBezTo>
                      <a:pt x="4535" y="9141"/>
                      <a:pt x="4999" y="9436"/>
                      <a:pt x="5421" y="9759"/>
                    </a:cubicBezTo>
                    <a:cubicBezTo>
                      <a:pt x="6919" y="10955"/>
                      <a:pt x="8184" y="12361"/>
                      <a:pt x="8395" y="13950"/>
                    </a:cubicBezTo>
                    <a:lnTo>
                      <a:pt x="13205" y="13950"/>
                    </a:lnTo>
                    <a:cubicBezTo>
                      <a:pt x="13416" y="12361"/>
                      <a:pt x="14681" y="10955"/>
                      <a:pt x="16179" y="9759"/>
                    </a:cubicBezTo>
                    <a:cubicBezTo>
                      <a:pt x="16601" y="9436"/>
                      <a:pt x="17065" y="9141"/>
                      <a:pt x="17466" y="8831"/>
                    </a:cubicBezTo>
                    <a:cubicBezTo>
                      <a:pt x="18352" y="8142"/>
                      <a:pt x="18900" y="7200"/>
                      <a:pt x="18900" y="6300"/>
                    </a:cubicBezTo>
                    <a:cubicBezTo>
                      <a:pt x="18900" y="3487"/>
                      <a:pt x="14618" y="1800"/>
                      <a:pt x="10800" y="1800"/>
                    </a:cubicBezTo>
                    <a:close/>
                    <a:moveTo>
                      <a:pt x="19427" y="10069"/>
                    </a:moveTo>
                    <a:cubicBezTo>
                      <a:pt x="17972" y="11138"/>
                      <a:pt x="16052" y="12642"/>
                      <a:pt x="15884" y="14147"/>
                    </a:cubicBezTo>
                    <a:cubicBezTo>
                      <a:pt x="16495" y="14386"/>
                      <a:pt x="16875" y="14836"/>
                      <a:pt x="16875" y="15300"/>
                    </a:cubicBezTo>
                    <a:cubicBezTo>
                      <a:pt x="16875" y="15638"/>
                      <a:pt x="16685" y="15961"/>
                      <a:pt x="16348" y="16200"/>
                    </a:cubicBezTo>
                    <a:cubicBezTo>
                      <a:pt x="16685" y="16439"/>
                      <a:pt x="16875" y="16762"/>
                      <a:pt x="16875" y="17100"/>
                    </a:cubicBezTo>
                    <a:cubicBezTo>
                      <a:pt x="16875" y="17564"/>
                      <a:pt x="16516" y="17986"/>
                      <a:pt x="15926" y="18239"/>
                    </a:cubicBezTo>
                    <a:cubicBezTo>
                      <a:pt x="16095" y="18436"/>
                      <a:pt x="16200" y="18675"/>
                      <a:pt x="16200" y="18900"/>
                    </a:cubicBezTo>
                    <a:cubicBezTo>
                      <a:pt x="16200" y="19814"/>
                      <a:pt x="15124" y="20250"/>
                      <a:pt x="13901" y="20250"/>
                    </a:cubicBezTo>
                    <a:cubicBezTo>
                      <a:pt x="13352" y="21066"/>
                      <a:pt x="12129" y="21600"/>
                      <a:pt x="10800" y="21600"/>
                    </a:cubicBezTo>
                    <a:cubicBezTo>
                      <a:pt x="9471" y="21600"/>
                      <a:pt x="8248" y="21066"/>
                      <a:pt x="7699" y="20250"/>
                    </a:cubicBezTo>
                    <a:cubicBezTo>
                      <a:pt x="6476" y="20250"/>
                      <a:pt x="5400" y="19814"/>
                      <a:pt x="5400" y="18900"/>
                    </a:cubicBezTo>
                    <a:cubicBezTo>
                      <a:pt x="5400" y="18675"/>
                      <a:pt x="5505" y="18436"/>
                      <a:pt x="5674" y="18239"/>
                    </a:cubicBezTo>
                    <a:cubicBezTo>
                      <a:pt x="5084" y="17986"/>
                      <a:pt x="4725" y="17564"/>
                      <a:pt x="4725" y="17100"/>
                    </a:cubicBezTo>
                    <a:cubicBezTo>
                      <a:pt x="4725" y="16762"/>
                      <a:pt x="4915" y="16439"/>
                      <a:pt x="5252" y="16200"/>
                    </a:cubicBezTo>
                    <a:cubicBezTo>
                      <a:pt x="4915" y="15961"/>
                      <a:pt x="4725" y="15638"/>
                      <a:pt x="4725" y="15300"/>
                    </a:cubicBezTo>
                    <a:cubicBezTo>
                      <a:pt x="4725" y="14836"/>
                      <a:pt x="5105" y="14386"/>
                      <a:pt x="5716" y="14147"/>
                    </a:cubicBezTo>
                    <a:cubicBezTo>
                      <a:pt x="5548" y="12642"/>
                      <a:pt x="3628" y="11138"/>
                      <a:pt x="2173" y="10069"/>
                    </a:cubicBezTo>
                    <a:cubicBezTo>
                      <a:pt x="717" y="9000"/>
                      <a:pt x="0" y="7748"/>
                      <a:pt x="0" y="6300"/>
                    </a:cubicBezTo>
                    <a:cubicBezTo>
                      <a:pt x="0" y="2475"/>
                      <a:pt x="5463" y="0"/>
                      <a:pt x="10800" y="0"/>
                    </a:cubicBezTo>
                    <a:cubicBezTo>
                      <a:pt x="16137" y="0"/>
                      <a:pt x="21600" y="2475"/>
                      <a:pt x="21600" y="6300"/>
                    </a:cubicBezTo>
                    <a:cubicBezTo>
                      <a:pt x="21600" y="7748"/>
                      <a:pt x="20883" y="9000"/>
                      <a:pt x="19427" y="1006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右箭头 13"/>
              <p:cNvSpPr/>
              <p:nvPr/>
            </p:nvSpPr>
            <p:spPr>
              <a:xfrm rot="5400000">
                <a:off x="2845857" y="5257677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822832" y="4976692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005371" y="5470490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44" name="千图PPT彼岸天：ID 8661124库_组合 43"/>
          <p:cNvGrpSpPr/>
          <p:nvPr>
            <p:custDataLst>
              <p:tags r:id="rId2"/>
            </p:custDataLst>
          </p:nvPr>
        </p:nvGrpSpPr>
        <p:grpSpPr>
          <a:xfrm>
            <a:off x="1681197" y="4254908"/>
            <a:ext cx="5993737" cy="959047"/>
            <a:chOff x="1681197" y="4254908"/>
            <a:chExt cx="5993737" cy="959047"/>
          </a:xfrm>
        </p:grpSpPr>
        <p:grpSp>
          <p:nvGrpSpPr>
            <p:cNvPr id="7" name="组合 6"/>
            <p:cNvGrpSpPr/>
            <p:nvPr/>
          </p:nvGrpSpPr>
          <p:grpSpPr>
            <a:xfrm>
              <a:off x="2816833" y="4254908"/>
              <a:ext cx="1158906" cy="761055"/>
              <a:chOff x="2816833" y="4254908"/>
              <a:chExt cx="1158906" cy="761055"/>
            </a:xfrm>
          </p:grpSpPr>
          <p:sp>
            <p:nvSpPr>
              <p:cNvPr id="32" name="任意多边形 5"/>
              <p:cNvSpPr/>
              <p:nvPr/>
            </p:nvSpPr>
            <p:spPr>
              <a:xfrm>
                <a:off x="2816833" y="4254908"/>
                <a:ext cx="1154172" cy="7610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 6"/>
              <p:cNvSpPr/>
              <p:nvPr/>
            </p:nvSpPr>
            <p:spPr>
              <a:xfrm>
                <a:off x="3005371" y="4353287"/>
                <a:ext cx="194752" cy="2384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右箭头 14"/>
              <p:cNvSpPr/>
              <p:nvPr/>
            </p:nvSpPr>
            <p:spPr>
              <a:xfrm rot="5400000">
                <a:off x="3707384" y="4609124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1681197" y="4333996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2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2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853555" y="4867706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2536292" y="3604652"/>
            <a:ext cx="5986826" cy="960449"/>
            <a:chOff x="2536292" y="3604652"/>
            <a:chExt cx="5986826" cy="960449"/>
          </a:xfrm>
        </p:grpSpPr>
        <p:grpSp>
          <p:nvGrpSpPr>
            <p:cNvPr id="8" name="组合 7"/>
            <p:cNvGrpSpPr/>
            <p:nvPr/>
          </p:nvGrpSpPr>
          <p:grpSpPr>
            <a:xfrm>
              <a:off x="3667194" y="3604652"/>
              <a:ext cx="1158063" cy="761048"/>
              <a:chOff x="3667194" y="3604652"/>
              <a:chExt cx="1158063" cy="761048"/>
            </a:xfrm>
          </p:grpSpPr>
          <p:sp>
            <p:nvSpPr>
              <p:cNvPr id="29" name="任意多边形 7"/>
              <p:cNvSpPr/>
              <p:nvPr/>
            </p:nvSpPr>
            <p:spPr>
              <a:xfrm>
                <a:off x="3667194" y="3604652"/>
                <a:ext cx="1154172" cy="7610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7"/>
                    </a:lnTo>
                    <a:lnTo>
                      <a:pt x="0" y="12827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7"/>
                    </a:lnTo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任意多边形 8"/>
              <p:cNvSpPr/>
              <p:nvPr/>
            </p:nvSpPr>
            <p:spPr>
              <a:xfrm>
                <a:off x="3818348" y="3713140"/>
                <a:ext cx="230888" cy="2308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3" extrusionOk="0">
                    <a:moveTo>
                      <a:pt x="2579" y="8408"/>
                    </a:moveTo>
                    <a:cubicBezTo>
                      <a:pt x="2579" y="5192"/>
                      <a:pt x="5174" y="2587"/>
                      <a:pt x="8377" y="2587"/>
                    </a:cubicBezTo>
                    <a:cubicBezTo>
                      <a:pt x="11581" y="2587"/>
                      <a:pt x="14435" y="5451"/>
                      <a:pt x="14435" y="8668"/>
                    </a:cubicBezTo>
                    <a:cubicBezTo>
                      <a:pt x="14435" y="11882"/>
                      <a:pt x="11838" y="14489"/>
                      <a:pt x="8636" y="14489"/>
                    </a:cubicBezTo>
                    <a:cubicBezTo>
                      <a:pt x="5432" y="14488"/>
                      <a:pt x="2579" y="11622"/>
                      <a:pt x="2579" y="8408"/>
                    </a:cubicBezTo>
                    <a:close/>
                    <a:moveTo>
                      <a:pt x="20915" y="18167"/>
                    </a:moveTo>
                    <a:lnTo>
                      <a:pt x="15797" y="13031"/>
                    </a:lnTo>
                    <a:cubicBezTo>
                      <a:pt x="16569" y="11760"/>
                      <a:pt x="17014" y="10265"/>
                      <a:pt x="17014" y="8668"/>
                    </a:cubicBezTo>
                    <a:cubicBezTo>
                      <a:pt x="17014" y="4023"/>
                      <a:pt x="13004" y="0"/>
                      <a:pt x="8377" y="0"/>
                    </a:cubicBezTo>
                    <a:cubicBezTo>
                      <a:pt x="3750" y="-1"/>
                      <a:pt x="0" y="3764"/>
                      <a:pt x="0" y="8408"/>
                    </a:cubicBezTo>
                    <a:cubicBezTo>
                      <a:pt x="0" y="13051"/>
                      <a:pt x="4010" y="17076"/>
                      <a:pt x="8636" y="17076"/>
                    </a:cubicBezTo>
                    <a:cubicBezTo>
                      <a:pt x="10175" y="17076"/>
                      <a:pt x="11615" y="16655"/>
                      <a:pt x="12854" y="15928"/>
                    </a:cubicBezTo>
                    <a:lnTo>
                      <a:pt x="17998" y="21095"/>
                    </a:lnTo>
                    <a:cubicBezTo>
                      <a:pt x="18502" y="21599"/>
                      <a:pt x="19318" y="21599"/>
                      <a:pt x="19821" y="21095"/>
                    </a:cubicBezTo>
                    <a:lnTo>
                      <a:pt x="21098" y="19813"/>
                    </a:lnTo>
                    <a:cubicBezTo>
                      <a:pt x="21600" y="19309"/>
                      <a:pt x="21417" y="18671"/>
                      <a:pt x="20915" y="1816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右箭头 15"/>
              <p:cNvSpPr/>
              <p:nvPr/>
            </p:nvSpPr>
            <p:spPr>
              <a:xfrm rot="5400000">
                <a:off x="4556902" y="3956089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矩形 14"/>
            <p:cNvSpPr/>
            <p:nvPr/>
          </p:nvSpPr>
          <p:spPr>
            <a:xfrm>
              <a:off x="2536292" y="3667005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3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3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701739" y="4218852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4"/>
            </p:custDataLst>
          </p:nvPr>
        </p:nvGrpSpPr>
        <p:grpSpPr>
          <a:xfrm>
            <a:off x="3383004" y="2954396"/>
            <a:ext cx="5988298" cy="943541"/>
            <a:chOff x="3383004" y="2954396"/>
            <a:chExt cx="5988298" cy="943541"/>
          </a:xfrm>
        </p:grpSpPr>
        <p:sp>
          <p:nvSpPr>
            <p:cNvPr id="4" name="任意多边形 11"/>
            <p:cNvSpPr/>
            <p:nvPr/>
          </p:nvSpPr>
          <p:spPr>
            <a:xfrm>
              <a:off x="4517555" y="2954396"/>
              <a:ext cx="1154176" cy="761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42" y="21600"/>
                  </a:moveTo>
                  <a:lnTo>
                    <a:pt x="9202" y="12826"/>
                  </a:lnTo>
                  <a:lnTo>
                    <a:pt x="0" y="1282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2826"/>
                  </a:lnTo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矩形 15"/>
            <p:cNvSpPr/>
            <p:nvPr/>
          </p:nvSpPr>
          <p:spPr>
            <a:xfrm>
              <a:off x="3383004" y="3035488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4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4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549923" y="3551688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5"/>
            </p:custDataLst>
          </p:nvPr>
        </p:nvGrpSpPr>
        <p:grpSpPr>
          <a:xfrm>
            <a:off x="4242824" y="2312145"/>
            <a:ext cx="5976663" cy="935537"/>
            <a:chOff x="4242824" y="2312145"/>
            <a:chExt cx="5976663" cy="935537"/>
          </a:xfrm>
        </p:grpSpPr>
        <p:sp>
          <p:nvSpPr>
            <p:cNvPr id="10" name="任意多边形 9"/>
            <p:cNvSpPr/>
            <p:nvPr/>
          </p:nvSpPr>
          <p:spPr>
            <a:xfrm>
              <a:off x="5375920" y="2312145"/>
              <a:ext cx="1154172" cy="761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242" y="21600"/>
                  </a:moveTo>
                  <a:lnTo>
                    <a:pt x="9202" y="12826"/>
                  </a:lnTo>
                  <a:lnTo>
                    <a:pt x="0" y="12826"/>
                  </a:lnTo>
                  <a:lnTo>
                    <a:pt x="0" y="0"/>
                  </a:lnTo>
                  <a:lnTo>
                    <a:pt x="21600" y="0"/>
                  </a:lnTo>
                  <a:lnTo>
                    <a:pt x="21600" y="12826"/>
                  </a:lnTo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 10"/>
            <p:cNvSpPr/>
            <p:nvPr/>
          </p:nvSpPr>
          <p:spPr>
            <a:xfrm>
              <a:off x="5531377" y="2430790"/>
              <a:ext cx="206222" cy="21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2" extrusionOk="0">
                  <a:moveTo>
                    <a:pt x="14102" y="6331"/>
                  </a:moveTo>
                  <a:cubicBezTo>
                    <a:pt x="13392" y="5619"/>
                    <a:pt x="13392" y="4469"/>
                    <a:pt x="14102" y="3757"/>
                  </a:cubicBezTo>
                  <a:cubicBezTo>
                    <a:pt x="14812" y="3048"/>
                    <a:pt x="15963" y="3048"/>
                    <a:pt x="16675" y="3757"/>
                  </a:cubicBezTo>
                  <a:cubicBezTo>
                    <a:pt x="17385" y="4466"/>
                    <a:pt x="17385" y="5618"/>
                    <a:pt x="16675" y="6331"/>
                  </a:cubicBezTo>
                  <a:cubicBezTo>
                    <a:pt x="15963" y="7040"/>
                    <a:pt x="14811" y="7040"/>
                    <a:pt x="14102" y="6331"/>
                  </a:cubicBezTo>
                  <a:close/>
                  <a:moveTo>
                    <a:pt x="12903" y="13199"/>
                  </a:moveTo>
                  <a:cubicBezTo>
                    <a:pt x="12903" y="13199"/>
                    <a:pt x="21289" y="7285"/>
                    <a:pt x="20359" y="517"/>
                  </a:cubicBezTo>
                  <a:cubicBezTo>
                    <a:pt x="20339" y="369"/>
                    <a:pt x="20289" y="269"/>
                    <a:pt x="20226" y="205"/>
                  </a:cubicBezTo>
                  <a:cubicBezTo>
                    <a:pt x="20162" y="142"/>
                    <a:pt x="20063" y="92"/>
                    <a:pt x="19913" y="72"/>
                  </a:cubicBezTo>
                  <a:cubicBezTo>
                    <a:pt x="13146" y="-858"/>
                    <a:pt x="7233" y="7528"/>
                    <a:pt x="7233" y="7528"/>
                  </a:cubicBezTo>
                  <a:cubicBezTo>
                    <a:pt x="2104" y="6928"/>
                    <a:pt x="2477" y="7927"/>
                    <a:pt x="137" y="13421"/>
                  </a:cubicBezTo>
                  <a:cubicBezTo>
                    <a:pt x="-311" y="14468"/>
                    <a:pt x="415" y="14829"/>
                    <a:pt x="1211" y="14534"/>
                  </a:cubicBezTo>
                  <a:cubicBezTo>
                    <a:pt x="2007" y="14242"/>
                    <a:pt x="3762" y="13593"/>
                    <a:pt x="3762" y="13593"/>
                  </a:cubicBezTo>
                  <a:lnTo>
                    <a:pt x="6839" y="16667"/>
                  </a:lnTo>
                  <a:cubicBezTo>
                    <a:pt x="6839" y="16667"/>
                    <a:pt x="6190" y="18425"/>
                    <a:pt x="5897" y="19220"/>
                  </a:cubicBezTo>
                  <a:cubicBezTo>
                    <a:pt x="5602" y="20016"/>
                    <a:pt x="5962" y="20742"/>
                    <a:pt x="7011" y="20295"/>
                  </a:cubicBezTo>
                  <a:cubicBezTo>
                    <a:pt x="12504" y="17955"/>
                    <a:pt x="13504" y="18328"/>
                    <a:pt x="12903" y="131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矩形 16"/>
            <p:cNvSpPr/>
            <p:nvPr/>
          </p:nvSpPr>
          <p:spPr>
            <a:xfrm>
              <a:off x="4242824" y="2385907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5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398108" y="2901433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5123892" y="1666435"/>
            <a:ext cx="5976664" cy="935537"/>
            <a:chOff x="5123892" y="1666435"/>
            <a:chExt cx="5976664" cy="935537"/>
          </a:xfrm>
        </p:grpSpPr>
        <p:grpSp>
          <p:nvGrpSpPr>
            <p:cNvPr id="23" name="组合 22"/>
            <p:cNvGrpSpPr/>
            <p:nvPr/>
          </p:nvGrpSpPr>
          <p:grpSpPr>
            <a:xfrm>
              <a:off x="6256988" y="1666435"/>
              <a:ext cx="1156366" cy="761039"/>
              <a:chOff x="5375920" y="2049554"/>
              <a:chExt cx="1156366" cy="761039"/>
            </a:xfrm>
          </p:grpSpPr>
          <p:sp>
            <p:nvSpPr>
              <p:cNvPr id="26" name="任意多边形 30"/>
              <p:cNvSpPr/>
              <p:nvPr/>
            </p:nvSpPr>
            <p:spPr>
              <a:xfrm>
                <a:off x="5375920" y="2049554"/>
                <a:ext cx="1154172" cy="761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242" y="21600"/>
                    </a:moveTo>
                    <a:lnTo>
                      <a:pt x="9202" y="12826"/>
                    </a:lnTo>
                    <a:lnTo>
                      <a:pt x="0" y="12826"/>
                    </a:lnTo>
                    <a:lnTo>
                      <a:pt x="0" y="0"/>
                    </a:lnTo>
                    <a:lnTo>
                      <a:pt x="21600" y="0"/>
                    </a:lnTo>
                    <a:lnTo>
                      <a:pt x="21600" y="12826"/>
                    </a:lnTo>
                  </a:path>
                </a:pathLst>
              </a:custGeom>
              <a:solidFill>
                <a:schemeClr val="accent6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7" name="任意多边形 31"/>
              <p:cNvSpPr/>
              <p:nvPr/>
            </p:nvSpPr>
            <p:spPr>
              <a:xfrm>
                <a:off x="5531377" y="2168199"/>
                <a:ext cx="206222" cy="2110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31" h="20432" extrusionOk="0">
                    <a:moveTo>
                      <a:pt x="14102" y="6331"/>
                    </a:moveTo>
                    <a:cubicBezTo>
                      <a:pt x="13392" y="5619"/>
                      <a:pt x="13392" y="4469"/>
                      <a:pt x="14102" y="3757"/>
                    </a:cubicBezTo>
                    <a:cubicBezTo>
                      <a:pt x="14812" y="3048"/>
                      <a:pt x="15963" y="3048"/>
                      <a:pt x="16675" y="3757"/>
                    </a:cubicBezTo>
                    <a:cubicBezTo>
                      <a:pt x="17385" y="4466"/>
                      <a:pt x="17385" y="5618"/>
                      <a:pt x="16675" y="6331"/>
                    </a:cubicBezTo>
                    <a:cubicBezTo>
                      <a:pt x="15963" y="7040"/>
                      <a:pt x="14811" y="7040"/>
                      <a:pt x="14102" y="6331"/>
                    </a:cubicBezTo>
                    <a:close/>
                    <a:moveTo>
                      <a:pt x="12903" y="13199"/>
                    </a:moveTo>
                    <a:cubicBezTo>
                      <a:pt x="12903" y="13199"/>
                      <a:pt x="21289" y="7285"/>
                      <a:pt x="20359" y="517"/>
                    </a:cubicBezTo>
                    <a:cubicBezTo>
                      <a:pt x="20339" y="369"/>
                      <a:pt x="20289" y="269"/>
                      <a:pt x="20226" y="205"/>
                    </a:cubicBezTo>
                    <a:cubicBezTo>
                      <a:pt x="20162" y="142"/>
                      <a:pt x="20063" y="92"/>
                      <a:pt x="19913" y="72"/>
                    </a:cubicBezTo>
                    <a:cubicBezTo>
                      <a:pt x="13146" y="-858"/>
                      <a:pt x="7233" y="7528"/>
                      <a:pt x="7233" y="7528"/>
                    </a:cubicBezTo>
                    <a:cubicBezTo>
                      <a:pt x="2104" y="6928"/>
                      <a:pt x="2477" y="7927"/>
                      <a:pt x="137" y="13421"/>
                    </a:cubicBezTo>
                    <a:cubicBezTo>
                      <a:pt x="-311" y="14468"/>
                      <a:pt x="415" y="14829"/>
                      <a:pt x="1211" y="14534"/>
                    </a:cubicBezTo>
                    <a:cubicBezTo>
                      <a:pt x="2007" y="14242"/>
                      <a:pt x="3762" y="13593"/>
                      <a:pt x="3762" y="13593"/>
                    </a:cubicBezTo>
                    <a:lnTo>
                      <a:pt x="6839" y="16667"/>
                    </a:lnTo>
                    <a:cubicBezTo>
                      <a:pt x="6839" y="16667"/>
                      <a:pt x="6190" y="18425"/>
                      <a:pt x="5897" y="19220"/>
                    </a:cubicBezTo>
                    <a:cubicBezTo>
                      <a:pt x="5602" y="20016"/>
                      <a:pt x="5962" y="20742"/>
                      <a:pt x="7011" y="20295"/>
                    </a:cubicBezTo>
                    <a:cubicBezTo>
                      <a:pt x="12504" y="17955"/>
                      <a:pt x="13504" y="18328"/>
                      <a:pt x="12903" y="1319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28" name="右箭头 32"/>
              <p:cNvSpPr/>
              <p:nvPr/>
            </p:nvSpPr>
            <p:spPr>
              <a:xfrm rot="5400000">
                <a:off x="6263931" y="2400315"/>
                <a:ext cx="268355" cy="268355"/>
              </a:xfrm>
              <a:prstGeom prst="rightArrow">
                <a:avLst>
                  <a:gd name="adj1" fmla="val 32000"/>
                  <a:gd name="adj2" fmla="val 64000"/>
                </a:avLst>
              </a:prstGeom>
              <a:solidFill>
                <a:schemeClr val="bg1">
                  <a:lumMod val="8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矩形 23"/>
            <p:cNvSpPr/>
            <p:nvPr/>
          </p:nvSpPr>
          <p:spPr>
            <a:xfrm>
              <a:off x="5123892" y="1740197"/>
              <a:ext cx="1107996" cy="27699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2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279177" y="2255723"/>
              <a:ext cx="3821379" cy="3462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lvl="0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100" dirty="0"/>
                <a:t>请替换文字内容复制你的内容到此千图网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switch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566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成功项目展示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733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344512" y="1967189"/>
            <a:ext cx="1954381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叶根友刀锋黑草" panose="02010601030101010101" pitchFamily="2" charset="-122"/>
                <a:ea typeface="叶根友刀锋黑草" panose="02010601030101010101" pitchFamily="2" charset="-122"/>
                <a:cs typeface="+mn-ea"/>
                <a:sym typeface="+mn-lt"/>
              </a:rPr>
              <a:t>叁</a:t>
            </a:r>
            <a:endParaRPr lang="zh-CN" altLang="en-US" sz="13800" dirty="0">
              <a:latin typeface="叶根友刀锋黑草" panose="02010601030101010101" pitchFamily="2" charset="-122"/>
              <a:ea typeface="叶根友刀锋黑草" panose="02010601030101010101" pitchFamily="2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3037064" y="1837896"/>
            <a:ext cx="2855736" cy="826266"/>
            <a:chOff x="3037064" y="1837896"/>
            <a:chExt cx="2855736" cy="826266"/>
          </a:xfrm>
        </p:grpSpPr>
        <p:sp>
          <p:nvSpPr>
            <p:cNvPr id="4" name="TextBox 1"/>
            <p:cNvSpPr txBox="1"/>
            <p:nvPr/>
          </p:nvSpPr>
          <p:spPr>
            <a:xfrm>
              <a:off x="3037064" y="1837896"/>
              <a:ext cx="2855736" cy="40874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输入标题文本</a:t>
              </a:r>
              <a:endParaRPr lang="zh-CN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3047729" y="2279441"/>
              <a:ext cx="2630664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请替换文字内容复制你的内容到此</a:t>
              </a:r>
              <a:br>
                <a:rPr lang="zh-CN" altLang="en-US" dirty="0"/>
              </a:br>
              <a:r>
                <a:rPr lang="zh-CN" altLang="en-US" dirty="0"/>
                <a:t>千图网</a:t>
              </a:r>
              <a:r>
                <a:rPr lang="en-US" altLang="zh-CN" dirty="0"/>
                <a:t>58PIC.COM</a:t>
              </a:r>
              <a:r>
                <a:rPr lang="zh-CN" altLang="en-US" dirty="0"/>
                <a:t>。</a:t>
              </a:r>
              <a:endParaRPr lang="zh-CN" altLang="en-US" dirty="0"/>
            </a:p>
          </p:txBody>
        </p:sp>
      </p:grpSp>
      <p:grpSp>
        <p:nvGrpSpPr>
          <p:cNvPr id="6" name="千图PPT彼岸天：ID 8661124库_组合 3"/>
          <p:cNvGrpSpPr/>
          <p:nvPr>
            <p:custDataLst>
              <p:tags r:id="rId2"/>
            </p:custDataLst>
          </p:nvPr>
        </p:nvGrpSpPr>
        <p:grpSpPr>
          <a:xfrm>
            <a:off x="2039016" y="1942500"/>
            <a:ext cx="726003" cy="726003"/>
            <a:chOff x="2039016" y="1942500"/>
            <a:chExt cx="726003" cy="726003"/>
          </a:xfrm>
        </p:grpSpPr>
        <p:sp>
          <p:nvSpPr>
            <p:cNvPr id="32" name="Rectangle: Rounded Corners 4"/>
            <p:cNvSpPr/>
            <p:nvPr/>
          </p:nvSpPr>
          <p:spPr>
            <a:xfrm>
              <a:off x="2039016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5"/>
            <p:cNvSpPr/>
            <p:nvPr/>
          </p:nvSpPr>
          <p:spPr>
            <a:xfrm>
              <a:off x="2238221" y="2144997"/>
              <a:ext cx="327593" cy="317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8400" y="0"/>
                  </a:moveTo>
                  <a:cubicBezTo>
                    <a:pt x="3600" y="0"/>
                    <a:pt x="0" y="3946"/>
                    <a:pt x="0" y="8723"/>
                  </a:cubicBezTo>
                  <a:cubicBezTo>
                    <a:pt x="0" y="13500"/>
                    <a:pt x="3600" y="17238"/>
                    <a:pt x="8400" y="17238"/>
                  </a:cubicBezTo>
                  <a:cubicBezTo>
                    <a:pt x="10400" y="17238"/>
                    <a:pt x="12200" y="16615"/>
                    <a:pt x="13600" y="15369"/>
                  </a:cubicBezTo>
                  <a:cubicBezTo>
                    <a:pt x="13600" y="15369"/>
                    <a:pt x="13800" y="15577"/>
                    <a:pt x="13800" y="15785"/>
                  </a:cubicBezTo>
                  <a:cubicBezTo>
                    <a:pt x="19000" y="20977"/>
                    <a:pt x="19000" y="20977"/>
                    <a:pt x="19000" y="20977"/>
                  </a:cubicBezTo>
                  <a:cubicBezTo>
                    <a:pt x="19400" y="21392"/>
                    <a:pt x="19800" y="21600"/>
                    <a:pt x="20000" y="21600"/>
                  </a:cubicBezTo>
                  <a:cubicBezTo>
                    <a:pt x="20400" y="21600"/>
                    <a:pt x="20800" y="21392"/>
                    <a:pt x="21200" y="20977"/>
                  </a:cubicBezTo>
                  <a:cubicBezTo>
                    <a:pt x="21600" y="20562"/>
                    <a:pt x="21600" y="19523"/>
                    <a:pt x="21200" y="18900"/>
                  </a:cubicBezTo>
                  <a:cubicBezTo>
                    <a:pt x="16000" y="13500"/>
                    <a:pt x="16000" y="13500"/>
                    <a:pt x="16000" y="13500"/>
                  </a:cubicBezTo>
                  <a:cubicBezTo>
                    <a:pt x="15800" y="13500"/>
                    <a:pt x="15600" y="13292"/>
                    <a:pt x="15400" y="13292"/>
                  </a:cubicBezTo>
                  <a:cubicBezTo>
                    <a:pt x="16200" y="11838"/>
                    <a:pt x="16600" y="10385"/>
                    <a:pt x="16600" y="8723"/>
                  </a:cubicBezTo>
                  <a:cubicBezTo>
                    <a:pt x="16600" y="3946"/>
                    <a:pt x="13000" y="0"/>
                    <a:pt x="8400" y="0"/>
                  </a:cubicBezTo>
                  <a:close/>
                  <a:moveTo>
                    <a:pt x="8400" y="2700"/>
                  </a:moveTo>
                  <a:cubicBezTo>
                    <a:pt x="11600" y="2700"/>
                    <a:pt x="14200" y="5400"/>
                    <a:pt x="14200" y="8723"/>
                  </a:cubicBezTo>
                  <a:cubicBezTo>
                    <a:pt x="14200" y="9762"/>
                    <a:pt x="13800" y="10800"/>
                    <a:pt x="13200" y="11838"/>
                  </a:cubicBezTo>
                  <a:cubicBezTo>
                    <a:pt x="12800" y="12669"/>
                    <a:pt x="12800" y="12669"/>
                    <a:pt x="12800" y="12669"/>
                  </a:cubicBezTo>
                  <a:cubicBezTo>
                    <a:pt x="12000" y="13292"/>
                    <a:pt x="12000" y="13292"/>
                    <a:pt x="12000" y="13292"/>
                  </a:cubicBezTo>
                  <a:cubicBezTo>
                    <a:pt x="11000" y="14123"/>
                    <a:pt x="9600" y="14538"/>
                    <a:pt x="8400" y="14538"/>
                  </a:cubicBezTo>
                  <a:cubicBezTo>
                    <a:pt x="5200" y="14538"/>
                    <a:pt x="2600" y="12046"/>
                    <a:pt x="2600" y="8723"/>
                  </a:cubicBezTo>
                  <a:cubicBezTo>
                    <a:pt x="2600" y="5400"/>
                    <a:pt x="5200" y="2700"/>
                    <a:pt x="8400" y="270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8" name="千图PPT彼岸天：ID 8661124库_组合 37"/>
          <p:cNvGrpSpPr/>
          <p:nvPr>
            <p:custDataLst>
              <p:tags r:id="rId3"/>
            </p:custDataLst>
          </p:nvPr>
        </p:nvGrpSpPr>
        <p:grpSpPr>
          <a:xfrm>
            <a:off x="3037064" y="3239422"/>
            <a:ext cx="2551499" cy="820530"/>
            <a:chOff x="3037064" y="3239422"/>
            <a:chExt cx="2551499" cy="820530"/>
          </a:xfrm>
        </p:grpSpPr>
        <p:sp>
          <p:nvSpPr>
            <p:cNvPr id="7" name="Rectangle 6"/>
            <p:cNvSpPr/>
            <p:nvPr/>
          </p:nvSpPr>
          <p:spPr>
            <a:xfrm>
              <a:off x="3037064" y="32394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042212" y="36752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千图PPT彼岸天：ID 8661124库_组合 36"/>
          <p:cNvGrpSpPr/>
          <p:nvPr>
            <p:custDataLst>
              <p:tags r:id="rId4"/>
            </p:custDataLst>
          </p:nvPr>
        </p:nvGrpSpPr>
        <p:grpSpPr>
          <a:xfrm>
            <a:off x="3037064" y="4621722"/>
            <a:ext cx="2551499" cy="820530"/>
            <a:chOff x="3037064" y="4621722"/>
            <a:chExt cx="2551499" cy="820530"/>
          </a:xfrm>
        </p:grpSpPr>
        <p:sp>
          <p:nvSpPr>
            <p:cNvPr id="9" name="Rectangle 8"/>
            <p:cNvSpPr/>
            <p:nvPr/>
          </p:nvSpPr>
          <p:spPr>
            <a:xfrm>
              <a:off x="3037064" y="46217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3042212" y="50575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千图PPT彼岸天：ID 8661124库_组合 33"/>
          <p:cNvGrpSpPr/>
          <p:nvPr>
            <p:custDataLst>
              <p:tags r:id="rId5"/>
            </p:custDataLst>
          </p:nvPr>
        </p:nvGrpSpPr>
        <p:grpSpPr>
          <a:xfrm>
            <a:off x="7601486" y="1857122"/>
            <a:ext cx="2551498" cy="820531"/>
            <a:chOff x="7601486" y="1857122"/>
            <a:chExt cx="2551498" cy="820531"/>
          </a:xfrm>
        </p:grpSpPr>
        <p:sp>
          <p:nvSpPr>
            <p:cNvPr id="11" name="Rectangle 10"/>
            <p:cNvSpPr/>
            <p:nvPr/>
          </p:nvSpPr>
          <p:spPr>
            <a:xfrm>
              <a:off x="7601486" y="18571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606633" y="2292932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5" name="千图PPT彼岸天：ID 8661124库_组合 34"/>
          <p:cNvGrpSpPr/>
          <p:nvPr>
            <p:custDataLst>
              <p:tags r:id="rId6"/>
            </p:custDataLst>
          </p:nvPr>
        </p:nvGrpSpPr>
        <p:grpSpPr>
          <a:xfrm>
            <a:off x="7601486" y="3239422"/>
            <a:ext cx="2551499" cy="820530"/>
            <a:chOff x="7601486" y="3239422"/>
            <a:chExt cx="2551499" cy="820530"/>
          </a:xfrm>
        </p:grpSpPr>
        <p:sp>
          <p:nvSpPr>
            <p:cNvPr id="13" name="Rectangle 12"/>
            <p:cNvSpPr/>
            <p:nvPr/>
          </p:nvSpPr>
          <p:spPr>
            <a:xfrm>
              <a:off x="7601486" y="32394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06634" y="36752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6" name="千图PPT彼岸天：ID 8661124库_组合 35"/>
          <p:cNvGrpSpPr/>
          <p:nvPr>
            <p:custDataLst>
              <p:tags r:id="rId7"/>
            </p:custDataLst>
          </p:nvPr>
        </p:nvGrpSpPr>
        <p:grpSpPr>
          <a:xfrm>
            <a:off x="7601486" y="4621722"/>
            <a:ext cx="2551499" cy="820530"/>
            <a:chOff x="7601486" y="4621722"/>
            <a:chExt cx="2551499" cy="820530"/>
          </a:xfrm>
        </p:grpSpPr>
        <p:sp>
          <p:nvSpPr>
            <p:cNvPr id="15" name="Rectangle 14"/>
            <p:cNvSpPr/>
            <p:nvPr/>
          </p:nvSpPr>
          <p:spPr>
            <a:xfrm>
              <a:off x="7601486" y="4621722"/>
              <a:ext cx="2011061" cy="348495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  <a:endParaRPr lang="zh-CN" altLang="en-US" sz="1600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606634" y="5057531"/>
              <a:ext cx="2546351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千图网</a:t>
              </a:r>
              <a:r>
                <a:rPr lang="en-US" altLang="zh-CN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58PIC.COM</a:t>
              </a: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16"/>
          <p:cNvGrpSpPr/>
          <p:nvPr>
            <p:custDataLst>
              <p:tags r:id="rId8"/>
            </p:custDataLst>
          </p:nvPr>
        </p:nvGrpSpPr>
        <p:grpSpPr>
          <a:xfrm>
            <a:off x="2039016" y="3319554"/>
            <a:ext cx="726003" cy="726003"/>
            <a:chOff x="2039016" y="3319554"/>
            <a:chExt cx="726003" cy="726003"/>
          </a:xfrm>
        </p:grpSpPr>
        <p:sp>
          <p:nvSpPr>
            <p:cNvPr id="30" name="Rectangle: Rounded Corners 17"/>
            <p:cNvSpPr/>
            <p:nvPr/>
          </p:nvSpPr>
          <p:spPr>
            <a:xfrm>
              <a:off x="2039016" y="3319554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8"/>
            <p:cNvSpPr/>
            <p:nvPr/>
          </p:nvSpPr>
          <p:spPr>
            <a:xfrm>
              <a:off x="2238221" y="3508308"/>
              <a:ext cx="327593" cy="3484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10665" y="9681"/>
                  </a:moveTo>
                  <a:cubicBezTo>
                    <a:pt x="10079" y="14119"/>
                    <a:pt x="7081" y="15033"/>
                    <a:pt x="7081" y="18117"/>
                  </a:cubicBezTo>
                  <a:cubicBezTo>
                    <a:pt x="7081" y="20023"/>
                    <a:pt x="8782" y="21567"/>
                    <a:pt x="10799" y="21567"/>
                  </a:cubicBezTo>
                  <a:cubicBezTo>
                    <a:pt x="12818" y="21567"/>
                    <a:pt x="14519" y="20023"/>
                    <a:pt x="14519" y="18117"/>
                  </a:cubicBezTo>
                  <a:cubicBezTo>
                    <a:pt x="14519" y="15033"/>
                    <a:pt x="11521" y="14119"/>
                    <a:pt x="10935" y="9681"/>
                  </a:cubicBezTo>
                  <a:cubicBezTo>
                    <a:pt x="10917" y="9547"/>
                    <a:pt x="10683" y="9547"/>
                    <a:pt x="10665" y="9681"/>
                  </a:cubicBezTo>
                  <a:close/>
                  <a:moveTo>
                    <a:pt x="18015" y="101"/>
                  </a:moveTo>
                  <a:cubicBezTo>
                    <a:pt x="17997" y="-33"/>
                    <a:pt x="17762" y="-33"/>
                    <a:pt x="17744" y="101"/>
                  </a:cubicBezTo>
                  <a:cubicBezTo>
                    <a:pt x="17159" y="4539"/>
                    <a:pt x="14160" y="5453"/>
                    <a:pt x="14160" y="8537"/>
                  </a:cubicBezTo>
                  <a:cubicBezTo>
                    <a:pt x="14160" y="10442"/>
                    <a:pt x="15863" y="11987"/>
                    <a:pt x="17880" y="11987"/>
                  </a:cubicBezTo>
                  <a:cubicBezTo>
                    <a:pt x="19897" y="11987"/>
                    <a:pt x="21600" y="10442"/>
                    <a:pt x="21600" y="8537"/>
                  </a:cubicBezTo>
                  <a:cubicBezTo>
                    <a:pt x="21600" y="5453"/>
                    <a:pt x="18602" y="4539"/>
                    <a:pt x="18015" y="101"/>
                  </a:cubicBezTo>
                  <a:close/>
                  <a:moveTo>
                    <a:pt x="3856" y="101"/>
                  </a:moveTo>
                  <a:cubicBezTo>
                    <a:pt x="3838" y="-33"/>
                    <a:pt x="3603" y="-33"/>
                    <a:pt x="3586" y="101"/>
                  </a:cubicBezTo>
                  <a:cubicBezTo>
                    <a:pt x="2999" y="4539"/>
                    <a:pt x="0" y="5453"/>
                    <a:pt x="0" y="8537"/>
                  </a:cubicBezTo>
                  <a:cubicBezTo>
                    <a:pt x="0" y="10442"/>
                    <a:pt x="1703" y="11987"/>
                    <a:pt x="3720" y="11987"/>
                  </a:cubicBezTo>
                  <a:cubicBezTo>
                    <a:pt x="5739" y="11987"/>
                    <a:pt x="7440" y="10442"/>
                    <a:pt x="7440" y="8537"/>
                  </a:cubicBezTo>
                  <a:cubicBezTo>
                    <a:pt x="7440" y="5453"/>
                    <a:pt x="4442" y="4539"/>
                    <a:pt x="3856" y="10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8" name="千图PPT彼岸天：ID 8661124库_组合 19"/>
          <p:cNvGrpSpPr/>
          <p:nvPr>
            <p:custDataLst>
              <p:tags r:id="rId9"/>
            </p:custDataLst>
          </p:nvPr>
        </p:nvGrpSpPr>
        <p:grpSpPr>
          <a:xfrm>
            <a:off x="2039016" y="4696608"/>
            <a:ext cx="726003" cy="726003"/>
            <a:chOff x="2039016" y="4696608"/>
            <a:chExt cx="726003" cy="726003"/>
          </a:xfrm>
        </p:grpSpPr>
        <p:sp>
          <p:nvSpPr>
            <p:cNvPr id="28" name="Rectangle: Rounded Corners 20"/>
            <p:cNvSpPr/>
            <p:nvPr/>
          </p:nvSpPr>
          <p:spPr>
            <a:xfrm>
              <a:off x="2039016" y="469660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21"/>
            <p:cNvSpPr/>
            <p:nvPr/>
          </p:nvSpPr>
          <p:spPr>
            <a:xfrm>
              <a:off x="2238221" y="4895801"/>
              <a:ext cx="327593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79" y="19547"/>
                  </a:moveTo>
                  <a:lnTo>
                    <a:pt x="11679" y="14693"/>
                  </a:lnTo>
                  <a:lnTo>
                    <a:pt x="9921" y="14693"/>
                  </a:lnTo>
                  <a:lnTo>
                    <a:pt x="9921" y="19547"/>
                  </a:lnTo>
                  <a:cubicBezTo>
                    <a:pt x="5768" y="19134"/>
                    <a:pt x="2465" y="15832"/>
                    <a:pt x="2052" y="11679"/>
                  </a:cubicBezTo>
                  <a:lnTo>
                    <a:pt x="6907" y="11679"/>
                  </a:lnTo>
                  <a:lnTo>
                    <a:pt x="6907" y="9921"/>
                  </a:lnTo>
                  <a:lnTo>
                    <a:pt x="2052" y="9921"/>
                  </a:lnTo>
                  <a:cubicBezTo>
                    <a:pt x="2465" y="5768"/>
                    <a:pt x="5768" y="2466"/>
                    <a:pt x="9921" y="2054"/>
                  </a:cubicBezTo>
                  <a:lnTo>
                    <a:pt x="9921" y="6907"/>
                  </a:lnTo>
                  <a:lnTo>
                    <a:pt x="11679" y="6907"/>
                  </a:lnTo>
                  <a:lnTo>
                    <a:pt x="11679" y="2054"/>
                  </a:lnTo>
                  <a:cubicBezTo>
                    <a:pt x="15832" y="2466"/>
                    <a:pt x="19135" y="5768"/>
                    <a:pt x="19548" y="9921"/>
                  </a:cubicBezTo>
                  <a:lnTo>
                    <a:pt x="14693" y="9921"/>
                  </a:lnTo>
                  <a:lnTo>
                    <a:pt x="14693" y="11679"/>
                  </a:lnTo>
                  <a:lnTo>
                    <a:pt x="19548" y="11679"/>
                  </a:lnTo>
                  <a:cubicBezTo>
                    <a:pt x="19135" y="15832"/>
                    <a:pt x="15832" y="19134"/>
                    <a:pt x="11679" y="19547"/>
                  </a:cubicBezTo>
                  <a:close/>
                  <a:moveTo>
                    <a:pt x="10799" y="0"/>
                  </a:moveTo>
                  <a:cubicBezTo>
                    <a:pt x="4835" y="0"/>
                    <a:pt x="0" y="4836"/>
                    <a:pt x="0" y="10800"/>
                  </a:cubicBezTo>
                  <a:cubicBezTo>
                    <a:pt x="0" y="16765"/>
                    <a:pt x="4835" y="21600"/>
                    <a:pt x="10799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6"/>
                    <a:pt x="16765" y="0"/>
                    <a:pt x="10799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9" name="千图PPT彼岸天：ID 8661124库_组合 22"/>
          <p:cNvGrpSpPr/>
          <p:nvPr>
            <p:custDataLst>
              <p:tags r:id="rId10"/>
            </p:custDataLst>
          </p:nvPr>
        </p:nvGrpSpPr>
        <p:grpSpPr>
          <a:xfrm>
            <a:off x="6597920" y="1942500"/>
            <a:ext cx="726003" cy="726003"/>
            <a:chOff x="6597920" y="1942500"/>
            <a:chExt cx="726003" cy="726003"/>
          </a:xfrm>
        </p:grpSpPr>
        <p:sp>
          <p:nvSpPr>
            <p:cNvPr id="26" name="Rectangle: Rounded Corners 23"/>
            <p:cNvSpPr/>
            <p:nvPr/>
          </p:nvSpPr>
          <p:spPr>
            <a:xfrm>
              <a:off x="6597920" y="194250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24"/>
            <p:cNvSpPr/>
            <p:nvPr/>
          </p:nvSpPr>
          <p:spPr>
            <a:xfrm>
              <a:off x="6785166" y="2139939"/>
              <a:ext cx="351510" cy="327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9" h="21600" extrusionOk="0">
                  <a:moveTo>
                    <a:pt x="4272" y="0"/>
                  </a:moveTo>
                  <a:cubicBezTo>
                    <a:pt x="3474" y="0"/>
                    <a:pt x="2800" y="302"/>
                    <a:pt x="2235" y="908"/>
                  </a:cubicBezTo>
                  <a:cubicBezTo>
                    <a:pt x="1671" y="1514"/>
                    <a:pt x="1389" y="2237"/>
                    <a:pt x="1389" y="3094"/>
                  </a:cubicBezTo>
                  <a:cubicBezTo>
                    <a:pt x="1389" y="3950"/>
                    <a:pt x="1671" y="4688"/>
                    <a:pt x="2235" y="5294"/>
                  </a:cubicBezTo>
                  <a:cubicBezTo>
                    <a:pt x="2801" y="5899"/>
                    <a:pt x="3474" y="6202"/>
                    <a:pt x="4272" y="6202"/>
                  </a:cubicBezTo>
                  <a:cubicBezTo>
                    <a:pt x="5071" y="6202"/>
                    <a:pt x="5758" y="5899"/>
                    <a:pt x="6322" y="5294"/>
                  </a:cubicBezTo>
                  <a:cubicBezTo>
                    <a:pt x="6888" y="4688"/>
                    <a:pt x="7169" y="3950"/>
                    <a:pt x="7169" y="3094"/>
                  </a:cubicBezTo>
                  <a:cubicBezTo>
                    <a:pt x="7169" y="2238"/>
                    <a:pt x="6888" y="1514"/>
                    <a:pt x="6322" y="908"/>
                  </a:cubicBezTo>
                  <a:cubicBezTo>
                    <a:pt x="5758" y="302"/>
                    <a:pt x="5071" y="0"/>
                    <a:pt x="4272" y="0"/>
                  </a:cubicBezTo>
                  <a:close/>
                  <a:moveTo>
                    <a:pt x="17274" y="0"/>
                  </a:moveTo>
                  <a:cubicBezTo>
                    <a:pt x="16476" y="0"/>
                    <a:pt x="15789" y="302"/>
                    <a:pt x="15224" y="908"/>
                  </a:cubicBezTo>
                  <a:cubicBezTo>
                    <a:pt x="14660" y="1514"/>
                    <a:pt x="14377" y="2237"/>
                    <a:pt x="14378" y="3094"/>
                  </a:cubicBezTo>
                  <a:cubicBezTo>
                    <a:pt x="14378" y="3950"/>
                    <a:pt x="14660" y="4688"/>
                    <a:pt x="15224" y="5294"/>
                  </a:cubicBezTo>
                  <a:cubicBezTo>
                    <a:pt x="15789" y="5899"/>
                    <a:pt x="16476" y="6202"/>
                    <a:pt x="17274" y="6202"/>
                  </a:cubicBezTo>
                  <a:cubicBezTo>
                    <a:pt x="18072" y="6202"/>
                    <a:pt x="18747" y="5899"/>
                    <a:pt x="19311" y="5294"/>
                  </a:cubicBezTo>
                  <a:cubicBezTo>
                    <a:pt x="19876" y="4688"/>
                    <a:pt x="20158" y="3950"/>
                    <a:pt x="20158" y="3094"/>
                  </a:cubicBezTo>
                  <a:cubicBezTo>
                    <a:pt x="20158" y="2238"/>
                    <a:pt x="19876" y="1514"/>
                    <a:pt x="19311" y="908"/>
                  </a:cubicBezTo>
                  <a:cubicBezTo>
                    <a:pt x="18747" y="302"/>
                    <a:pt x="18072" y="0"/>
                    <a:pt x="17274" y="0"/>
                  </a:cubicBezTo>
                  <a:close/>
                  <a:moveTo>
                    <a:pt x="10740" y="2966"/>
                  </a:moveTo>
                  <a:cubicBezTo>
                    <a:pt x="9543" y="2966"/>
                    <a:pt x="8532" y="3420"/>
                    <a:pt x="7685" y="4329"/>
                  </a:cubicBezTo>
                  <a:cubicBezTo>
                    <a:pt x="6838" y="5237"/>
                    <a:pt x="6415" y="6336"/>
                    <a:pt x="6415" y="7621"/>
                  </a:cubicBezTo>
                  <a:cubicBezTo>
                    <a:pt x="6415" y="8906"/>
                    <a:pt x="6838" y="10005"/>
                    <a:pt x="7685" y="10914"/>
                  </a:cubicBezTo>
                  <a:cubicBezTo>
                    <a:pt x="8532" y="11823"/>
                    <a:pt x="9543" y="12276"/>
                    <a:pt x="10740" y="12276"/>
                  </a:cubicBezTo>
                  <a:cubicBezTo>
                    <a:pt x="11938" y="12276"/>
                    <a:pt x="12962" y="11823"/>
                    <a:pt x="13809" y="10914"/>
                  </a:cubicBezTo>
                  <a:cubicBezTo>
                    <a:pt x="14656" y="10005"/>
                    <a:pt x="15079" y="8906"/>
                    <a:pt x="15079" y="7621"/>
                  </a:cubicBezTo>
                  <a:cubicBezTo>
                    <a:pt x="15079" y="6336"/>
                    <a:pt x="14656" y="5237"/>
                    <a:pt x="13809" y="4329"/>
                  </a:cubicBezTo>
                  <a:cubicBezTo>
                    <a:pt x="12962" y="3419"/>
                    <a:pt x="11938" y="2966"/>
                    <a:pt x="10740" y="2966"/>
                  </a:cubicBezTo>
                  <a:close/>
                  <a:moveTo>
                    <a:pt x="1402" y="6131"/>
                  </a:moveTo>
                  <a:cubicBezTo>
                    <a:pt x="469" y="6131"/>
                    <a:pt x="0" y="7551"/>
                    <a:pt x="0" y="10403"/>
                  </a:cubicBezTo>
                  <a:cubicBezTo>
                    <a:pt x="0" y="11033"/>
                    <a:pt x="214" y="11523"/>
                    <a:pt x="635" y="11850"/>
                  </a:cubicBezTo>
                  <a:cubicBezTo>
                    <a:pt x="1057" y="12177"/>
                    <a:pt x="1578" y="12333"/>
                    <a:pt x="2196" y="12333"/>
                  </a:cubicBezTo>
                  <a:lnTo>
                    <a:pt x="3704" y="12333"/>
                  </a:lnTo>
                  <a:cubicBezTo>
                    <a:pt x="4479" y="11339"/>
                    <a:pt x="5472" y="10826"/>
                    <a:pt x="6693" y="10786"/>
                  </a:cubicBezTo>
                  <a:cubicBezTo>
                    <a:pt x="6082" y="9840"/>
                    <a:pt x="5780" y="8801"/>
                    <a:pt x="5780" y="7678"/>
                  </a:cubicBezTo>
                  <a:cubicBezTo>
                    <a:pt x="5780" y="7444"/>
                    <a:pt x="5795" y="7182"/>
                    <a:pt x="5833" y="6883"/>
                  </a:cubicBezTo>
                  <a:cubicBezTo>
                    <a:pt x="5336" y="7069"/>
                    <a:pt x="4843" y="7167"/>
                    <a:pt x="4338" y="7167"/>
                  </a:cubicBezTo>
                  <a:cubicBezTo>
                    <a:pt x="3894" y="7167"/>
                    <a:pt x="3441" y="7071"/>
                    <a:pt x="2989" y="6897"/>
                  </a:cubicBezTo>
                  <a:cubicBezTo>
                    <a:pt x="2538" y="6724"/>
                    <a:pt x="2174" y="6556"/>
                    <a:pt x="1891" y="6386"/>
                  </a:cubicBezTo>
                  <a:cubicBezTo>
                    <a:pt x="1609" y="6216"/>
                    <a:pt x="1448" y="6131"/>
                    <a:pt x="1402" y="6131"/>
                  </a:cubicBezTo>
                  <a:close/>
                  <a:moveTo>
                    <a:pt x="20197" y="6131"/>
                  </a:moveTo>
                  <a:cubicBezTo>
                    <a:pt x="20153" y="6131"/>
                    <a:pt x="19990" y="6216"/>
                    <a:pt x="19708" y="6386"/>
                  </a:cubicBezTo>
                  <a:cubicBezTo>
                    <a:pt x="19426" y="6556"/>
                    <a:pt x="19062" y="6724"/>
                    <a:pt x="18610" y="6897"/>
                  </a:cubicBezTo>
                  <a:cubicBezTo>
                    <a:pt x="18159" y="7071"/>
                    <a:pt x="17706" y="7167"/>
                    <a:pt x="17261" y="7167"/>
                  </a:cubicBezTo>
                  <a:cubicBezTo>
                    <a:pt x="16757" y="7167"/>
                    <a:pt x="16251" y="7069"/>
                    <a:pt x="15753" y="6883"/>
                  </a:cubicBezTo>
                  <a:cubicBezTo>
                    <a:pt x="15791" y="7182"/>
                    <a:pt x="15819" y="7444"/>
                    <a:pt x="15819" y="7678"/>
                  </a:cubicBezTo>
                  <a:cubicBezTo>
                    <a:pt x="15819" y="8801"/>
                    <a:pt x="15516" y="9840"/>
                    <a:pt x="14907" y="10786"/>
                  </a:cubicBezTo>
                  <a:cubicBezTo>
                    <a:pt x="16126" y="10826"/>
                    <a:pt x="17120" y="11338"/>
                    <a:pt x="17896" y="12333"/>
                  </a:cubicBezTo>
                  <a:lnTo>
                    <a:pt x="19404" y="12333"/>
                  </a:lnTo>
                  <a:cubicBezTo>
                    <a:pt x="20021" y="12333"/>
                    <a:pt x="20543" y="12177"/>
                    <a:pt x="20964" y="11850"/>
                  </a:cubicBezTo>
                  <a:cubicBezTo>
                    <a:pt x="21386" y="11523"/>
                    <a:pt x="21599" y="11033"/>
                    <a:pt x="21599" y="10403"/>
                  </a:cubicBezTo>
                  <a:cubicBezTo>
                    <a:pt x="21600" y="7551"/>
                    <a:pt x="21131" y="6131"/>
                    <a:pt x="20197" y="6131"/>
                  </a:cubicBezTo>
                  <a:close/>
                  <a:moveTo>
                    <a:pt x="6852" y="11524"/>
                  </a:moveTo>
                  <a:cubicBezTo>
                    <a:pt x="6392" y="11524"/>
                    <a:pt x="5975" y="11604"/>
                    <a:pt x="5595" y="11765"/>
                  </a:cubicBezTo>
                  <a:cubicBezTo>
                    <a:pt x="5215" y="11927"/>
                    <a:pt x="4893" y="12147"/>
                    <a:pt x="4629" y="12418"/>
                  </a:cubicBezTo>
                  <a:cubicBezTo>
                    <a:pt x="4365" y="12688"/>
                    <a:pt x="4132" y="13014"/>
                    <a:pt x="3928" y="13397"/>
                  </a:cubicBezTo>
                  <a:cubicBezTo>
                    <a:pt x="3725" y="13781"/>
                    <a:pt x="3559" y="14171"/>
                    <a:pt x="3439" y="14575"/>
                  </a:cubicBezTo>
                  <a:cubicBezTo>
                    <a:pt x="3319" y="14979"/>
                    <a:pt x="3227" y="15422"/>
                    <a:pt x="3148" y="15895"/>
                  </a:cubicBezTo>
                  <a:cubicBezTo>
                    <a:pt x="3069" y="16367"/>
                    <a:pt x="3016" y="16807"/>
                    <a:pt x="2989" y="17215"/>
                  </a:cubicBezTo>
                  <a:cubicBezTo>
                    <a:pt x="2963" y="17623"/>
                    <a:pt x="2950" y="18035"/>
                    <a:pt x="2950" y="18464"/>
                  </a:cubicBezTo>
                  <a:cubicBezTo>
                    <a:pt x="2950" y="19432"/>
                    <a:pt x="3220" y="20201"/>
                    <a:pt x="3770" y="20763"/>
                  </a:cubicBezTo>
                  <a:cubicBezTo>
                    <a:pt x="4320" y="21324"/>
                    <a:pt x="5054" y="21600"/>
                    <a:pt x="5965" y="21600"/>
                  </a:cubicBezTo>
                  <a:lnTo>
                    <a:pt x="15832" y="21600"/>
                  </a:lnTo>
                  <a:cubicBezTo>
                    <a:pt x="16743" y="21600"/>
                    <a:pt x="17478" y="21324"/>
                    <a:pt x="18028" y="20763"/>
                  </a:cubicBezTo>
                  <a:cubicBezTo>
                    <a:pt x="18578" y="20201"/>
                    <a:pt x="18848" y="19432"/>
                    <a:pt x="18848" y="18464"/>
                  </a:cubicBezTo>
                  <a:cubicBezTo>
                    <a:pt x="18848" y="18035"/>
                    <a:pt x="18834" y="17623"/>
                    <a:pt x="18808" y="17215"/>
                  </a:cubicBezTo>
                  <a:cubicBezTo>
                    <a:pt x="18782" y="16807"/>
                    <a:pt x="18728" y="16367"/>
                    <a:pt x="18650" y="15895"/>
                  </a:cubicBezTo>
                  <a:cubicBezTo>
                    <a:pt x="18571" y="15422"/>
                    <a:pt x="18466" y="14979"/>
                    <a:pt x="18346" y="14575"/>
                  </a:cubicBezTo>
                  <a:cubicBezTo>
                    <a:pt x="18225" y="14171"/>
                    <a:pt x="18073" y="13781"/>
                    <a:pt x="17869" y="13397"/>
                  </a:cubicBezTo>
                  <a:cubicBezTo>
                    <a:pt x="17666" y="13014"/>
                    <a:pt x="17432" y="12689"/>
                    <a:pt x="17168" y="12418"/>
                  </a:cubicBezTo>
                  <a:cubicBezTo>
                    <a:pt x="16905" y="12147"/>
                    <a:pt x="16583" y="11927"/>
                    <a:pt x="16203" y="11765"/>
                  </a:cubicBezTo>
                  <a:cubicBezTo>
                    <a:pt x="15823" y="11604"/>
                    <a:pt x="15392" y="11524"/>
                    <a:pt x="14933" y="11524"/>
                  </a:cubicBezTo>
                  <a:cubicBezTo>
                    <a:pt x="14858" y="11524"/>
                    <a:pt x="14706" y="11606"/>
                    <a:pt x="14457" y="11779"/>
                  </a:cubicBezTo>
                  <a:cubicBezTo>
                    <a:pt x="14208" y="11953"/>
                    <a:pt x="13926" y="12148"/>
                    <a:pt x="13624" y="12361"/>
                  </a:cubicBezTo>
                  <a:cubicBezTo>
                    <a:pt x="13322" y="12575"/>
                    <a:pt x="12925" y="12770"/>
                    <a:pt x="12420" y="12943"/>
                  </a:cubicBezTo>
                  <a:cubicBezTo>
                    <a:pt x="11915" y="13117"/>
                    <a:pt x="11411" y="13213"/>
                    <a:pt x="10899" y="13213"/>
                  </a:cubicBezTo>
                  <a:cubicBezTo>
                    <a:pt x="10387" y="13213"/>
                    <a:pt x="9869" y="13117"/>
                    <a:pt x="9365" y="12943"/>
                  </a:cubicBezTo>
                  <a:cubicBezTo>
                    <a:pt x="8860" y="12770"/>
                    <a:pt x="8462" y="12575"/>
                    <a:pt x="8161" y="12361"/>
                  </a:cubicBezTo>
                  <a:cubicBezTo>
                    <a:pt x="7860" y="12148"/>
                    <a:pt x="7589" y="11953"/>
                    <a:pt x="7341" y="11779"/>
                  </a:cubicBezTo>
                  <a:cubicBezTo>
                    <a:pt x="7092" y="11606"/>
                    <a:pt x="6927" y="11524"/>
                    <a:pt x="6852" y="115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0" name="千图PPT彼岸天：ID 8661124库_组合 25"/>
          <p:cNvGrpSpPr/>
          <p:nvPr>
            <p:custDataLst>
              <p:tags r:id="rId11"/>
            </p:custDataLst>
          </p:nvPr>
        </p:nvGrpSpPr>
        <p:grpSpPr>
          <a:xfrm>
            <a:off x="6597920" y="3329548"/>
            <a:ext cx="726003" cy="726003"/>
            <a:chOff x="6597920" y="3329548"/>
            <a:chExt cx="726003" cy="726003"/>
          </a:xfrm>
        </p:grpSpPr>
        <p:sp>
          <p:nvSpPr>
            <p:cNvPr id="24" name="Rectangle: Rounded Corners 26"/>
            <p:cNvSpPr/>
            <p:nvPr/>
          </p:nvSpPr>
          <p:spPr>
            <a:xfrm>
              <a:off x="6597920" y="3329548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7"/>
            <p:cNvSpPr/>
            <p:nvPr/>
          </p:nvSpPr>
          <p:spPr>
            <a:xfrm>
              <a:off x="6782069" y="3518630"/>
              <a:ext cx="357704" cy="357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689" y="16769"/>
                  </a:moveTo>
                  <a:lnTo>
                    <a:pt x="16743" y="18701"/>
                  </a:lnTo>
                  <a:cubicBezTo>
                    <a:pt x="16496" y="18931"/>
                    <a:pt x="16196" y="19045"/>
                    <a:pt x="15843" y="19045"/>
                  </a:cubicBezTo>
                  <a:cubicBezTo>
                    <a:pt x="15481" y="19045"/>
                    <a:pt x="15181" y="18926"/>
                    <a:pt x="14943" y="18688"/>
                  </a:cubicBezTo>
                  <a:lnTo>
                    <a:pt x="12217" y="15948"/>
                  </a:lnTo>
                  <a:cubicBezTo>
                    <a:pt x="11970" y="15702"/>
                    <a:pt x="11847" y="15401"/>
                    <a:pt x="11847" y="15049"/>
                  </a:cubicBezTo>
                  <a:cubicBezTo>
                    <a:pt x="11847" y="14678"/>
                    <a:pt x="11992" y="14356"/>
                    <a:pt x="12283" y="14082"/>
                  </a:cubicBezTo>
                  <a:cubicBezTo>
                    <a:pt x="12310" y="14109"/>
                    <a:pt x="12392" y="14193"/>
                    <a:pt x="12528" y="14334"/>
                  </a:cubicBezTo>
                  <a:cubicBezTo>
                    <a:pt x="12664" y="14475"/>
                    <a:pt x="12760" y="14570"/>
                    <a:pt x="12813" y="14618"/>
                  </a:cubicBezTo>
                  <a:cubicBezTo>
                    <a:pt x="12866" y="14667"/>
                    <a:pt x="12949" y="14733"/>
                    <a:pt x="13064" y="14817"/>
                  </a:cubicBezTo>
                  <a:cubicBezTo>
                    <a:pt x="13178" y="14901"/>
                    <a:pt x="13291" y="14958"/>
                    <a:pt x="13401" y="14989"/>
                  </a:cubicBezTo>
                  <a:cubicBezTo>
                    <a:pt x="13512" y="15020"/>
                    <a:pt x="13633" y="15035"/>
                    <a:pt x="13765" y="15035"/>
                  </a:cubicBezTo>
                  <a:cubicBezTo>
                    <a:pt x="14118" y="15035"/>
                    <a:pt x="14418" y="14911"/>
                    <a:pt x="14666" y="14665"/>
                  </a:cubicBezTo>
                  <a:cubicBezTo>
                    <a:pt x="14912" y="14418"/>
                    <a:pt x="15036" y="14118"/>
                    <a:pt x="15036" y="13765"/>
                  </a:cubicBezTo>
                  <a:cubicBezTo>
                    <a:pt x="15036" y="13633"/>
                    <a:pt x="15020" y="13512"/>
                    <a:pt x="14990" y="13401"/>
                  </a:cubicBezTo>
                  <a:cubicBezTo>
                    <a:pt x="14958" y="13291"/>
                    <a:pt x="14901" y="13178"/>
                    <a:pt x="14817" y="13063"/>
                  </a:cubicBezTo>
                  <a:cubicBezTo>
                    <a:pt x="14733" y="12949"/>
                    <a:pt x="14667" y="12865"/>
                    <a:pt x="14619" y="12812"/>
                  </a:cubicBezTo>
                  <a:cubicBezTo>
                    <a:pt x="14571" y="12760"/>
                    <a:pt x="14475" y="12664"/>
                    <a:pt x="14334" y="12527"/>
                  </a:cubicBezTo>
                  <a:cubicBezTo>
                    <a:pt x="14193" y="12391"/>
                    <a:pt x="14109" y="12309"/>
                    <a:pt x="14083" y="12283"/>
                  </a:cubicBezTo>
                  <a:cubicBezTo>
                    <a:pt x="14348" y="12000"/>
                    <a:pt x="14665" y="11859"/>
                    <a:pt x="15035" y="11859"/>
                  </a:cubicBezTo>
                  <a:cubicBezTo>
                    <a:pt x="15388" y="11859"/>
                    <a:pt x="15689" y="11982"/>
                    <a:pt x="15936" y="12230"/>
                  </a:cubicBezTo>
                  <a:lnTo>
                    <a:pt x="18688" y="14982"/>
                  </a:lnTo>
                  <a:cubicBezTo>
                    <a:pt x="18936" y="15230"/>
                    <a:pt x="19059" y="15530"/>
                    <a:pt x="19059" y="15883"/>
                  </a:cubicBezTo>
                  <a:cubicBezTo>
                    <a:pt x="19059" y="16227"/>
                    <a:pt x="18936" y="16523"/>
                    <a:pt x="18689" y="16769"/>
                  </a:cubicBezTo>
                  <a:cubicBezTo>
                    <a:pt x="18689" y="16769"/>
                    <a:pt x="18689" y="16769"/>
                    <a:pt x="18689" y="16769"/>
                  </a:cubicBezTo>
                  <a:close/>
                  <a:moveTo>
                    <a:pt x="9318" y="7518"/>
                  </a:moveTo>
                  <a:cubicBezTo>
                    <a:pt x="9292" y="7492"/>
                    <a:pt x="9210" y="7408"/>
                    <a:pt x="9073" y="7267"/>
                  </a:cubicBezTo>
                  <a:cubicBezTo>
                    <a:pt x="8936" y="7125"/>
                    <a:pt x="8841" y="7030"/>
                    <a:pt x="8789" y="6982"/>
                  </a:cubicBezTo>
                  <a:cubicBezTo>
                    <a:pt x="8736" y="6933"/>
                    <a:pt x="8652" y="6868"/>
                    <a:pt x="8537" y="6784"/>
                  </a:cubicBezTo>
                  <a:cubicBezTo>
                    <a:pt x="8422" y="6699"/>
                    <a:pt x="8310" y="6642"/>
                    <a:pt x="8199" y="6611"/>
                  </a:cubicBezTo>
                  <a:cubicBezTo>
                    <a:pt x="8089" y="6581"/>
                    <a:pt x="7968" y="6565"/>
                    <a:pt x="7835" y="6565"/>
                  </a:cubicBezTo>
                  <a:cubicBezTo>
                    <a:pt x="7482" y="6565"/>
                    <a:pt x="7183" y="6688"/>
                    <a:pt x="6936" y="6936"/>
                  </a:cubicBezTo>
                  <a:cubicBezTo>
                    <a:pt x="6688" y="7183"/>
                    <a:pt x="6565" y="7482"/>
                    <a:pt x="6565" y="7835"/>
                  </a:cubicBezTo>
                  <a:cubicBezTo>
                    <a:pt x="6565" y="7968"/>
                    <a:pt x="6581" y="8089"/>
                    <a:pt x="6611" y="8199"/>
                  </a:cubicBezTo>
                  <a:cubicBezTo>
                    <a:pt x="6642" y="8310"/>
                    <a:pt x="6699" y="8422"/>
                    <a:pt x="6784" y="8537"/>
                  </a:cubicBezTo>
                  <a:cubicBezTo>
                    <a:pt x="6867" y="8652"/>
                    <a:pt x="6933" y="8736"/>
                    <a:pt x="6982" y="8788"/>
                  </a:cubicBezTo>
                  <a:cubicBezTo>
                    <a:pt x="7030" y="8841"/>
                    <a:pt x="7125" y="8936"/>
                    <a:pt x="7266" y="9073"/>
                  </a:cubicBezTo>
                  <a:cubicBezTo>
                    <a:pt x="7407" y="9210"/>
                    <a:pt x="7491" y="9292"/>
                    <a:pt x="7518" y="9318"/>
                  </a:cubicBezTo>
                  <a:cubicBezTo>
                    <a:pt x="7253" y="9592"/>
                    <a:pt x="6935" y="9728"/>
                    <a:pt x="6565" y="9728"/>
                  </a:cubicBezTo>
                  <a:cubicBezTo>
                    <a:pt x="6203" y="9728"/>
                    <a:pt x="5903" y="9609"/>
                    <a:pt x="5665" y="9371"/>
                  </a:cubicBezTo>
                  <a:lnTo>
                    <a:pt x="2912" y="6618"/>
                  </a:lnTo>
                  <a:cubicBezTo>
                    <a:pt x="2665" y="6371"/>
                    <a:pt x="2541" y="6070"/>
                    <a:pt x="2541" y="5717"/>
                  </a:cubicBezTo>
                  <a:cubicBezTo>
                    <a:pt x="2541" y="5374"/>
                    <a:pt x="2664" y="5078"/>
                    <a:pt x="2912" y="4831"/>
                  </a:cubicBezTo>
                  <a:lnTo>
                    <a:pt x="4858" y="2898"/>
                  </a:lnTo>
                  <a:cubicBezTo>
                    <a:pt x="5113" y="2660"/>
                    <a:pt x="5414" y="2541"/>
                    <a:pt x="5758" y="2541"/>
                  </a:cubicBezTo>
                  <a:cubicBezTo>
                    <a:pt x="6110" y="2541"/>
                    <a:pt x="6411" y="2665"/>
                    <a:pt x="6657" y="2912"/>
                  </a:cubicBezTo>
                  <a:lnTo>
                    <a:pt x="9384" y="5652"/>
                  </a:lnTo>
                  <a:cubicBezTo>
                    <a:pt x="9631" y="5898"/>
                    <a:pt x="9754" y="6199"/>
                    <a:pt x="9754" y="6551"/>
                  </a:cubicBezTo>
                  <a:cubicBezTo>
                    <a:pt x="9754" y="6922"/>
                    <a:pt x="9609" y="7244"/>
                    <a:pt x="9318" y="7518"/>
                  </a:cubicBezTo>
                  <a:cubicBezTo>
                    <a:pt x="9318" y="7518"/>
                    <a:pt x="9318" y="7518"/>
                    <a:pt x="9318" y="7518"/>
                  </a:cubicBezTo>
                  <a:close/>
                  <a:moveTo>
                    <a:pt x="20488" y="13182"/>
                  </a:moveTo>
                  <a:lnTo>
                    <a:pt x="17735" y="10429"/>
                  </a:lnTo>
                  <a:cubicBezTo>
                    <a:pt x="16994" y="9688"/>
                    <a:pt x="16094" y="9318"/>
                    <a:pt x="15035" y="9318"/>
                  </a:cubicBezTo>
                  <a:cubicBezTo>
                    <a:pt x="13959" y="9318"/>
                    <a:pt x="13041" y="9706"/>
                    <a:pt x="12283" y="10482"/>
                  </a:cubicBezTo>
                  <a:lnTo>
                    <a:pt x="11118" y="9318"/>
                  </a:lnTo>
                  <a:cubicBezTo>
                    <a:pt x="11894" y="8559"/>
                    <a:pt x="12283" y="7637"/>
                    <a:pt x="12283" y="6551"/>
                  </a:cubicBezTo>
                  <a:cubicBezTo>
                    <a:pt x="12283" y="5492"/>
                    <a:pt x="11916" y="4597"/>
                    <a:pt x="11184" y="3865"/>
                  </a:cubicBezTo>
                  <a:lnTo>
                    <a:pt x="8457" y="1125"/>
                  </a:lnTo>
                  <a:cubicBezTo>
                    <a:pt x="7725" y="375"/>
                    <a:pt x="6825" y="0"/>
                    <a:pt x="5757" y="0"/>
                  </a:cubicBezTo>
                  <a:cubicBezTo>
                    <a:pt x="4698" y="0"/>
                    <a:pt x="3803" y="366"/>
                    <a:pt x="3071" y="1099"/>
                  </a:cubicBezTo>
                  <a:lnTo>
                    <a:pt x="1125" y="3031"/>
                  </a:lnTo>
                  <a:cubicBezTo>
                    <a:pt x="375" y="3764"/>
                    <a:pt x="0" y="4659"/>
                    <a:pt x="0" y="5717"/>
                  </a:cubicBezTo>
                  <a:cubicBezTo>
                    <a:pt x="0" y="6776"/>
                    <a:pt x="370" y="7677"/>
                    <a:pt x="1112" y="8418"/>
                  </a:cubicBezTo>
                  <a:lnTo>
                    <a:pt x="3865" y="11171"/>
                  </a:lnTo>
                  <a:cubicBezTo>
                    <a:pt x="4606" y="11912"/>
                    <a:pt x="5506" y="12283"/>
                    <a:pt x="6565" y="12283"/>
                  </a:cubicBezTo>
                  <a:cubicBezTo>
                    <a:pt x="7641" y="12283"/>
                    <a:pt x="8559" y="11894"/>
                    <a:pt x="9318" y="11118"/>
                  </a:cubicBezTo>
                  <a:lnTo>
                    <a:pt x="10482" y="12283"/>
                  </a:lnTo>
                  <a:cubicBezTo>
                    <a:pt x="9706" y="13041"/>
                    <a:pt x="9318" y="13963"/>
                    <a:pt x="9318" y="15049"/>
                  </a:cubicBezTo>
                  <a:cubicBezTo>
                    <a:pt x="9318" y="16108"/>
                    <a:pt x="9684" y="17003"/>
                    <a:pt x="10416" y="17735"/>
                  </a:cubicBezTo>
                  <a:lnTo>
                    <a:pt x="13143" y="20475"/>
                  </a:lnTo>
                  <a:cubicBezTo>
                    <a:pt x="13876" y="21225"/>
                    <a:pt x="14775" y="21600"/>
                    <a:pt x="15843" y="21600"/>
                  </a:cubicBezTo>
                  <a:cubicBezTo>
                    <a:pt x="16902" y="21600"/>
                    <a:pt x="17797" y="21234"/>
                    <a:pt x="18529" y="20501"/>
                  </a:cubicBezTo>
                  <a:lnTo>
                    <a:pt x="20475" y="18569"/>
                  </a:lnTo>
                  <a:cubicBezTo>
                    <a:pt x="21225" y="17836"/>
                    <a:pt x="21600" y="16941"/>
                    <a:pt x="21600" y="15883"/>
                  </a:cubicBezTo>
                  <a:cubicBezTo>
                    <a:pt x="21600" y="14824"/>
                    <a:pt x="21230" y="13924"/>
                    <a:pt x="20488" y="13182"/>
                  </a:cubicBezTo>
                  <a:cubicBezTo>
                    <a:pt x="20488" y="13182"/>
                    <a:pt x="20488" y="13182"/>
                    <a:pt x="20488" y="13182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1" name="千图PPT彼岸天：ID 8661124库_组合 28"/>
          <p:cNvGrpSpPr/>
          <p:nvPr>
            <p:custDataLst>
              <p:tags r:id="rId12"/>
            </p:custDataLst>
          </p:nvPr>
        </p:nvGrpSpPr>
        <p:grpSpPr>
          <a:xfrm>
            <a:off x="6597920" y="4695980"/>
            <a:ext cx="726003" cy="726003"/>
            <a:chOff x="6597920" y="4695980"/>
            <a:chExt cx="726003" cy="726003"/>
          </a:xfrm>
        </p:grpSpPr>
        <p:sp>
          <p:nvSpPr>
            <p:cNvPr id="22" name="Rectangle: Rounded Corners 29"/>
            <p:cNvSpPr/>
            <p:nvPr/>
          </p:nvSpPr>
          <p:spPr>
            <a:xfrm>
              <a:off x="6597920" y="4695980"/>
              <a:ext cx="726003" cy="726003"/>
            </a:xfrm>
            <a:prstGeom prst="roundRect">
              <a:avLst>
                <a:gd name="adj" fmla="val 4614"/>
              </a:avLst>
            </a:pr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0"/>
            <p:cNvSpPr/>
            <p:nvPr/>
          </p:nvSpPr>
          <p:spPr>
            <a:xfrm>
              <a:off x="6798897" y="4927100"/>
              <a:ext cx="324049" cy="263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80" h="21024" extrusionOk="0">
                  <a:moveTo>
                    <a:pt x="18800" y="1728"/>
                  </a:moveTo>
                  <a:cubicBezTo>
                    <a:pt x="16810" y="-576"/>
                    <a:pt x="13583" y="-576"/>
                    <a:pt x="11591" y="1728"/>
                  </a:cubicBezTo>
                  <a:lnTo>
                    <a:pt x="10239" y="3293"/>
                  </a:lnTo>
                  <a:lnTo>
                    <a:pt x="8887" y="1728"/>
                  </a:lnTo>
                  <a:cubicBezTo>
                    <a:pt x="6897" y="-576"/>
                    <a:pt x="3670" y="-576"/>
                    <a:pt x="1680" y="1728"/>
                  </a:cubicBezTo>
                  <a:cubicBezTo>
                    <a:pt x="-560" y="4320"/>
                    <a:pt x="-560" y="8522"/>
                    <a:pt x="1680" y="11115"/>
                  </a:cubicBezTo>
                  <a:lnTo>
                    <a:pt x="10239" y="21024"/>
                  </a:lnTo>
                  <a:lnTo>
                    <a:pt x="18800" y="11115"/>
                  </a:lnTo>
                  <a:cubicBezTo>
                    <a:pt x="21040" y="8522"/>
                    <a:pt x="21040" y="4320"/>
                    <a:pt x="18800" y="172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文本框 6"/>
          <p:cNvSpPr txBox="1"/>
          <p:nvPr>
            <p:custDataLst>
              <p:tags r:id="rId1"/>
            </p:custDataLst>
          </p:nvPr>
        </p:nvSpPr>
        <p:spPr bwMode="auto">
          <a:xfrm>
            <a:off x="5462314" y="260208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30</a:t>
            </a:r>
            <a:endParaRPr lang="en-US" altLang="ko-KR" sz="1200" b="1"/>
          </a:p>
        </p:txBody>
      </p:sp>
      <p:sp>
        <p:nvSpPr>
          <p:cNvPr id="5" name="千图PPT彼岸天：ID 8661124库_文本框 7"/>
          <p:cNvSpPr txBox="1"/>
          <p:nvPr>
            <p:custDataLst>
              <p:tags r:id="rId2"/>
            </p:custDataLst>
          </p:nvPr>
        </p:nvSpPr>
        <p:spPr bwMode="auto">
          <a:xfrm>
            <a:off x="6628721" y="149672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60</a:t>
            </a:r>
            <a:endParaRPr lang="en-US" altLang="ko-KR" sz="1200" b="1"/>
          </a:p>
        </p:txBody>
      </p:sp>
      <p:sp>
        <p:nvSpPr>
          <p:cNvPr id="6" name="千图PPT彼岸天：ID 8661124库_文本框 8"/>
          <p:cNvSpPr txBox="1"/>
          <p:nvPr>
            <p:custDataLst>
              <p:tags r:id="rId3"/>
            </p:custDataLst>
          </p:nvPr>
        </p:nvSpPr>
        <p:spPr bwMode="auto">
          <a:xfrm>
            <a:off x="7800474" y="2142986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40</a:t>
            </a:r>
            <a:endParaRPr lang="en-US" altLang="ko-KR" sz="1200" b="1"/>
          </a:p>
        </p:txBody>
      </p:sp>
      <p:sp>
        <p:nvSpPr>
          <p:cNvPr id="7" name="千图PPT彼岸天：ID 8661124库_文本框 9"/>
          <p:cNvSpPr txBox="1"/>
          <p:nvPr>
            <p:custDataLst>
              <p:tags r:id="rId4"/>
            </p:custDataLst>
          </p:nvPr>
        </p:nvSpPr>
        <p:spPr bwMode="auto">
          <a:xfrm>
            <a:off x="4305432" y="1781578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50</a:t>
            </a:r>
            <a:endParaRPr lang="en-US" altLang="ko-KR" sz="1200" b="1"/>
          </a:p>
        </p:txBody>
      </p:sp>
      <p:sp>
        <p:nvSpPr>
          <p:cNvPr id="8" name="千图PPT彼岸天：ID 8661124库_文本框 10"/>
          <p:cNvSpPr txBox="1"/>
          <p:nvPr>
            <p:custDataLst>
              <p:tags r:id="rId5"/>
            </p:custDataLst>
          </p:nvPr>
        </p:nvSpPr>
        <p:spPr bwMode="auto">
          <a:xfrm>
            <a:off x="3129500" y="2452189"/>
            <a:ext cx="169918" cy="1661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200" b="1"/>
              <a:t>35</a:t>
            </a:r>
            <a:endParaRPr lang="en-US" altLang="ko-KR" sz="1200" b="1"/>
          </a:p>
        </p:txBody>
      </p:sp>
      <p:sp>
        <p:nvSpPr>
          <p:cNvPr id="9" name="千图PPT彼岸天：ID 8661124库_文本框 11"/>
          <p:cNvSpPr txBox="1"/>
          <p:nvPr>
            <p:custDataLst>
              <p:tags r:id="rId6"/>
            </p:custDataLst>
          </p:nvPr>
        </p:nvSpPr>
        <p:spPr bwMode="auto">
          <a:xfrm>
            <a:off x="8652155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6</a:t>
            </a:r>
            <a:endParaRPr lang="en-US" altLang="zh-CN" sz="900" dirty="0"/>
          </a:p>
        </p:txBody>
      </p:sp>
      <p:sp>
        <p:nvSpPr>
          <p:cNvPr id="10" name="千图PPT彼岸天：ID 8661124库_文本框 12"/>
          <p:cNvSpPr txBox="1"/>
          <p:nvPr>
            <p:custDataLst>
              <p:tags r:id="rId7"/>
            </p:custDataLst>
          </p:nvPr>
        </p:nvSpPr>
        <p:spPr bwMode="auto">
          <a:xfrm>
            <a:off x="7484465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5</a:t>
            </a:r>
            <a:endParaRPr lang="en-US" altLang="zh-CN" sz="900" dirty="0"/>
          </a:p>
        </p:txBody>
      </p:sp>
      <p:sp>
        <p:nvSpPr>
          <p:cNvPr id="11" name="千图PPT彼岸天：ID 8661124库_文本框 13"/>
          <p:cNvSpPr txBox="1"/>
          <p:nvPr>
            <p:custDataLst>
              <p:tags r:id="rId8"/>
            </p:custDataLst>
          </p:nvPr>
        </p:nvSpPr>
        <p:spPr bwMode="auto">
          <a:xfrm>
            <a:off x="6316777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4</a:t>
            </a:r>
            <a:endParaRPr lang="en-US" altLang="zh-CN" sz="900" dirty="0"/>
          </a:p>
        </p:txBody>
      </p:sp>
      <p:sp>
        <p:nvSpPr>
          <p:cNvPr id="12" name="千图PPT彼岸天：ID 8661124库_文本框 14"/>
          <p:cNvSpPr txBox="1"/>
          <p:nvPr>
            <p:custDataLst>
              <p:tags r:id="rId9"/>
            </p:custDataLst>
          </p:nvPr>
        </p:nvSpPr>
        <p:spPr bwMode="auto">
          <a:xfrm>
            <a:off x="5149089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3</a:t>
            </a:r>
            <a:endParaRPr lang="en-US" altLang="zh-CN" sz="900" dirty="0"/>
          </a:p>
        </p:txBody>
      </p:sp>
      <p:sp>
        <p:nvSpPr>
          <p:cNvPr id="13" name="千图PPT彼岸天：ID 8661124库_文本框 15"/>
          <p:cNvSpPr txBox="1"/>
          <p:nvPr>
            <p:custDataLst>
              <p:tags r:id="rId10"/>
            </p:custDataLst>
          </p:nvPr>
        </p:nvSpPr>
        <p:spPr bwMode="auto">
          <a:xfrm>
            <a:off x="2813713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1</a:t>
            </a:r>
            <a:endParaRPr lang="en-US" altLang="zh-CN" sz="900" dirty="0"/>
          </a:p>
        </p:txBody>
      </p:sp>
      <p:sp>
        <p:nvSpPr>
          <p:cNvPr id="14" name="千图PPT彼岸天：ID 8661124库_文本框 16"/>
          <p:cNvSpPr txBox="1"/>
          <p:nvPr>
            <p:custDataLst>
              <p:tags r:id="rId11"/>
            </p:custDataLst>
          </p:nvPr>
        </p:nvSpPr>
        <p:spPr bwMode="auto">
          <a:xfrm>
            <a:off x="3981401" y="3647787"/>
            <a:ext cx="788677" cy="124650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zh-CN" altLang="en-US" sz="900" dirty="0"/>
              <a:t>输入标题文本 </a:t>
            </a:r>
            <a:r>
              <a:rPr lang="en-US" altLang="zh-CN" sz="900" dirty="0"/>
              <a:t>2</a:t>
            </a:r>
            <a:endParaRPr lang="en-US" altLang="zh-CN" sz="900" dirty="0"/>
          </a:p>
        </p:txBody>
      </p:sp>
      <p:cxnSp>
        <p:nvCxnSpPr>
          <p:cNvPr id="15" name="千图PPT彼岸天：ID 8661124库_直接连接符 22"/>
          <p:cNvCxnSpPr/>
          <p:nvPr>
            <p:custDataLst>
              <p:tags r:id="rId12"/>
            </p:custDataLst>
          </p:nvPr>
        </p:nvCxnSpPr>
        <p:spPr>
          <a:xfrm>
            <a:off x="1343472" y="3540756"/>
            <a:ext cx="950505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千图PPT彼岸天：ID 8661124库_Freeform: Shape 60"/>
          <p:cNvSpPr/>
          <p:nvPr>
            <p:custDataLst>
              <p:tags r:id="rId13"/>
            </p:custDataLst>
          </p:nvPr>
        </p:nvSpPr>
        <p:spPr>
          <a:xfrm>
            <a:off x="3215680" y="2615462"/>
            <a:ext cx="724118" cy="930291"/>
          </a:xfrm>
          <a:custGeom>
            <a:avLst/>
            <a:gdLst>
              <a:gd name="connsiteX0" fmla="*/ 0 w 724118"/>
              <a:gd name="connsiteY0" fmla="*/ 0 h 930291"/>
              <a:gd name="connsiteX1" fmla="*/ 724118 w 724118"/>
              <a:gd name="connsiteY1" fmla="*/ 930291 h 930291"/>
              <a:gd name="connsiteX2" fmla="*/ 0 w 724118"/>
              <a:gd name="connsiteY2" fmla="*/ 930291 h 930291"/>
              <a:gd name="connsiteX3" fmla="*/ 0 w 724118"/>
              <a:gd name="connsiteY3" fmla="*/ 0 h 9302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4118" h="930291">
                <a:moveTo>
                  <a:pt x="0" y="0"/>
                </a:moveTo>
                <a:lnTo>
                  <a:pt x="724118" y="930291"/>
                </a:lnTo>
                <a:lnTo>
                  <a:pt x="0" y="93029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7" name="千图PPT彼岸天：ID 8661124库_Freeform: Shape 58"/>
          <p:cNvSpPr/>
          <p:nvPr>
            <p:custDataLst>
              <p:tags r:id="rId14"/>
            </p:custDataLst>
          </p:nvPr>
        </p:nvSpPr>
        <p:spPr>
          <a:xfrm>
            <a:off x="2489124" y="2613896"/>
            <a:ext cx="726557" cy="931857"/>
          </a:xfrm>
          <a:custGeom>
            <a:avLst/>
            <a:gdLst>
              <a:gd name="connsiteX0" fmla="*/ 725338 w 726557"/>
              <a:gd name="connsiteY0" fmla="*/ 0 h 931857"/>
              <a:gd name="connsiteX1" fmla="*/ 726557 w 726557"/>
              <a:gd name="connsiteY1" fmla="*/ 1566 h 931857"/>
              <a:gd name="connsiteX2" fmla="*/ 726557 w 726557"/>
              <a:gd name="connsiteY2" fmla="*/ 931857 h 931857"/>
              <a:gd name="connsiteX3" fmla="*/ 0 w 726557"/>
              <a:gd name="connsiteY3" fmla="*/ 931857 h 931857"/>
              <a:gd name="connsiteX4" fmla="*/ 725338 w 726557"/>
              <a:gd name="connsiteY4" fmla="*/ 0 h 931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557" h="931857">
                <a:moveTo>
                  <a:pt x="725338" y="0"/>
                </a:moveTo>
                <a:lnTo>
                  <a:pt x="726557" y="1566"/>
                </a:lnTo>
                <a:lnTo>
                  <a:pt x="726557" y="931857"/>
                </a:lnTo>
                <a:lnTo>
                  <a:pt x="0" y="931857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8" name="千图PPT彼岸天：ID 8661124库_Freeform: Shape 64"/>
          <p:cNvSpPr/>
          <p:nvPr>
            <p:custDataLst>
              <p:tags r:id="rId15"/>
            </p:custDataLst>
          </p:nvPr>
        </p:nvSpPr>
        <p:spPr>
          <a:xfrm>
            <a:off x="4387093" y="1934973"/>
            <a:ext cx="731187" cy="1610779"/>
          </a:xfrm>
          <a:custGeom>
            <a:avLst/>
            <a:gdLst>
              <a:gd name="connsiteX0" fmla="*/ 5850 w 731187"/>
              <a:gd name="connsiteY0" fmla="*/ 0 h 1610779"/>
              <a:gd name="connsiteX1" fmla="*/ 731187 w 731187"/>
              <a:gd name="connsiteY1" fmla="*/ 1610779 h 1610779"/>
              <a:gd name="connsiteX2" fmla="*/ 0 w 731187"/>
              <a:gd name="connsiteY2" fmla="*/ 1610779 h 1610779"/>
              <a:gd name="connsiteX3" fmla="*/ 0 w 731187"/>
              <a:gd name="connsiteY3" fmla="*/ 12991 h 1610779"/>
              <a:gd name="connsiteX4" fmla="*/ 5850 w 731187"/>
              <a:gd name="connsiteY4" fmla="*/ 0 h 1610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1187" h="1610779">
                <a:moveTo>
                  <a:pt x="5850" y="0"/>
                </a:moveTo>
                <a:lnTo>
                  <a:pt x="731187" y="1610779"/>
                </a:lnTo>
                <a:lnTo>
                  <a:pt x="0" y="1610779"/>
                </a:lnTo>
                <a:lnTo>
                  <a:pt x="0" y="12991"/>
                </a:lnTo>
                <a:lnTo>
                  <a:pt x="585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9" name="千图PPT彼岸天：ID 8661124库_Freeform: Shape 62"/>
          <p:cNvSpPr/>
          <p:nvPr>
            <p:custDataLst>
              <p:tags r:id="rId16"/>
            </p:custDataLst>
          </p:nvPr>
        </p:nvSpPr>
        <p:spPr>
          <a:xfrm>
            <a:off x="3667605" y="1947964"/>
            <a:ext cx="719488" cy="1597788"/>
          </a:xfrm>
          <a:custGeom>
            <a:avLst/>
            <a:gdLst>
              <a:gd name="connsiteX0" fmla="*/ 719488 w 719488"/>
              <a:gd name="connsiteY0" fmla="*/ 0 h 1597788"/>
              <a:gd name="connsiteX1" fmla="*/ 719488 w 719488"/>
              <a:gd name="connsiteY1" fmla="*/ 1597788 h 1597788"/>
              <a:gd name="connsiteX2" fmla="*/ 0 w 719488"/>
              <a:gd name="connsiteY2" fmla="*/ 1597788 h 1597788"/>
              <a:gd name="connsiteX3" fmla="*/ 719488 w 719488"/>
              <a:gd name="connsiteY3" fmla="*/ 0 h 1597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488" h="1597788">
                <a:moveTo>
                  <a:pt x="719488" y="0"/>
                </a:moveTo>
                <a:lnTo>
                  <a:pt x="719488" y="1597788"/>
                </a:lnTo>
                <a:lnTo>
                  <a:pt x="0" y="1597788"/>
                </a:lnTo>
                <a:lnTo>
                  <a:pt x="71948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千图PPT彼岸天：ID 8661124库_Freeform: Shape 68"/>
          <p:cNvSpPr/>
          <p:nvPr>
            <p:custDataLst>
              <p:tags r:id="rId17"/>
            </p:custDataLst>
          </p:nvPr>
        </p:nvSpPr>
        <p:spPr>
          <a:xfrm>
            <a:off x="5558505" y="2777646"/>
            <a:ext cx="714107" cy="768106"/>
          </a:xfrm>
          <a:custGeom>
            <a:avLst/>
            <a:gdLst>
              <a:gd name="connsiteX0" fmla="*/ 0 w 714107"/>
              <a:gd name="connsiteY0" fmla="*/ 0 h 768106"/>
              <a:gd name="connsiteX1" fmla="*/ 714107 w 714107"/>
              <a:gd name="connsiteY1" fmla="*/ 768106 h 768106"/>
              <a:gd name="connsiteX2" fmla="*/ 0 w 714107"/>
              <a:gd name="connsiteY2" fmla="*/ 768106 h 768106"/>
              <a:gd name="connsiteX3" fmla="*/ 0 w 714107"/>
              <a:gd name="connsiteY3" fmla="*/ 0 h 768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4107" h="768106">
                <a:moveTo>
                  <a:pt x="0" y="0"/>
                </a:moveTo>
                <a:lnTo>
                  <a:pt x="714107" y="768106"/>
                </a:lnTo>
                <a:lnTo>
                  <a:pt x="0" y="76810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1" name="千图PPT彼岸天：ID 8661124库_Freeform: Shape 66"/>
          <p:cNvSpPr/>
          <p:nvPr>
            <p:custDataLst>
              <p:tags r:id="rId18"/>
            </p:custDataLst>
          </p:nvPr>
        </p:nvSpPr>
        <p:spPr>
          <a:xfrm>
            <a:off x="4821937" y="2765568"/>
            <a:ext cx="736568" cy="780185"/>
          </a:xfrm>
          <a:custGeom>
            <a:avLst/>
            <a:gdLst>
              <a:gd name="connsiteX0" fmla="*/ 725338 w 736568"/>
              <a:gd name="connsiteY0" fmla="*/ 0 h 780185"/>
              <a:gd name="connsiteX1" fmla="*/ 736568 w 736568"/>
              <a:gd name="connsiteY1" fmla="*/ 12079 h 780185"/>
              <a:gd name="connsiteX2" fmla="*/ 736568 w 736568"/>
              <a:gd name="connsiteY2" fmla="*/ 780185 h 780185"/>
              <a:gd name="connsiteX3" fmla="*/ 0 w 736568"/>
              <a:gd name="connsiteY3" fmla="*/ 780185 h 780185"/>
              <a:gd name="connsiteX4" fmla="*/ 725338 w 736568"/>
              <a:gd name="connsiteY4" fmla="*/ 0 h 7801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6568" h="780185">
                <a:moveTo>
                  <a:pt x="725338" y="0"/>
                </a:moveTo>
                <a:lnTo>
                  <a:pt x="736568" y="12079"/>
                </a:lnTo>
                <a:lnTo>
                  <a:pt x="736568" y="780185"/>
                </a:lnTo>
                <a:lnTo>
                  <a:pt x="0" y="780185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2" name="千图PPT彼岸天：ID 8661124库_Freeform: Shape 72"/>
          <p:cNvSpPr/>
          <p:nvPr>
            <p:custDataLst>
              <p:tags r:id="rId19"/>
            </p:custDataLst>
          </p:nvPr>
        </p:nvSpPr>
        <p:spPr>
          <a:xfrm>
            <a:off x="6708069" y="1657368"/>
            <a:ext cx="730951" cy="1888384"/>
          </a:xfrm>
          <a:custGeom>
            <a:avLst/>
            <a:gdLst>
              <a:gd name="connsiteX0" fmla="*/ 5614 w 730951"/>
              <a:gd name="connsiteY0" fmla="*/ 0 h 1888384"/>
              <a:gd name="connsiteX1" fmla="*/ 730951 w 730951"/>
              <a:gd name="connsiteY1" fmla="*/ 1888384 h 1888384"/>
              <a:gd name="connsiteX2" fmla="*/ 0 w 730951"/>
              <a:gd name="connsiteY2" fmla="*/ 1888384 h 1888384"/>
              <a:gd name="connsiteX3" fmla="*/ 0 w 730951"/>
              <a:gd name="connsiteY3" fmla="*/ 14616 h 1888384"/>
              <a:gd name="connsiteX4" fmla="*/ 5614 w 730951"/>
              <a:gd name="connsiteY4" fmla="*/ 0 h 188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0951" h="1888384">
                <a:moveTo>
                  <a:pt x="5614" y="0"/>
                </a:moveTo>
                <a:lnTo>
                  <a:pt x="730951" y="1888384"/>
                </a:lnTo>
                <a:lnTo>
                  <a:pt x="0" y="1888384"/>
                </a:lnTo>
                <a:lnTo>
                  <a:pt x="0" y="14616"/>
                </a:lnTo>
                <a:lnTo>
                  <a:pt x="5614" y="0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3" name="千图PPT彼岸天：ID 8661124库_Freeform: Shape 70"/>
          <p:cNvSpPr/>
          <p:nvPr>
            <p:custDataLst>
              <p:tags r:id="rId20"/>
            </p:custDataLst>
          </p:nvPr>
        </p:nvSpPr>
        <p:spPr>
          <a:xfrm>
            <a:off x="5988344" y="1671984"/>
            <a:ext cx="719724" cy="1873768"/>
          </a:xfrm>
          <a:custGeom>
            <a:avLst/>
            <a:gdLst>
              <a:gd name="connsiteX0" fmla="*/ 719724 w 719724"/>
              <a:gd name="connsiteY0" fmla="*/ 0 h 1873768"/>
              <a:gd name="connsiteX1" fmla="*/ 719724 w 719724"/>
              <a:gd name="connsiteY1" fmla="*/ 1873768 h 1873768"/>
              <a:gd name="connsiteX2" fmla="*/ 0 w 719724"/>
              <a:gd name="connsiteY2" fmla="*/ 1873768 h 1873768"/>
              <a:gd name="connsiteX3" fmla="*/ 719724 w 719724"/>
              <a:gd name="connsiteY3" fmla="*/ 0 h 1873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724" h="1873768">
                <a:moveTo>
                  <a:pt x="719724" y="0"/>
                </a:moveTo>
                <a:lnTo>
                  <a:pt x="719724" y="1873768"/>
                </a:lnTo>
                <a:lnTo>
                  <a:pt x="0" y="1873768"/>
                </a:lnTo>
                <a:lnTo>
                  <a:pt x="71972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4" name="千图PPT彼岸天：ID 8661124库_Freeform: Shape 76"/>
          <p:cNvSpPr/>
          <p:nvPr>
            <p:custDataLst>
              <p:tags r:id="rId21"/>
            </p:custDataLst>
          </p:nvPr>
        </p:nvSpPr>
        <p:spPr>
          <a:xfrm>
            <a:off x="7889006" y="2288970"/>
            <a:ext cx="721767" cy="1256782"/>
          </a:xfrm>
          <a:custGeom>
            <a:avLst/>
            <a:gdLst>
              <a:gd name="connsiteX0" fmla="*/ 0 w 721767"/>
              <a:gd name="connsiteY0" fmla="*/ 0 h 1256782"/>
              <a:gd name="connsiteX1" fmla="*/ 721767 w 721767"/>
              <a:gd name="connsiteY1" fmla="*/ 1256782 h 1256782"/>
              <a:gd name="connsiteX2" fmla="*/ 0 w 721767"/>
              <a:gd name="connsiteY2" fmla="*/ 1256782 h 1256782"/>
              <a:gd name="connsiteX3" fmla="*/ 0 w 721767"/>
              <a:gd name="connsiteY3" fmla="*/ 0 h 12567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1256782">
                <a:moveTo>
                  <a:pt x="0" y="0"/>
                </a:moveTo>
                <a:lnTo>
                  <a:pt x="721767" y="1256782"/>
                </a:lnTo>
                <a:lnTo>
                  <a:pt x="0" y="12567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5" name="千图PPT彼岸天：ID 8661124库_Freeform: Shape 74"/>
          <p:cNvSpPr/>
          <p:nvPr>
            <p:custDataLst>
              <p:tags r:id="rId22"/>
            </p:custDataLst>
          </p:nvPr>
        </p:nvSpPr>
        <p:spPr>
          <a:xfrm>
            <a:off x="7160097" y="2282754"/>
            <a:ext cx="728908" cy="1262998"/>
          </a:xfrm>
          <a:custGeom>
            <a:avLst/>
            <a:gdLst>
              <a:gd name="connsiteX0" fmla="*/ 725338 w 728908"/>
              <a:gd name="connsiteY0" fmla="*/ 0 h 1262998"/>
              <a:gd name="connsiteX1" fmla="*/ 728908 w 728908"/>
              <a:gd name="connsiteY1" fmla="*/ 6216 h 1262998"/>
              <a:gd name="connsiteX2" fmla="*/ 728908 w 728908"/>
              <a:gd name="connsiteY2" fmla="*/ 1262998 h 1262998"/>
              <a:gd name="connsiteX3" fmla="*/ 0 w 728908"/>
              <a:gd name="connsiteY3" fmla="*/ 1262998 h 1262998"/>
              <a:gd name="connsiteX4" fmla="*/ 725338 w 728908"/>
              <a:gd name="connsiteY4" fmla="*/ 0 h 1262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1262998">
                <a:moveTo>
                  <a:pt x="725338" y="0"/>
                </a:moveTo>
                <a:lnTo>
                  <a:pt x="728908" y="6216"/>
                </a:lnTo>
                <a:lnTo>
                  <a:pt x="728908" y="1262998"/>
                </a:lnTo>
                <a:lnTo>
                  <a:pt x="0" y="1262998"/>
                </a:lnTo>
                <a:lnTo>
                  <a:pt x="725338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千图PPT彼岸天：ID 8661124库_Freeform: Shape 80"/>
          <p:cNvSpPr/>
          <p:nvPr>
            <p:custDataLst>
              <p:tags r:id="rId23"/>
            </p:custDataLst>
          </p:nvPr>
        </p:nvSpPr>
        <p:spPr>
          <a:xfrm>
            <a:off x="9042924" y="1354060"/>
            <a:ext cx="728908" cy="2191693"/>
          </a:xfrm>
          <a:custGeom>
            <a:avLst/>
            <a:gdLst>
              <a:gd name="connsiteX0" fmla="*/ 3571 w 728908"/>
              <a:gd name="connsiteY0" fmla="*/ 0 h 2191693"/>
              <a:gd name="connsiteX1" fmla="*/ 728908 w 728908"/>
              <a:gd name="connsiteY1" fmla="*/ 2191693 h 2191693"/>
              <a:gd name="connsiteX2" fmla="*/ 0 w 728908"/>
              <a:gd name="connsiteY2" fmla="*/ 2191693 h 2191693"/>
              <a:gd name="connsiteX3" fmla="*/ 0 w 728908"/>
              <a:gd name="connsiteY3" fmla="*/ 10790 h 2191693"/>
              <a:gd name="connsiteX4" fmla="*/ 3571 w 728908"/>
              <a:gd name="connsiteY4" fmla="*/ 0 h 219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8908" h="2191693">
                <a:moveTo>
                  <a:pt x="3571" y="0"/>
                </a:moveTo>
                <a:lnTo>
                  <a:pt x="728908" y="2191693"/>
                </a:lnTo>
                <a:lnTo>
                  <a:pt x="0" y="2191693"/>
                </a:lnTo>
                <a:lnTo>
                  <a:pt x="0" y="10790"/>
                </a:lnTo>
                <a:lnTo>
                  <a:pt x="357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7" name="千图PPT彼岸天：ID 8661124库_Freeform: Shape 78"/>
          <p:cNvSpPr/>
          <p:nvPr>
            <p:custDataLst>
              <p:tags r:id="rId24"/>
            </p:custDataLst>
          </p:nvPr>
        </p:nvSpPr>
        <p:spPr>
          <a:xfrm>
            <a:off x="8321158" y="1364850"/>
            <a:ext cx="721767" cy="2180903"/>
          </a:xfrm>
          <a:custGeom>
            <a:avLst/>
            <a:gdLst>
              <a:gd name="connsiteX0" fmla="*/ 721767 w 721767"/>
              <a:gd name="connsiteY0" fmla="*/ 0 h 2180903"/>
              <a:gd name="connsiteX1" fmla="*/ 721767 w 721767"/>
              <a:gd name="connsiteY1" fmla="*/ 2180903 h 2180903"/>
              <a:gd name="connsiteX2" fmla="*/ 0 w 721767"/>
              <a:gd name="connsiteY2" fmla="*/ 2180903 h 2180903"/>
              <a:gd name="connsiteX3" fmla="*/ 721767 w 721767"/>
              <a:gd name="connsiteY3" fmla="*/ 0 h 2180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1767" h="2180903">
                <a:moveTo>
                  <a:pt x="721767" y="0"/>
                </a:moveTo>
                <a:lnTo>
                  <a:pt x="721767" y="2180903"/>
                </a:lnTo>
                <a:lnTo>
                  <a:pt x="0" y="2180903"/>
                </a:lnTo>
                <a:lnTo>
                  <a:pt x="721767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8" name="千图PPT彼岸天：ID 8661124库_文本框 81"/>
          <p:cNvSpPr txBox="1"/>
          <p:nvPr>
            <p:custDataLst>
              <p:tags r:id="rId25"/>
            </p:custDataLst>
          </p:nvPr>
        </p:nvSpPr>
        <p:spPr bwMode="auto">
          <a:xfrm>
            <a:off x="8947108" y="1160748"/>
            <a:ext cx="198772" cy="193899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  <a:sp3d prstMaterial="matte">
            <a:bevelT w="1270" h="1270"/>
          </a:sp3d>
        </p:spPr>
        <p:txBody>
          <a:bodyPr wrap="none" lIns="0" tIns="0" rIns="0" bIns="0" anchor="t" anchorCtr="0">
            <a:normAutofit lnSpcReduction="10000"/>
          </a:bodyPr>
          <a:lstStyle/>
          <a:p>
            <a:pPr algn="ctr">
              <a:buClr>
                <a:prstClr val="white"/>
              </a:buClr>
              <a:defRPr/>
            </a:pPr>
            <a:r>
              <a:rPr lang="en-US" altLang="ko-KR" sz="1400" b="1"/>
              <a:t>70</a:t>
            </a:r>
            <a:endParaRPr lang="en-US" altLang="ko-KR" sz="1400" b="1"/>
          </a:p>
        </p:txBody>
      </p:sp>
      <p:grpSp>
        <p:nvGrpSpPr>
          <p:cNvPr id="29" name="千图PPT彼岸天：ID 8661124库_组合 5"/>
          <p:cNvGrpSpPr/>
          <p:nvPr>
            <p:custDataLst>
              <p:tags r:id="rId26"/>
            </p:custDataLst>
          </p:nvPr>
        </p:nvGrpSpPr>
        <p:grpSpPr>
          <a:xfrm>
            <a:off x="7875888" y="4387356"/>
            <a:ext cx="612068" cy="575396"/>
            <a:chOff x="7875888" y="4387356"/>
            <a:chExt cx="612068" cy="575396"/>
          </a:xfrm>
        </p:grpSpPr>
        <p:sp>
          <p:nvSpPr>
            <p:cNvPr id="63" name="Heptagon 89"/>
            <p:cNvSpPr/>
            <p:nvPr/>
          </p:nvSpPr>
          <p:spPr>
            <a:xfrm>
              <a:off x="7875888" y="4387356"/>
              <a:ext cx="612068" cy="575396"/>
            </a:xfrm>
            <a:prstGeom prst="heptagon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91"/>
            <p:cNvSpPr/>
            <p:nvPr/>
          </p:nvSpPr>
          <p:spPr bwMode="auto">
            <a:xfrm>
              <a:off x="7969826" y="4478806"/>
              <a:ext cx="424192" cy="424192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0" name="千图PPT彼岸天：ID 8661124库_组合 3"/>
          <p:cNvGrpSpPr/>
          <p:nvPr>
            <p:custDataLst>
              <p:tags r:id="rId27"/>
            </p:custDataLst>
          </p:nvPr>
        </p:nvGrpSpPr>
        <p:grpSpPr>
          <a:xfrm>
            <a:off x="1487488" y="4387356"/>
            <a:ext cx="612068" cy="575396"/>
            <a:chOff x="1487488" y="4387356"/>
            <a:chExt cx="612068" cy="575396"/>
          </a:xfrm>
        </p:grpSpPr>
        <p:sp>
          <p:nvSpPr>
            <p:cNvPr id="61" name="Heptagon 85"/>
            <p:cNvSpPr/>
            <p:nvPr/>
          </p:nvSpPr>
          <p:spPr>
            <a:xfrm>
              <a:off x="1487488" y="4387356"/>
              <a:ext cx="612068" cy="575396"/>
            </a:xfrm>
            <a:prstGeom prst="heptag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92"/>
            <p:cNvSpPr/>
            <p:nvPr/>
          </p:nvSpPr>
          <p:spPr bwMode="auto">
            <a:xfrm>
              <a:off x="1581426" y="4476207"/>
              <a:ext cx="424192" cy="424192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1" name="千图PPT彼岸天：ID 8661124库_组合 2"/>
          <p:cNvGrpSpPr/>
          <p:nvPr>
            <p:custDataLst>
              <p:tags r:id="rId28"/>
            </p:custDataLst>
          </p:nvPr>
        </p:nvGrpSpPr>
        <p:grpSpPr>
          <a:xfrm>
            <a:off x="4681688" y="4387356"/>
            <a:ext cx="612068" cy="575396"/>
            <a:chOff x="4681688" y="4387356"/>
            <a:chExt cx="612068" cy="575396"/>
          </a:xfrm>
        </p:grpSpPr>
        <p:sp>
          <p:nvSpPr>
            <p:cNvPr id="59" name="Heptagon 87"/>
            <p:cNvSpPr/>
            <p:nvPr/>
          </p:nvSpPr>
          <p:spPr>
            <a:xfrm>
              <a:off x="4681688" y="4387356"/>
              <a:ext cx="612068" cy="575396"/>
            </a:xfrm>
            <a:prstGeom prst="heptagon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93"/>
            <p:cNvSpPr/>
            <p:nvPr/>
          </p:nvSpPr>
          <p:spPr bwMode="auto">
            <a:xfrm>
              <a:off x="4775626" y="4469072"/>
              <a:ext cx="424192" cy="424192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2" name="千图PPT彼岸天：ID 8661124库_组合 4"/>
          <p:cNvGrpSpPr/>
          <p:nvPr>
            <p:custDataLst>
              <p:tags r:id="rId29"/>
            </p:custDataLst>
          </p:nvPr>
        </p:nvGrpSpPr>
        <p:grpSpPr>
          <a:xfrm>
            <a:off x="1487488" y="5409888"/>
            <a:ext cx="612068" cy="575396"/>
            <a:chOff x="1487488" y="5409888"/>
            <a:chExt cx="612068" cy="575396"/>
          </a:xfrm>
        </p:grpSpPr>
        <p:sp>
          <p:nvSpPr>
            <p:cNvPr id="57" name="Heptagon 86"/>
            <p:cNvSpPr/>
            <p:nvPr/>
          </p:nvSpPr>
          <p:spPr>
            <a:xfrm>
              <a:off x="1487488" y="5409888"/>
              <a:ext cx="612068" cy="575396"/>
            </a:xfrm>
            <a:prstGeom prst="heptagon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8" name="Freeform: Shape 95"/>
            <p:cNvSpPr/>
            <p:nvPr/>
          </p:nvSpPr>
          <p:spPr bwMode="auto">
            <a:xfrm>
              <a:off x="1581426" y="5503528"/>
              <a:ext cx="424192" cy="424192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3" name="千图PPT彼岸天：ID 8661124库_组合 1"/>
          <p:cNvGrpSpPr/>
          <p:nvPr>
            <p:custDataLst>
              <p:tags r:id="rId30"/>
            </p:custDataLst>
          </p:nvPr>
        </p:nvGrpSpPr>
        <p:grpSpPr>
          <a:xfrm>
            <a:off x="4681688" y="5409888"/>
            <a:ext cx="612068" cy="575396"/>
            <a:chOff x="4681688" y="5409888"/>
            <a:chExt cx="612068" cy="575396"/>
          </a:xfrm>
        </p:grpSpPr>
        <p:sp>
          <p:nvSpPr>
            <p:cNvPr id="55" name="Heptagon 88"/>
            <p:cNvSpPr/>
            <p:nvPr/>
          </p:nvSpPr>
          <p:spPr>
            <a:xfrm>
              <a:off x="4681688" y="5409888"/>
              <a:ext cx="612068" cy="575396"/>
            </a:xfrm>
            <a:prstGeom prst="heptagon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96"/>
            <p:cNvSpPr/>
            <p:nvPr/>
          </p:nvSpPr>
          <p:spPr bwMode="auto">
            <a:xfrm>
              <a:off x="4775626" y="5503528"/>
              <a:ext cx="424192" cy="424192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4" name="千图PPT彼岸天：ID 8661124库_组合 17"/>
          <p:cNvGrpSpPr/>
          <p:nvPr>
            <p:custDataLst>
              <p:tags r:id="rId31"/>
            </p:custDataLst>
          </p:nvPr>
        </p:nvGrpSpPr>
        <p:grpSpPr>
          <a:xfrm>
            <a:off x="7875888" y="5409888"/>
            <a:ext cx="612068" cy="575396"/>
            <a:chOff x="7875888" y="5409888"/>
            <a:chExt cx="612068" cy="575396"/>
          </a:xfrm>
        </p:grpSpPr>
        <p:sp>
          <p:nvSpPr>
            <p:cNvPr id="53" name="Heptagon 90"/>
            <p:cNvSpPr/>
            <p:nvPr/>
          </p:nvSpPr>
          <p:spPr>
            <a:xfrm>
              <a:off x="7875888" y="5409888"/>
              <a:ext cx="612068" cy="575396"/>
            </a:xfrm>
            <a:prstGeom prst="heptagon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97"/>
            <p:cNvSpPr/>
            <p:nvPr/>
          </p:nvSpPr>
          <p:spPr bwMode="auto">
            <a:xfrm>
              <a:off x="7950253" y="5483954"/>
              <a:ext cx="463339" cy="463339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35" name="千图PPT彼岸天：ID 8661124库_组合 52"/>
          <p:cNvGrpSpPr/>
          <p:nvPr>
            <p:custDataLst>
              <p:tags r:id="rId32"/>
            </p:custDataLst>
          </p:nvPr>
        </p:nvGrpSpPr>
        <p:grpSpPr>
          <a:xfrm>
            <a:off x="8487956" y="4374071"/>
            <a:ext cx="2781989" cy="697563"/>
            <a:chOff x="8436262" y="1808820"/>
            <a:chExt cx="2781989" cy="697563"/>
          </a:xfrm>
        </p:grpSpPr>
        <p:sp>
          <p:nvSpPr>
            <p:cNvPr id="51" name="TextBox 53"/>
            <p:cNvSpPr txBox="1"/>
            <p:nvPr/>
          </p:nvSpPr>
          <p:spPr bwMode="auto">
            <a:xfrm>
              <a:off x="8436262" y="1808820"/>
              <a:ext cx="167580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52" name="TextBox 54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r>
                <a:rPr lang="zh-CN" altLang="en-US" sz="8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800" dirty="0">
                  <a:solidFill>
                    <a:schemeClr val="tx1"/>
                  </a:solidFill>
                </a:rPr>
                <a:t>58PIC.COM</a:t>
              </a: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千图PPT彼岸天：ID 8661124库_组合 56"/>
          <p:cNvGrpSpPr/>
          <p:nvPr>
            <p:custDataLst>
              <p:tags r:id="rId33"/>
            </p:custDataLst>
          </p:nvPr>
        </p:nvGrpSpPr>
        <p:grpSpPr>
          <a:xfrm>
            <a:off x="8487956" y="5396603"/>
            <a:ext cx="2781989" cy="697563"/>
            <a:chOff x="8436262" y="1808820"/>
            <a:chExt cx="2781989" cy="697563"/>
          </a:xfrm>
        </p:grpSpPr>
        <p:sp>
          <p:nvSpPr>
            <p:cNvPr id="49" name="TextBox 57"/>
            <p:cNvSpPr txBox="1"/>
            <p:nvPr/>
          </p:nvSpPr>
          <p:spPr bwMode="auto">
            <a:xfrm>
              <a:off x="8436262" y="1808820"/>
              <a:ext cx="167580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50" name="TextBox 59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r>
                <a:rPr lang="zh-CN" altLang="en-US" sz="8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800" dirty="0">
                  <a:solidFill>
                    <a:schemeClr val="tx1"/>
                  </a:solidFill>
                </a:rPr>
                <a:t>58PIC.COM</a:t>
              </a: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7" name="千图PPT彼岸天：ID 8661124库_组合 61"/>
          <p:cNvGrpSpPr/>
          <p:nvPr>
            <p:custDataLst>
              <p:tags r:id="rId34"/>
            </p:custDataLst>
          </p:nvPr>
        </p:nvGrpSpPr>
        <p:grpSpPr>
          <a:xfrm>
            <a:off x="5293753" y="4374071"/>
            <a:ext cx="2406137" cy="697563"/>
            <a:chOff x="8436262" y="1808820"/>
            <a:chExt cx="2781989" cy="697563"/>
          </a:xfrm>
        </p:grpSpPr>
        <p:sp>
          <p:nvSpPr>
            <p:cNvPr id="47" name="TextBox 63"/>
            <p:cNvSpPr txBox="1"/>
            <p:nvPr/>
          </p:nvSpPr>
          <p:spPr bwMode="auto">
            <a:xfrm>
              <a:off x="8436262" y="1808820"/>
              <a:ext cx="193757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48" name="TextBox 65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r>
                <a:rPr lang="zh-CN" altLang="en-US" sz="8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800" dirty="0">
                  <a:solidFill>
                    <a:schemeClr val="tx1"/>
                  </a:solidFill>
                </a:rPr>
                <a:t>58PIC.COM</a:t>
              </a: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千图PPT彼岸天：ID 8661124库_组合 67"/>
          <p:cNvGrpSpPr/>
          <p:nvPr>
            <p:custDataLst>
              <p:tags r:id="rId35"/>
            </p:custDataLst>
          </p:nvPr>
        </p:nvGrpSpPr>
        <p:grpSpPr>
          <a:xfrm>
            <a:off x="5293753" y="5396603"/>
            <a:ext cx="2406137" cy="697563"/>
            <a:chOff x="8436262" y="1808820"/>
            <a:chExt cx="2781989" cy="697563"/>
          </a:xfrm>
        </p:grpSpPr>
        <p:sp>
          <p:nvSpPr>
            <p:cNvPr id="45" name="TextBox 69"/>
            <p:cNvSpPr txBox="1"/>
            <p:nvPr/>
          </p:nvSpPr>
          <p:spPr bwMode="auto">
            <a:xfrm>
              <a:off x="8436262" y="1808820"/>
              <a:ext cx="1937577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46" name="TextBox 71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r>
                <a:rPr lang="zh-CN" altLang="en-US" sz="8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800" dirty="0">
                  <a:solidFill>
                    <a:schemeClr val="tx1"/>
                  </a:solidFill>
                </a:rPr>
                <a:t>58PIC.COM</a:t>
              </a: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9" name="千图PPT彼岸天：ID 8661124库_组合 73"/>
          <p:cNvGrpSpPr/>
          <p:nvPr>
            <p:custDataLst>
              <p:tags r:id="rId36"/>
            </p:custDataLst>
          </p:nvPr>
        </p:nvGrpSpPr>
        <p:grpSpPr>
          <a:xfrm>
            <a:off x="2099560" y="4374071"/>
            <a:ext cx="2380575" cy="697563"/>
            <a:chOff x="8436262" y="1808820"/>
            <a:chExt cx="2781989" cy="697563"/>
          </a:xfrm>
        </p:grpSpPr>
        <p:sp>
          <p:nvSpPr>
            <p:cNvPr id="43" name="TextBox 75"/>
            <p:cNvSpPr txBox="1"/>
            <p:nvPr/>
          </p:nvSpPr>
          <p:spPr bwMode="auto">
            <a:xfrm>
              <a:off x="8436262" y="1808820"/>
              <a:ext cx="1958383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44" name="TextBox 77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r>
                <a:rPr lang="zh-CN" altLang="en-US" sz="8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800" dirty="0">
                  <a:solidFill>
                    <a:schemeClr val="tx1"/>
                  </a:solidFill>
                </a:rPr>
                <a:t>58PIC.COM</a:t>
              </a: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千图PPT彼岸天：ID 8661124库_组合 79"/>
          <p:cNvGrpSpPr/>
          <p:nvPr>
            <p:custDataLst>
              <p:tags r:id="rId37"/>
            </p:custDataLst>
          </p:nvPr>
        </p:nvGrpSpPr>
        <p:grpSpPr>
          <a:xfrm>
            <a:off x="2099561" y="5396603"/>
            <a:ext cx="2380575" cy="697563"/>
            <a:chOff x="8436262" y="1808820"/>
            <a:chExt cx="2781989" cy="697563"/>
          </a:xfrm>
        </p:grpSpPr>
        <p:sp>
          <p:nvSpPr>
            <p:cNvPr id="41" name="TextBox 82"/>
            <p:cNvSpPr txBox="1"/>
            <p:nvPr/>
          </p:nvSpPr>
          <p:spPr bwMode="auto">
            <a:xfrm>
              <a:off x="8436262" y="1808820"/>
              <a:ext cx="1958383" cy="27699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/>
              <a:r>
                <a:rPr lang="zh-CN" altLang="en-US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42" name="TextBox 83"/>
            <p:cNvSpPr txBox="1"/>
            <p:nvPr/>
          </p:nvSpPr>
          <p:spPr bwMode="auto">
            <a:xfrm>
              <a:off x="8436262" y="2137051"/>
              <a:ext cx="2781989" cy="36933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288000" tIns="0" rIns="0" bIns="0" anchor="t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800" dirty="0">
                  <a:solidFill>
                    <a:schemeClr val="tx1"/>
                  </a:solidFill>
                </a:rPr>
                <a:t>请替换文字内容复制你的内容到此 </a:t>
              </a:r>
              <a:br>
                <a:rPr lang="zh-CN" altLang="en-US" sz="800" dirty="0">
                  <a:solidFill>
                    <a:schemeClr val="tx1"/>
                  </a:solidFill>
                </a:rPr>
              </a:br>
              <a:r>
                <a:rPr lang="zh-CN" altLang="en-US" sz="800" dirty="0">
                  <a:solidFill>
                    <a:schemeClr val="tx1"/>
                  </a:solidFill>
                </a:rPr>
                <a:t>千图网</a:t>
              </a:r>
              <a:r>
                <a:rPr lang="en-US" altLang="zh-CN" sz="800" dirty="0">
                  <a:solidFill>
                    <a:schemeClr val="tx1"/>
                  </a:solidFill>
                </a:rPr>
                <a:t>58PIC.COM</a:t>
              </a:r>
              <a:endParaRPr lang="zh-CN" altLang="en-US" sz="80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000"/>
                            </p:stCondLst>
                            <p:childTnLst>
                              <p:par>
                                <p:cTn id="1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3500"/>
                            </p:stCondLst>
                            <p:childTnLst>
                              <p:par>
                                <p:cTn id="13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000"/>
                            </p:stCondLst>
                            <p:childTnLst>
                              <p:par>
                                <p:cTn id="1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4500"/>
                            </p:stCondLst>
                            <p:childTnLst>
                              <p:par>
                                <p:cTn id="14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0"/>
                            </p:stCondLst>
                            <p:childTnLst>
                              <p:par>
                                <p:cTn id="15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5500"/>
                            </p:stCondLst>
                            <p:childTnLst>
                              <p:par>
                                <p:cTn id="1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000"/>
                            </p:stCondLst>
                            <p:childTnLst>
                              <p:par>
                                <p:cTn id="1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千图PPT彼岸天：ID 8661124库_组合 4"/>
          <p:cNvGrpSpPr/>
          <p:nvPr>
            <p:custDataLst>
              <p:tags r:id="rId1"/>
            </p:custDataLst>
          </p:nvPr>
        </p:nvGrpSpPr>
        <p:grpSpPr>
          <a:xfrm rot="16200000">
            <a:off x="4360568" y="1658356"/>
            <a:ext cx="1547259" cy="1949967"/>
            <a:chOff x="3171825" y="2459015"/>
            <a:chExt cx="1219200" cy="1536522"/>
          </a:xfrm>
        </p:grpSpPr>
        <p:sp>
          <p:nvSpPr>
            <p:cNvPr id="41" name="Freeform: Shape 5"/>
            <p:cNvSpPr/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6"/>
            <p:cNvSpPr/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8" name="千图PPT彼岸天：ID 8661124库_组合 7"/>
          <p:cNvGrpSpPr/>
          <p:nvPr>
            <p:custDataLst>
              <p:tags r:id="rId2"/>
            </p:custDataLst>
          </p:nvPr>
        </p:nvGrpSpPr>
        <p:grpSpPr>
          <a:xfrm rot="16200000">
            <a:off x="4141991" y="2668315"/>
            <a:ext cx="1740665" cy="2193712"/>
            <a:chOff x="2203768" y="2266950"/>
            <a:chExt cx="1371600" cy="1728587"/>
          </a:xfrm>
        </p:grpSpPr>
        <p:sp>
          <p:nvSpPr>
            <p:cNvPr id="39" name="Freeform: Shape 8"/>
            <p:cNvSpPr/>
            <p:nvPr/>
          </p:nvSpPr>
          <p:spPr bwMode="auto">
            <a:xfrm>
              <a:off x="2203768" y="2266950"/>
              <a:ext cx="1371600" cy="1728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9"/>
            <p:cNvSpPr/>
            <p:nvPr/>
          </p:nvSpPr>
          <p:spPr bwMode="auto">
            <a:xfrm>
              <a:off x="2791143" y="3727452"/>
              <a:ext cx="196850" cy="169441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9" name="千图PPT彼岸天：ID 8661124库_组合 10"/>
          <p:cNvGrpSpPr/>
          <p:nvPr>
            <p:custDataLst>
              <p:tags r:id="rId3"/>
            </p:custDataLst>
          </p:nvPr>
        </p:nvGrpSpPr>
        <p:grpSpPr>
          <a:xfrm rot="16200000">
            <a:off x="4360568" y="3922025"/>
            <a:ext cx="1547259" cy="1949967"/>
            <a:chOff x="1388111" y="2459015"/>
            <a:chExt cx="1219200" cy="1536522"/>
          </a:xfrm>
        </p:grpSpPr>
        <p:sp>
          <p:nvSpPr>
            <p:cNvPr id="37" name="Freeform: Shape 11"/>
            <p:cNvSpPr/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2"/>
            <p:cNvSpPr/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0" name="千图PPT彼岸天：ID 8661124库_组合 14"/>
          <p:cNvGrpSpPr/>
          <p:nvPr>
            <p:custDataLst>
              <p:tags r:id="rId4"/>
            </p:custDataLst>
          </p:nvPr>
        </p:nvGrpSpPr>
        <p:grpSpPr>
          <a:xfrm rot="5400000" flipH="1">
            <a:off x="6379280" y="1658356"/>
            <a:ext cx="1547259" cy="1949967"/>
            <a:chOff x="3171825" y="2459015"/>
            <a:chExt cx="1219200" cy="1536522"/>
          </a:xfrm>
        </p:grpSpPr>
        <p:sp>
          <p:nvSpPr>
            <p:cNvPr id="35" name="Freeform: Shape 15"/>
            <p:cNvSpPr/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6"/>
            <p:cNvSpPr/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1" name="千图PPT彼岸天：ID 8661124库_组合 17"/>
          <p:cNvGrpSpPr/>
          <p:nvPr>
            <p:custDataLst>
              <p:tags r:id="rId5"/>
            </p:custDataLst>
          </p:nvPr>
        </p:nvGrpSpPr>
        <p:grpSpPr>
          <a:xfrm rot="5400000" flipH="1">
            <a:off x="6404450" y="2668315"/>
            <a:ext cx="1740665" cy="2193712"/>
            <a:chOff x="2203768" y="2266950"/>
            <a:chExt cx="1371600" cy="1728587"/>
          </a:xfrm>
        </p:grpSpPr>
        <p:sp>
          <p:nvSpPr>
            <p:cNvPr id="33" name="Freeform: Shape 18"/>
            <p:cNvSpPr/>
            <p:nvPr/>
          </p:nvSpPr>
          <p:spPr bwMode="auto">
            <a:xfrm>
              <a:off x="2203768" y="2266950"/>
              <a:ext cx="1371600" cy="1728587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9"/>
            <p:cNvSpPr/>
            <p:nvPr/>
          </p:nvSpPr>
          <p:spPr bwMode="auto">
            <a:xfrm>
              <a:off x="2791143" y="3727452"/>
              <a:ext cx="196850" cy="169441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2" name="千图PPT彼岸天：ID 8661124库_组合 20"/>
          <p:cNvGrpSpPr/>
          <p:nvPr>
            <p:custDataLst>
              <p:tags r:id="rId6"/>
            </p:custDataLst>
          </p:nvPr>
        </p:nvGrpSpPr>
        <p:grpSpPr>
          <a:xfrm rot="5400000" flipH="1">
            <a:off x="6379280" y="3922025"/>
            <a:ext cx="1547259" cy="1949967"/>
            <a:chOff x="1388111" y="2459015"/>
            <a:chExt cx="1219200" cy="1536522"/>
          </a:xfrm>
        </p:grpSpPr>
        <p:sp>
          <p:nvSpPr>
            <p:cNvPr id="31" name="Freeform: Shape 21"/>
            <p:cNvSpPr/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6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22"/>
            <p:cNvSpPr/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3" name="千图PPT彼岸天：ID 8661124库_组合 29"/>
          <p:cNvGrpSpPr/>
          <p:nvPr>
            <p:custDataLst>
              <p:tags r:id="rId7"/>
            </p:custDataLst>
          </p:nvPr>
        </p:nvGrpSpPr>
        <p:grpSpPr>
          <a:xfrm>
            <a:off x="7079657" y="1844824"/>
            <a:ext cx="4227637" cy="642478"/>
            <a:chOff x="7284132" y="5074715"/>
            <a:chExt cx="2262955" cy="642478"/>
          </a:xfrm>
        </p:grpSpPr>
        <p:sp>
          <p:nvSpPr>
            <p:cNvPr id="29" name="TextBox 30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30" name="TextBox 31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32"/>
          <p:cNvGrpSpPr/>
          <p:nvPr>
            <p:custDataLst>
              <p:tags r:id="rId8"/>
            </p:custDataLst>
          </p:nvPr>
        </p:nvGrpSpPr>
        <p:grpSpPr>
          <a:xfrm>
            <a:off x="7079657" y="2984270"/>
            <a:ext cx="4227637" cy="642478"/>
            <a:chOff x="7284132" y="5074715"/>
            <a:chExt cx="2262955" cy="642478"/>
          </a:xfrm>
        </p:grpSpPr>
        <p:sp>
          <p:nvSpPr>
            <p:cNvPr id="27" name="TextBox 33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28" name="TextBox 34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千图PPT彼岸天：ID 8661124库_组合 35"/>
          <p:cNvGrpSpPr/>
          <p:nvPr>
            <p:custDataLst>
              <p:tags r:id="rId9"/>
            </p:custDataLst>
          </p:nvPr>
        </p:nvGrpSpPr>
        <p:grpSpPr>
          <a:xfrm>
            <a:off x="7079657" y="4123715"/>
            <a:ext cx="4227637" cy="642478"/>
            <a:chOff x="7284132" y="5074715"/>
            <a:chExt cx="2262955" cy="642478"/>
          </a:xfrm>
        </p:grpSpPr>
        <p:sp>
          <p:nvSpPr>
            <p:cNvPr id="25" name="TextBox 36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千图PPT彼岸天：ID 8661124库_组合 38"/>
          <p:cNvGrpSpPr/>
          <p:nvPr>
            <p:custDataLst>
              <p:tags r:id="rId10"/>
            </p:custDataLst>
          </p:nvPr>
        </p:nvGrpSpPr>
        <p:grpSpPr>
          <a:xfrm>
            <a:off x="884706" y="1844824"/>
            <a:ext cx="4227637" cy="642478"/>
            <a:chOff x="7284132" y="5074715"/>
            <a:chExt cx="2262955" cy="642478"/>
          </a:xfrm>
        </p:grpSpPr>
        <p:sp>
          <p:nvSpPr>
            <p:cNvPr id="23" name="TextBox 39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24" name="TextBox 40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41"/>
          <p:cNvGrpSpPr/>
          <p:nvPr>
            <p:custDataLst>
              <p:tags r:id="rId11"/>
            </p:custDataLst>
          </p:nvPr>
        </p:nvGrpSpPr>
        <p:grpSpPr>
          <a:xfrm>
            <a:off x="884706" y="2984270"/>
            <a:ext cx="4227637" cy="642478"/>
            <a:chOff x="7284132" y="5074715"/>
            <a:chExt cx="2262955" cy="642478"/>
          </a:xfrm>
        </p:grpSpPr>
        <p:sp>
          <p:nvSpPr>
            <p:cNvPr id="21" name="TextBox 42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2" name="TextBox 43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8" name="千图PPT彼岸天：ID 8661124库_组合 44"/>
          <p:cNvGrpSpPr/>
          <p:nvPr>
            <p:custDataLst>
              <p:tags r:id="rId12"/>
            </p:custDataLst>
          </p:nvPr>
        </p:nvGrpSpPr>
        <p:grpSpPr>
          <a:xfrm>
            <a:off x="884706" y="4123715"/>
            <a:ext cx="4227637" cy="642478"/>
            <a:chOff x="7284132" y="5074715"/>
            <a:chExt cx="2262955" cy="642478"/>
          </a:xfrm>
        </p:grpSpPr>
        <p:sp>
          <p:nvSpPr>
            <p:cNvPr id="19" name="TextBox 45"/>
            <p:cNvSpPr txBox="1"/>
            <p:nvPr/>
          </p:nvSpPr>
          <p:spPr>
            <a:xfrm>
              <a:off x="7284132" y="5074715"/>
              <a:ext cx="2262955" cy="291403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xtLst>
              <a:ext uri="{91240B29-F687-4F45-9708-019B960494DF}">
                <a14:hiddenLine xmlns:a14="http://schemas.microsoft.com/office/drawing/2010/main" w="12700">
                  <a:solidFill>
                    <a:schemeClr val="accent4">
                      <a:lumMod val="10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360000" tIns="0" rIns="288000" bIns="0" anchor="ctr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20" name="TextBox 46"/>
            <p:cNvSpPr txBox="1"/>
            <p:nvPr/>
          </p:nvSpPr>
          <p:spPr>
            <a:xfrm>
              <a:off x="7284132" y="5366119"/>
              <a:ext cx="2262955" cy="351074"/>
            </a:xfrm>
            <a:prstGeom prst="rect">
              <a:avLst/>
            </a:prstGeom>
          </p:spPr>
          <p:txBody>
            <a:bodyPr vert="horz" wrap="square" lIns="360000" tIns="0" rIns="288000" bIns="0" anchor="ctr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千图网</a:t>
              </a:r>
              <a:r>
                <a:rPr lang="en-US" altLang="zh-CN" sz="1050" dirty="0">
                  <a:solidFill>
                    <a:schemeClr val="dk1">
                      <a:lumMod val="100000"/>
                    </a:schemeClr>
                  </a:solidFill>
                </a:rPr>
                <a:t>58PIC.COM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千图PPT彼岸天：ID 8661124库_组合 41"/>
          <p:cNvGrpSpPr/>
          <p:nvPr>
            <p:custDataLst>
              <p:tags r:id="rId1"/>
            </p:custDataLst>
          </p:nvPr>
        </p:nvGrpSpPr>
        <p:grpSpPr>
          <a:xfrm>
            <a:off x="1939405" y="1465241"/>
            <a:ext cx="2535037" cy="896763"/>
            <a:chOff x="1939405" y="1465241"/>
            <a:chExt cx="2535037" cy="896763"/>
          </a:xfrm>
        </p:grpSpPr>
        <p:sp>
          <p:nvSpPr>
            <p:cNvPr id="11" name="TextBox 17"/>
            <p:cNvSpPr txBox="1"/>
            <p:nvPr/>
          </p:nvSpPr>
          <p:spPr>
            <a:xfrm>
              <a:off x="3212557" y="1465241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12" name="Rectangle 18"/>
            <p:cNvSpPr/>
            <p:nvPr/>
          </p:nvSpPr>
          <p:spPr>
            <a:xfrm>
              <a:off x="1939405" y="1826473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  <p:cxnSp>
          <p:nvCxnSpPr>
            <p:cNvPr id="13" name="Straight Connector 19"/>
            <p:cNvCxnSpPr/>
            <p:nvPr/>
          </p:nvCxnSpPr>
          <p:spPr>
            <a:xfrm>
              <a:off x="3999382" y="1826473"/>
              <a:ext cx="3048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千图PPT彼岸天：ID 8661124库_组合 46"/>
          <p:cNvGrpSpPr/>
          <p:nvPr>
            <p:custDataLst>
              <p:tags r:id="rId2"/>
            </p:custDataLst>
          </p:nvPr>
        </p:nvGrpSpPr>
        <p:grpSpPr>
          <a:xfrm>
            <a:off x="1123489" y="2942152"/>
            <a:ext cx="2535037" cy="896763"/>
            <a:chOff x="1123489" y="2942152"/>
            <a:chExt cx="2535037" cy="896763"/>
          </a:xfrm>
        </p:grpSpPr>
        <p:sp>
          <p:nvSpPr>
            <p:cNvPr id="14" name="TextBox 21"/>
            <p:cNvSpPr txBox="1"/>
            <p:nvPr/>
          </p:nvSpPr>
          <p:spPr>
            <a:xfrm>
              <a:off x="2396641" y="2942152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15" name="Rectangle 22"/>
            <p:cNvSpPr/>
            <p:nvPr/>
          </p:nvSpPr>
          <p:spPr>
            <a:xfrm>
              <a:off x="1123489" y="3303384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  <p:cxnSp>
          <p:nvCxnSpPr>
            <p:cNvPr id="16" name="Straight Connector 23"/>
            <p:cNvCxnSpPr/>
            <p:nvPr/>
          </p:nvCxnSpPr>
          <p:spPr>
            <a:xfrm>
              <a:off x="3183466" y="3303384"/>
              <a:ext cx="304800" cy="0"/>
            </a:xfrm>
            <a:prstGeom prst="line">
              <a:avLst/>
            </a:prstGeom>
            <a:ln w="381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千图PPT彼岸天：ID 8661124库_组合 45"/>
          <p:cNvGrpSpPr/>
          <p:nvPr>
            <p:custDataLst>
              <p:tags r:id="rId3"/>
            </p:custDataLst>
          </p:nvPr>
        </p:nvGrpSpPr>
        <p:grpSpPr>
          <a:xfrm>
            <a:off x="1939405" y="4443289"/>
            <a:ext cx="2535037" cy="896763"/>
            <a:chOff x="1939405" y="4443289"/>
            <a:chExt cx="2535037" cy="896763"/>
          </a:xfrm>
        </p:grpSpPr>
        <p:sp>
          <p:nvSpPr>
            <p:cNvPr id="17" name="TextBox 25"/>
            <p:cNvSpPr txBox="1"/>
            <p:nvPr/>
          </p:nvSpPr>
          <p:spPr>
            <a:xfrm>
              <a:off x="3212557" y="4443289"/>
              <a:ext cx="1261885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  <p:sp>
          <p:nvSpPr>
            <p:cNvPr id="18" name="Rectangle 26"/>
            <p:cNvSpPr/>
            <p:nvPr/>
          </p:nvSpPr>
          <p:spPr>
            <a:xfrm>
              <a:off x="1939405" y="4804521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  <p:cxnSp>
          <p:nvCxnSpPr>
            <p:cNvPr id="19" name="Straight Connector 27"/>
            <p:cNvCxnSpPr/>
            <p:nvPr/>
          </p:nvCxnSpPr>
          <p:spPr>
            <a:xfrm>
              <a:off x="3999382" y="4804521"/>
              <a:ext cx="304800" cy="0"/>
            </a:xfrm>
            <a:prstGeom prst="line">
              <a:avLst/>
            </a:prstGeom>
            <a:ln w="381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7703057" y="1465239"/>
            <a:ext cx="2535037" cy="896840"/>
            <a:chOff x="7703057" y="1465239"/>
            <a:chExt cx="2535037" cy="896840"/>
          </a:xfrm>
        </p:grpSpPr>
        <p:sp>
          <p:nvSpPr>
            <p:cNvPr id="20" name="TextBox 29"/>
            <p:cNvSpPr txBox="1"/>
            <p:nvPr/>
          </p:nvSpPr>
          <p:spPr>
            <a:xfrm>
              <a:off x="7703057" y="146523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21" name="Rectangle 30"/>
            <p:cNvSpPr/>
            <p:nvPr/>
          </p:nvSpPr>
          <p:spPr>
            <a:xfrm>
              <a:off x="7703057" y="1826548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  <p:cxnSp>
          <p:nvCxnSpPr>
            <p:cNvPr id="22" name="Straight Connector 31"/>
            <p:cNvCxnSpPr/>
            <p:nvPr/>
          </p:nvCxnSpPr>
          <p:spPr>
            <a:xfrm>
              <a:off x="7808564" y="1826471"/>
              <a:ext cx="304800" cy="0"/>
            </a:xfrm>
            <a:prstGeom prst="line">
              <a:avLst/>
            </a:prstGeom>
            <a:ln w="381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千图PPT彼岸天：ID 8661124库_组合 43"/>
          <p:cNvGrpSpPr/>
          <p:nvPr>
            <p:custDataLst>
              <p:tags r:id="rId5"/>
            </p:custDataLst>
          </p:nvPr>
        </p:nvGrpSpPr>
        <p:grpSpPr>
          <a:xfrm>
            <a:off x="8257856" y="2942152"/>
            <a:ext cx="2535037" cy="896840"/>
            <a:chOff x="8257856" y="2942152"/>
            <a:chExt cx="2535037" cy="896840"/>
          </a:xfrm>
        </p:grpSpPr>
        <p:sp>
          <p:nvSpPr>
            <p:cNvPr id="23" name="TextBox 33"/>
            <p:cNvSpPr txBox="1"/>
            <p:nvPr/>
          </p:nvSpPr>
          <p:spPr>
            <a:xfrm>
              <a:off x="8257856" y="294215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  <p:sp>
          <p:nvSpPr>
            <p:cNvPr id="24" name="Rectangle 34"/>
            <p:cNvSpPr/>
            <p:nvPr/>
          </p:nvSpPr>
          <p:spPr>
            <a:xfrm>
              <a:off x="8257856" y="3303461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  <p:cxnSp>
          <p:nvCxnSpPr>
            <p:cNvPr id="25" name="Straight Connector 35"/>
            <p:cNvCxnSpPr/>
            <p:nvPr/>
          </p:nvCxnSpPr>
          <p:spPr>
            <a:xfrm>
              <a:off x="8363363" y="3303384"/>
              <a:ext cx="304800" cy="0"/>
            </a:xfrm>
            <a:prstGeom prst="line">
              <a:avLst/>
            </a:prstGeom>
            <a:ln w="381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千图PPT彼岸天：ID 8661124库_组合 44"/>
          <p:cNvGrpSpPr/>
          <p:nvPr>
            <p:custDataLst>
              <p:tags r:id="rId6"/>
            </p:custDataLst>
          </p:nvPr>
        </p:nvGrpSpPr>
        <p:grpSpPr>
          <a:xfrm>
            <a:off x="7703057" y="4443248"/>
            <a:ext cx="2535037" cy="896840"/>
            <a:chOff x="7703057" y="4443248"/>
            <a:chExt cx="2535037" cy="896840"/>
          </a:xfrm>
        </p:grpSpPr>
        <p:sp>
          <p:nvSpPr>
            <p:cNvPr id="26" name="TextBox 37"/>
            <p:cNvSpPr txBox="1"/>
            <p:nvPr/>
          </p:nvSpPr>
          <p:spPr>
            <a:xfrm>
              <a:off x="7703057" y="4443248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4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  <p:sp>
          <p:nvSpPr>
            <p:cNvPr id="27" name="Rectangle 38"/>
            <p:cNvSpPr/>
            <p:nvPr/>
          </p:nvSpPr>
          <p:spPr>
            <a:xfrm>
              <a:off x="7703057" y="4804557"/>
              <a:ext cx="2535037" cy="535531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 dirty="0"/>
                <a:t>请替换文字内容复制你的内容到此</a:t>
              </a:r>
              <a:br>
                <a:rPr lang="zh-CN" altLang="en-US" sz="1200" dirty="0"/>
              </a:br>
              <a:r>
                <a:rPr lang="zh-CN" altLang="en-US" sz="1200" dirty="0"/>
                <a:t>千图网</a:t>
              </a:r>
              <a:r>
                <a:rPr lang="en-US" altLang="zh-CN" sz="1200" dirty="0"/>
                <a:t>58PIC.COM</a:t>
              </a:r>
              <a:endParaRPr lang="zh-CN" altLang="en-US" sz="1200" dirty="0"/>
            </a:p>
          </p:txBody>
        </p:sp>
        <p:cxnSp>
          <p:nvCxnSpPr>
            <p:cNvPr id="28" name="Straight Connector 39"/>
            <p:cNvCxnSpPr/>
            <p:nvPr/>
          </p:nvCxnSpPr>
          <p:spPr>
            <a:xfrm>
              <a:off x="7808564" y="4804480"/>
              <a:ext cx="304800" cy="0"/>
            </a:xfrm>
            <a:prstGeom prst="line">
              <a:avLst/>
            </a:prstGeom>
            <a:ln w="3810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4350551" y="1570570"/>
            <a:ext cx="3421704" cy="4570125"/>
            <a:chOff x="4350551" y="1570570"/>
            <a:chExt cx="3421704" cy="4570125"/>
          </a:xfrm>
        </p:grpSpPr>
        <p:grpSp>
          <p:nvGrpSpPr>
            <p:cNvPr id="4" name="Group 1"/>
            <p:cNvGrpSpPr>
              <a:grpSpLocks noChangeAspect="1"/>
            </p:cNvGrpSpPr>
            <p:nvPr/>
          </p:nvGrpSpPr>
          <p:grpSpPr bwMode="auto">
            <a:xfrm>
              <a:off x="4736293" y="1743219"/>
              <a:ext cx="2719418" cy="4397476"/>
              <a:chOff x="36" y="41"/>
              <a:chExt cx="3481" cy="5629"/>
            </a:xfrm>
            <a:solidFill>
              <a:schemeClr val="bg1">
                <a:lumMod val="95000"/>
              </a:schemeClr>
            </a:solidFill>
          </p:grpSpPr>
          <p:sp>
            <p:nvSpPr>
              <p:cNvPr id="35" name="Freeform: Shape 2"/>
              <p:cNvSpPr/>
              <p:nvPr/>
            </p:nvSpPr>
            <p:spPr bwMode="auto">
              <a:xfrm>
                <a:off x="1163" y="4711"/>
                <a:ext cx="1223" cy="738"/>
              </a:xfrm>
              <a:custGeom>
                <a:avLst/>
                <a:gdLst>
                  <a:gd name="T0" fmla="*/ 0 w 281"/>
                  <a:gd name="T1" fmla="*/ 0 h 170"/>
                  <a:gd name="T2" fmla="*/ 0 w 281"/>
                  <a:gd name="T3" fmla="*/ 148 h 170"/>
                  <a:gd name="T4" fmla="*/ 141 w 281"/>
                  <a:gd name="T5" fmla="*/ 170 h 170"/>
                  <a:gd name="T6" fmla="*/ 281 w 281"/>
                  <a:gd name="T7" fmla="*/ 148 h 170"/>
                  <a:gd name="T8" fmla="*/ 281 w 281"/>
                  <a:gd name="T9" fmla="*/ 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1" h="170">
                    <a:moveTo>
                      <a:pt x="0" y="0"/>
                    </a:moveTo>
                    <a:cubicBezTo>
                      <a:pt x="0" y="148"/>
                      <a:pt x="0" y="148"/>
                      <a:pt x="0" y="148"/>
                    </a:cubicBezTo>
                    <a:cubicBezTo>
                      <a:pt x="0" y="148"/>
                      <a:pt x="75" y="170"/>
                      <a:pt x="141" y="170"/>
                    </a:cubicBezTo>
                    <a:cubicBezTo>
                      <a:pt x="207" y="170"/>
                      <a:pt x="281" y="148"/>
                      <a:pt x="281" y="148"/>
                    </a:cubicBezTo>
                    <a:cubicBezTo>
                      <a:pt x="281" y="0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"/>
              <p:cNvSpPr/>
              <p:nvPr/>
            </p:nvSpPr>
            <p:spPr bwMode="auto">
              <a:xfrm>
                <a:off x="1163" y="5354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4"/>
              <p:cNvSpPr/>
              <p:nvPr/>
            </p:nvSpPr>
            <p:spPr bwMode="auto">
              <a:xfrm>
                <a:off x="1163" y="5145"/>
                <a:ext cx="1223" cy="96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5"/>
              <p:cNvSpPr/>
              <p:nvPr/>
            </p:nvSpPr>
            <p:spPr bwMode="auto">
              <a:xfrm>
                <a:off x="1163" y="4933"/>
                <a:ext cx="1223" cy="95"/>
              </a:xfrm>
              <a:custGeom>
                <a:avLst/>
                <a:gdLst>
                  <a:gd name="T0" fmla="*/ 0 w 281"/>
                  <a:gd name="T1" fmla="*/ 0 h 22"/>
                  <a:gd name="T2" fmla="*/ 141 w 281"/>
                  <a:gd name="T3" fmla="*/ 22 h 22"/>
                  <a:gd name="T4" fmla="*/ 281 w 281"/>
                  <a:gd name="T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81" h="22">
                    <a:moveTo>
                      <a:pt x="0" y="0"/>
                    </a:moveTo>
                    <a:cubicBezTo>
                      <a:pt x="0" y="0"/>
                      <a:pt x="75" y="22"/>
                      <a:pt x="141" y="22"/>
                    </a:cubicBezTo>
                    <a:cubicBezTo>
                      <a:pt x="207" y="22"/>
                      <a:pt x="281" y="0"/>
                      <a:pt x="281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6"/>
              <p:cNvSpPr/>
              <p:nvPr/>
            </p:nvSpPr>
            <p:spPr bwMode="auto">
              <a:xfrm>
                <a:off x="1354" y="5401"/>
                <a:ext cx="840" cy="269"/>
              </a:xfrm>
              <a:custGeom>
                <a:avLst/>
                <a:gdLst>
                  <a:gd name="T0" fmla="*/ 0 w 193"/>
                  <a:gd name="T1" fmla="*/ 0 h 62"/>
                  <a:gd name="T2" fmla="*/ 97 w 193"/>
                  <a:gd name="T3" fmla="*/ 62 h 62"/>
                  <a:gd name="T4" fmla="*/ 193 w 193"/>
                  <a:gd name="T5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93" h="62">
                    <a:moveTo>
                      <a:pt x="0" y="0"/>
                    </a:moveTo>
                    <a:cubicBezTo>
                      <a:pt x="0" y="0"/>
                      <a:pt x="13" y="62"/>
                      <a:pt x="97" y="62"/>
                    </a:cubicBezTo>
                    <a:cubicBezTo>
                      <a:pt x="180" y="62"/>
                      <a:pt x="193" y="0"/>
                      <a:pt x="193" y="0"/>
                    </a:cubicBezTo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7"/>
              <p:cNvSpPr/>
              <p:nvPr/>
            </p:nvSpPr>
            <p:spPr bwMode="auto">
              <a:xfrm>
                <a:off x="36" y="41"/>
                <a:ext cx="3481" cy="4319"/>
              </a:xfrm>
              <a:custGeom>
                <a:avLst/>
                <a:gdLst>
                  <a:gd name="T0" fmla="*/ 800 w 800"/>
                  <a:gd name="T1" fmla="*/ 400 h 995"/>
                  <a:gd name="T2" fmla="*/ 712 w 800"/>
                  <a:gd name="T3" fmla="*/ 650 h 995"/>
                  <a:gd name="T4" fmla="*/ 712 w 800"/>
                  <a:gd name="T5" fmla="*/ 650 h 995"/>
                  <a:gd name="T6" fmla="*/ 712 w 800"/>
                  <a:gd name="T7" fmla="*/ 650 h 995"/>
                  <a:gd name="T8" fmla="*/ 614 w 800"/>
                  <a:gd name="T9" fmla="*/ 792 h 995"/>
                  <a:gd name="T10" fmla="*/ 597 w 800"/>
                  <a:gd name="T11" fmla="*/ 848 h 995"/>
                  <a:gd name="T12" fmla="*/ 597 w 800"/>
                  <a:gd name="T13" fmla="*/ 889 h 995"/>
                  <a:gd name="T14" fmla="*/ 492 w 800"/>
                  <a:gd name="T15" fmla="*/ 995 h 995"/>
                  <a:gd name="T16" fmla="*/ 308 w 800"/>
                  <a:gd name="T17" fmla="*/ 995 h 995"/>
                  <a:gd name="T18" fmla="*/ 202 w 800"/>
                  <a:gd name="T19" fmla="*/ 889 h 995"/>
                  <a:gd name="T20" fmla="*/ 202 w 800"/>
                  <a:gd name="T21" fmla="*/ 848 h 995"/>
                  <a:gd name="T22" fmla="*/ 186 w 800"/>
                  <a:gd name="T23" fmla="*/ 792 h 995"/>
                  <a:gd name="T24" fmla="*/ 88 w 800"/>
                  <a:gd name="T25" fmla="*/ 650 h 995"/>
                  <a:gd name="T26" fmla="*/ 87 w 800"/>
                  <a:gd name="T27" fmla="*/ 650 h 995"/>
                  <a:gd name="T28" fmla="*/ 87 w 800"/>
                  <a:gd name="T29" fmla="*/ 650 h 995"/>
                  <a:gd name="T30" fmla="*/ 0 w 800"/>
                  <a:gd name="T31" fmla="*/ 400 h 995"/>
                  <a:gd name="T32" fmla="*/ 400 w 800"/>
                  <a:gd name="T33" fmla="*/ 0 h 995"/>
                  <a:gd name="T34" fmla="*/ 800 w 800"/>
                  <a:gd name="T35" fmla="*/ 400 h 9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0" h="995">
                    <a:moveTo>
                      <a:pt x="800" y="400"/>
                    </a:moveTo>
                    <a:cubicBezTo>
                      <a:pt x="800" y="495"/>
                      <a:pt x="767" y="582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2" y="650"/>
                      <a:pt x="712" y="650"/>
                      <a:pt x="712" y="650"/>
                    </a:cubicBezTo>
                    <a:cubicBezTo>
                      <a:pt x="710" y="653"/>
                      <a:pt x="657" y="724"/>
                      <a:pt x="614" y="792"/>
                    </a:cubicBezTo>
                    <a:cubicBezTo>
                      <a:pt x="603" y="808"/>
                      <a:pt x="597" y="828"/>
                      <a:pt x="597" y="848"/>
                    </a:cubicBezTo>
                    <a:cubicBezTo>
                      <a:pt x="597" y="889"/>
                      <a:pt x="597" y="889"/>
                      <a:pt x="597" y="889"/>
                    </a:cubicBezTo>
                    <a:cubicBezTo>
                      <a:pt x="597" y="948"/>
                      <a:pt x="550" y="995"/>
                      <a:pt x="492" y="995"/>
                    </a:cubicBezTo>
                    <a:cubicBezTo>
                      <a:pt x="308" y="995"/>
                      <a:pt x="308" y="995"/>
                      <a:pt x="308" y="995"/>
                    </a:cubicBezTo>
                    <a:cubicBezTo>
                      <a:pt x="249" y="995"/>
                      <a:pt x="202" y="948"/>
                      <a:pt x="202" y="889"/>
                    </a:cubicBezTo>
                    <a:cubicBezTo>
                      <a:pt x="202" y="848"/>
                      <a:pt x="202" y="848"/>
                      <a:pt x="202" y="848"/>
                    </a:cubicBezTo>
                    <a:cubicBezTo>
                      <a:pt x="202" y="828"/>
                      <a:pt x="196" y="808"/>
                      <a:pt x="186" y="792"/>
                    </a:cubicBezTo>
                    <a:cubicBezTo>
                      <a:pt x="143" y="724"/>
                      <a:pt x="90" y="654"/>
                      <a:pt x="88" y="650"/>
                    </a:cubicBezTo>
                    <a:cubicBezTo>
                      <a:pt x="88" y="650"/>
                      <a:pt x="87" y="650"/>
                      <a:pt x="87" y="650"/>
                    </a:cubicBezTo>
                    <a:cubicBezTo>
                      <a:pt x="87" y="650"/>
                      <a:pt x="87" y="650"/>
                      <a:pt x="87" y="650"/>
                    </a:cubicBezTo>
                    <a:cubicBezTo>
                      <a:pt x="32" y="582"/>
                      <a:pt x="0" y="495"/>
                      <a:pt x="0" y="400"/>
                    </a:cubicBezTo>
                    <a:cubicBezTo>
                      <a:pt x="0" y="179"/>
                      <a:pt x="179" y="0"/>
                      <a:pt x="400" y="0"/>
                    </a:cubicBezTo>
                    <a:cubicBezTo>
                      <a:pt x="621" y="0"/>
                      <a:pt x="800" y="179"/>
                      <a:pt x="800" y="400"/>
                    </a:cubicBezTo>
                    <a:close/>
                  </a:path>
                </a:pathLst>
              </a:custGeom>
              <a:grpFill/>
              <a:ln w="11112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Freeform: Shape 8"/>
              <p:cNvSpPr/>
              <p:nvPr/>
            </p:nvSpPr>
            <p:spPr bwMode="auto">
              <a:xfrm>
                <a:off x="1076" y="4251"/>
                <a:ext cx="1397" cy="543"/>
              </a:xfrm>
              <a:custGeom>
                <a:avLst/>
                <a:gdLst>
                  <a:gd name="T0" fmla="*/ 69 w 321"/>
                  <a:gd name="T1" fmla="*/ 25 h 125"/>
                  <a:gd name="T2" fmla="*/ 0 w 321"/>
                  <a:gd name="T3" fmla="*/ 0 h 125"/>
                  <a:gd name="T4" fmla="*/ 0 w 321"/>
                  <a:gd name="T5" fmla="*/ 99 h 125"/>
                  <a:gd name="T6" fmla="*/ 161 w 321"/>
                  <a:gd name="T7" fmla="*/ 125 h 125"/>
                  <a:gd name="T8" fmla="*/ 321 w 321"/>
                  <a:gd name="T9" fmla="*/ 99 h 125"/>
                  <a:gd name="T10" fmla="*/ 321 w 321"/>
                  <a:gd name="T11" fmla="*/ 0 h 125"/>
                  <a:gd name="T12" fmla="*/ 253 w 321"/>
                  <a:gd name="T13" fmla="*/ 25 h 125"/>
                  <a:gd name="T14" fmla="*/ 69 w 321"/>
                  <a:gd name="T15" fmla="*/ 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1" h="125">
                    <a:moveTo>
                      <a:pt x="69" y="25"/>
                    </a:moveTo>
                    <a:cubicBezTo>
                      <a:pt x="43" y="25"/>
                      <a:pt x="19" y="15"/>
                      <a:pt x="0" y="0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99"/>
                      <a:pt x="58" y="125"/>
                      <a:pt x="161" y="125"/>
                    </a:cubicBezTo>
                    <a:cubicBezTo>
                      <a:pt x="264" y="125"/>
                      <a:pt x="321" y="99"/>
                      <a:pt x="321" y="99"/>
                    </a:cubicBezTo>
                    <a:cubicBezTo>
                      <a:pt x="321" y="0"/>
                      <a:pt x="321" y="0"/>
                      <a:pt x="321" y="0"/>
                    </a:cubicBezTo>
                    <a:cubicBezTo>
                      <a:pt x="303" y="15"/>
                      <a:pt x="279" y="25"/>
                      <a:pt x="253" y="25"/>
                    </a:cubicBezTo>
                    <a:lnTo>
                      <a:pt x="69" y="25"/>
                    </a:lnTo>
                    <a:close/>
                  </a:path>
                </a:pathLst>
              </a:custGeom>
              <a:grpFill/>
              <a:ln w="41275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" name="Oval 10"/>
            <p:cNvSpPr/>
            <p:nvPr/>
          </p:nvSpPr>
          <p:spPr>
            <a:xfrm>
              <a:off x="4983638" y="1570570"/>
              <a:ext cx="633087" cy="633087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Oval 11"/>
            <p:cNvSpPr/>
            <p:nvPr/>
          </p:nvSpPr>
          <p:spPr>
            <a:xfrm>
              <a:off x="6572154" y="1570570"/>
              <a:ext cx="633087" cy="633087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Oval 12"/>
            <p:cNvSpPr/>
            <p:nvPr/>
          </p:nvSpPr>
          <p:spPr>
            <a:xfrm>
              <a:off x="4350551" y="3035662"/>
              <a:ext cx="633087" cy="633087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13"/>
            <p:cNvSpPr/>
            <p:nvPr/>
          </p:nvSpPr>
          <p:spPr>
            <a:xfrm>
              <a:off x="7139168" y="3035662"/>
              <a:ext cx="633087" cy="633087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Oval 14"/>
            <p:cNvSpPr/>
            <p:nvPr/>
          </p:nvSpPr>
          <p:spPr>
            <a:xfrm>
              <a:off x="4983638" y="4253993"/>
              <a:ext cx="633087" cy="633087"/>
            </a:xfrm>
            <a:prstGeom prst="ellipse">
              <a:avLst/>
            </a:prstGeom>
            <a:solidFill>
              <a:schemeClr val="accent5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15"/>
            <p:cNvSpPr/>
            <p:nvPr/>
          </p:nvSpPr>
          <p:spPr>
            <a:xfrm>
              <a:off x="6572154" y="4253993"/>
              <a:ext cx="633087" cy="633087"/>
            </a:xfrm>
            <a:prstGeom prst="ellipse">
              <a:avLst/>
            </a:prstGeom>
            <a:solidFill>
              <a:schemeClr val="accent6">
                <a:lumMod val="100000"/>
              </a:schemeClr>
            </a:solidFill>
            <a:ln w="28575">
              <a:solidFill>
                <a:srgbClr val="B8BC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40"/>
            <p:cNvSpPr/>
            <p:nvPr/>
          </p:nvSpPr>
          <p:spPr bwMode="auto">
            <a:xfrm>
              <a:off x="4471138" y="3176245"/>
              <a:ext cx="401307" cy="304410"/>
            </a:xfrm>
            <a:custGeom>
              <a:avLst/>
              <a:gdLst>
                <a:gd name="T0" fmla="*/ 153 w 198"/>
                <a:gd name="T1" fmla="*/ 119 h 150"/>
                <a:gd name="T2" fmla="*/ 153 w 198"/>
                <a:gd name="T3" fmla="*/ 109 h 150"/>
                <a:gd name="T4" fmla="*/ 187 w 198"/>
                <a:gd name="T5" fmla="*/ 75 h 150"/>
                <a:gd name="T6" fmla="*/ 162 w 198"/>
                <a:gd name="T7" fmla="*/ 75 h 150"/>
                <a:gd name="T8" fmla="*/ 153 w 198"/>
                <a:gd name="T9" fmla="*/ 84 h 150"/>
                <a:gd name="T10" fmla="*/ 144 w 198"/>
                <a:gd name="T11" fmla="*/ 75 h 150"/>
                <a:gd name="T12" fmla="*/ 153 w 198"/>
                <a:gd name="T13" fmla="*/ 66 h 150"/>
                <a:gd name="T14" fmla="*/ 0 w 198"/>
                <a:gd name="T15" fmla="*/ 44 h 150"/>
                <a:gd name="T16" fmla="*/ 4 w 198"/>
                <a:gd name="T17" fmla="*/ 54 h 150"/>
                <a:gd name="T18" fmla="*/ 2 w 198"/>
                <a:gd name="T19" fmla="*/ 150 h 150"/>
                <a:gd name="T20" fmla="*/ 57 w 198"/>
                <a:gd name="T21" fmla="*/ 137 h 150"/>
                <a:gd name="T22" fmla="*/ 57 w 198"/>
                <a:gd name="T23" fmla="*/ 102 h 150"/>
                <a:gd name="T24" fmla="*/ 59 w 198"/>
                <a:gd name="T25" fmla="*/ 57 h 150"/>
                <a:gd name="T26" fmla="*/ 57 w 198"/>
                <a:gd name="T27" fmla="*/ 44 h 150"/>
                <a:gd name="T28" fmla="*/ 59 w 198"/>
                <a:gd name="T29" fmla="*/ 31 h 150"/>
                <a:gd name="T30" fmla="*/ 26 w 198"/>
                <a:gd name="T31" fmla="*/ 122 h 150"/>
                <a:gd name="T32" fmla="*/ 26 w 198"/>
                <a:gd name="T33" fmla="*/ 106 h 150"/>
                <a:gd name="T34" fmla="*/ 14 w 198"/>
                <a:gd name="T35" fmla="*/ 76 h 150"/>
                <a:gd name="T36" fmla="*/ 26 w 198"/>
                <a:gd name="T37" fmla="*/ 76 h 150"/>
                <a:gd name="T38" fmla="*/ 31 w 198"/>
                <a:gd name="T39" fmla="*/ 106 h 150"/>
                <a:gd name="T40" fmla="*/ 43 w 198"/>
                <a:gd name="T41" fmla="*/ 76 h 150"/>
                <a:gd name="T42" fmla="*/ 43 w 198"/>
                <a:gd name="T43" fmla="*/ 61 h 150"/>
                <a:gd name="T44" fmla="*/ 132 w 198"/>
                <a:gd name="T45" fmla="*/ 123 h 150"/>
                <a:gd name="T46" fmla="*/ 127 w 198"/>
                <a:gd name="T47" fmla="*/ 122 h 150"/>
                <a:gd name="T48" fmla="*/ 121 w 198"/>
                <a:gd name="T49" fmla="*/ 141 h 150"/>
                <a:gd name="T50" fmla="*/ 111 w 198"/>
                <a:gd name="T51" fmla="*/ 106 h 150"/>
                <a:gd name="T52" fmla="*/ 93 w 198"/>
                <a:gd name="T53" fmla="*/ 61 h 150"/>
                <a:gd name="T54" fmla="*/ 129 w 198"/>
                <a:gd name="T55" fmla="*/ 15 h 150"/>
                <a:gd name="T56" fmla="*/ 151 w 198"/>
                <a:gd name="T57" fmla="*/ 22 h 150"/>
                <a:gd name="T58" fmla="*/ 153 w 198"/>
                <a:gd name="T59" fmla="*/ 0 h 150"/>
                <a:gd name="T60" fmla="*/ 66 w 198"/>
                <a:gd name="T61" fmla="*/ 9 h 150"/>
                <a:gd name="T62" fmla="*/ 64 w 198"/>
                <a:gd name="T63" fmla="*/ 54 h 150"/>
                <a:gd name="T64" fmla="*/ 64 w 198"/>
                <a:gd name="T65" fmla="*/ 89 h 150"/>
                <a:gd name="T66" fmla="*/ 66 w 198"/>
                <a:gd name="T67" fmla="*/ 141 h 150"/>
                <a:gd name="T68" fmla="*/ 153 w 198"/>
                <a:gd name="T69" fmla="*/ 150 h 150"/>
                <a:gd name="T70" fmla="*/ 151 w 198"/>
                <a:gd name="T71" fmla="*/ 127 h 150"/>
                <a:gd name="T72" fmla="*/ 123 w 198"/>
                <a:gd name="T73" fmla="*/ 30 h 150"/>
                <a:gd name="T74" fmla="*/ 93 w 198"/>
                <a:gd name="T75" fmla="*/ 15 h 150"/>
                <a:gd name="T76" fmla="*/ 93 w 198"/>
                <a:gd name="T77" fmla="*/ 30 h 150"/>
                <a:gd name="T78" fmla="*/ 87 w 198"/>
                <a:gd name="T79" fmla="*/ 15 h 150"/>
                <a:gd name="T80" fmla="*/ 75 w 198"/>
                <a:gd name="T81" fmla="*/ 15 h 150"/>
                <a:gd name="T82" fmla="*/ 87 w 198"/>
                <a:gd name="T83" fmla="*/ 76 h 150"/>
                <a:gd name="T84" fmla="*/ 90 w 198"/>
                <a:gd name="T85" fmla="*/ 106 h 150"/>
                <a:gd name="T86" fmla="*/ 89 w 198"/>
                <a:gd name="T87" fmla="*/ 123 h 150"/>
                <a:gd name="T88" fmla="*/ 75 w 198"/>
                <a:gd name="T89" fmla="*/ 122 h 150"/>
                <a:gd name="T90" fmla="*/ 76 w 198"/>
                <a:gd name="T91" fmla="*/ 106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50"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8" y="119"/>
                    <a:pt x="198" y="99"/>
                    <a:pt x="198" y="75"/>
                  </a:cubicBezTo>
                  <a:cubicBezTo>
                    <a:pt x="198" y="50"/>
                    <a:pt x="178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2" y="41"/>
                    <a:pt x="187" y="56"/>
                    <a:pt x="187" y="75"/>
                  </a:cubicBezTo>
                  <a:cubicBezTo>
                    <a:pt x="187" y="93"/>
                    <a:pt x="172" y="109"/>
                    <a:pt x="153" y="109"/>
                  </a:cubicBezTo>
                  <a:moveTo>
                    <a:pt x="173" y="63"/>
                  </a:moveTo>
                  <a:cubicBezTo>
                    <a:pt x="162" y="75"/>
                    <a:pt x="162" y="75"/>
                    <a:pt x="162" y="75"/>
                  </a:cubicBezTo>
                  <a:cubicBezTo>
                    <a:pt x="173" y="86"/>
                    <a:pt x="173" y="86"/>
                    <a:pt x="173" y="86"/>
                  </a:cubicBezTo>
                  <a:cubicBezTo>
                    <a:pt x="165" y="95"/>
                    <a:pt x="165" y="95"/>
                    <a:pt x="165" y="95"/>
                  </a:cubicBezTo>
                  <a:cubicBezTo>
                    <a:pt x="153" y="84"/>
                    <a:pt x="153" y="84"/>
                    <a:pt x="153" y="84"/>
                  </a:cubicBezTo>
                  <a:cubicBezTo>
                    <a:pt x="141" y="95"/>
                    <a:pt x="141" y="95"/>
                    <a:pt x="141" y="95"/>
                  </a:cubicBezTo>
                  <a:cubicBezTo>
                    <a:pt x="132" y="86"/>
                    <a:pt x="132" y="86"/>
                    <a:pt x="132" y="86"/>
                  </a:cubicBezTo>
                  <a:cubicBezTo>
                    <a:pt x="144" y="75"/>
                    <a:pt x="144" y="75"/>
                    <a:pt x="144" y="75"/>
                  </a:cubicBezTo>
                  <a:cubicBezTo>
                    <a:pt x="132" y="63"/>
                    <a:pt x="132" y="63"/>
                    <a:pt x="132" y="63"/>
                  </a:cubicBezTo>
                  <a:cubicBezTo>
                    <a:pt x="141" y="54"/>
                    <a:pt x="141" y="54"/>
                    <a:pt x="141" y="54"/>
                  </a:cubicBezTo>
                  <a:cubicBezTo>
                    <a:pt x="153" y="66"/>
                    <a:pt x="153" y="66"/>
                    <a:pt x="153" y="66"/>
                  </a:cubicBezTo>
                  <a:cubicBezTo>
                    <a:pt x="165" y="54"/>
                    <a:pt x="165" y="54"/>
                    <a:pt x="165" y="54"/>
                  </a:cubicBezTo>
                  <a:lnTo>
                    <a:pt x="173" y="63"/>
                  </a:ln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6" y="122"/>
                  </a:moveTo>
                  <a:cubicBezTo>
                    <a:pt x="14" y="122"/>
                    <a:pt x="14" y="122"/>
                    <a:pt x="14" y="122"/>
                  </a:cubicBezTo>
                  <a:cubicBezTo>
                    <a:pt x="14" y="106"/>
                    <a:pt x="14" y="106"/>
                    <a:pt x="14" y="106"/>
                  </a:cubicBezTo>
                  <a:cubicBezTo>
                    <a:pt x="26" y="106"/>
                    <a:pt x="26" y="106"/>
                    <a:pt x="26" y="106"/>
                  </a:cubicBezTo>
                  <a:lnTo>
                    <a:pt x="26" y="122"/>
                  </a:lnTo>
                  <a:close/>
                  <a:moveTo>
                    <a:pt x="26" y="76"/>
                  </a:moveTo>
                  <a:cubicBezTo>
                    <a:pt x="14" y="76"/>
                    <a:pt x="14" y="76"/>
                    <a:pt x="14" y="7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26" y="61"/>
                    <a:pt x="26" y="61"/>
                    <a:pt x="26" y="61"/>
                  </a:cubicBezTo>
                  <a:lnTo>
                    <a:pt x="26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1" y="127"/>
                  </a:moveTo>
                  <a:cubicBezTo>
                    <a:pt x="144" y="127"/>
                    <a:pt x="138" y="126"/>
                    <a:pt x="132" y="123"/>
                  </a:cubicBezTo>
                  <a:cubicBezTo>
                    <a:pt x="128" y="123"/>
                    <a:pt x="128" y="123"/>
                    <a:pt x="128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7" y="122"/>
                    <a:pt x="127" y="122"/>
                    <a:pt x="127" y="122"/>
                  </a:cubicBezTo>
                  <a:cubicBezTo>
                    <a:pt x="127" y="121"/>
                    <a:pt x="127" y="121"/>
                    <a:pt x="127" y="121"/>
                  </a:cubicBezTo>
                  <a:cubicBezTo>
                    <a:pt x="125" y="119"/>
                    <a:pt x="123" y="118"/>
                    <a:pt x="121" y="116"/>
                  </a:cubicBezTo>
                  <a:cubicBezTo>
                    <a:pt x="121" y="141"/>
                    <a:pt x="121" y="141"/>
                    <a:pt x="121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1" y="106"/>
                    <a:pt x="111" y="106"/>
                    <a:pt x="111" y="106"/>
                  </a:cubicBezTo>
                  <a:cubicBezTo>
                    <a:pt x="104" y="98"/>
                    <a:pt x="101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8" y="22"/>
                    <a:pt x="151" y="22"/>
                  </a:cubicBezTo>
                  <a:cubicBezTo>
                    <a:pt x="151" y="9"/>
                    <a:pt x="151" y="9"/>
                    <a:pt x="151" y="9"/>
                  </a:cubicBezTo>
                  <a:cubicBezTo>
                    <a:pt x="153" y="9"/>
                    <a:pt x="153" y="9"/>
                    <a:pt x="153" y="9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6" y="44"/>
                    <a:pt x="66" y="44"/>
                    <a:pt x="66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54"/>
                    <a:pt x="64" y="54"/>
                    <a:pt x="64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4" y="89"/>
                    <a:pt x="64" y="89"/>
                    <a:pt x="64" y="89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6" y="98"/>
                    <a:pt x="66" y="98"/>
                  </a:cubicBezTo>
                  <a:cubicBezTo>
                    <a:pt x="66" y="141"/>
                    <a:pt x="66" y="141"/>
                    <a:pt x="66" y="141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64" y="150"/>
                    <a:pt x="64" y="150"/>
                    <a:pt x="64" y="150"/>
                  </a:cubicBezTo>
                  <a:cubicBezTo>
                    <a:pt x="153" y="150"/>
                    <a:pt x="153" y="150"/>
                    <a:pt x="153" y="150"/>
                  </a:cubicBezTo>
                  <a:cubicBezTo>
                    <a:pt x="153" y="141"/>
                    <a:pt x="153" y="141"/>
                    <a:pt x="153" y="141"/>
                  </a:cubicBezTo>
                  <a:cubicBezTo>
                    <a:pt x="151" y="141"/>
                    <a:pt x="151" y="141"/>
                    <a:pt x="151" y="141"/>
                  </a:cubicBezTo>
                  <a:lnTo>
                    <a:pt x="151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90" y="106"/>
                  </a:moveTo>
                  <a:cubicBezTo>
                    <a:pt x="90" y="122"/>
                    <a:pt x="90" y="122"/>
                    <a:pt x="90" y="122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90" y="106"/>
                    <a:pt x="90" y="106"/>
                    <a:pt x="90" y="10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41"/>
            <p:cNvSpPr/>
            <p:nvPr/>
          </p:nvSpPr>
          <p:spPr bwMode="auto">
            <a:xfrm>
              <a:off x="5113442" y="4454972"/>
              <a:ext cx="355606" cy="271009"/>
            </a:xfrm>
            <a:custGeom>
              <a:avLst/>
              <a:gdLst>
                <a:gd name="T0" fmla="*/ 201 w 201"/>
                <a:gd name="T1" fmla="*/ 55 h 153"/>
                <a:gd name="T2" fmla="*/ 189 w 201"/>
                <a:gd name="T3" fmla="*/ 66 h 153"/>
                <a:gd name="T4" fmla="*/ 184 w 201"/>
                <a:gd name="T5" fmla="*/ 66 h 153"/>
                <a:gd name="T6" fmla="*/ 193 w 201"/>
                <a:gd name="T7" fmla="*/ 77 h 153"/>
                <a:gd name="T8" fmla="*/ 181 w 201"/>
                <a:gd name="T9" fmla="*/ 88 h 153"/>
                <a:gd name="T10" fmla="*/ 136 w 201"/>
                <a:gd name="T11" fmla="*/ 88 h 153"/>
                <a:gd name="T12" fmla="*/ 143 w 201"/>
                <a:gd name="T13" fmla="*/ 124 h 153"/>
                <a:gd name="T14" fmla="*/ 133 w 201"/>
                <a:gd name="T15" fmla="*/ 150 h 153"/>
                <a:gd name="T16" fmla="*/ 121 w 201"/>
                <a:gd name="T17" fmla="*/ 132 h 153"/>
                <a:gd name="T18" fmla="*/ 101 w 201"/>
                <a:gd name="T19" fmla="*/ 105 h 153"/>
                <a:gd name="T20" fmla="*/ 79 w 201"/>
                <a:gd name="T21" fmla="*/ 83 h 153"/>
                <a:gd name="T22" fmla="*/ 65 w 201"/>
                <a:gd name="T23" fmla="*/ 81 h 153"/>
                <a:gd name="T24" fmla="*/ 59 w 201"/>
                <a:gd name="T25" fmla="*/ 81 h 153"/>
                <a:gd name="T26" fmla="*/ 59 w 201"/>
                <a:gd name="T27" fmla="*/ 6 h 153"/>
                <a:gd name="T28" fmla="*/ 71 w 201"/>
                <a:gd name="T29" fmla="*/ 6 h 153"/>
                <a:gd name="T30" fmla="*/ 86 w 201"/>
                <a:gd name="T31" fmla="*/ 2 h 153"/>
                <a:gd name="T32" fmla="*/ 96 w 201"/>
                <a:gd name="T33" fmla="*/ 5 h 153"/>
                <a:gd name="T34" fmla="*/ 125 w 201"/>
                <a:gd name="T35" fmla="*/ 0 h 153"/>
                <a:gd name="T36" fmla="*/ 178 w 201"/>
                <a:gd name="T37" fmla="*/ 0 h 153"/>
                <a:gd name="T38" fmla="*/ 190 w 201"/>
                <a:gd name="T39" fmla="*/ 11 h 153"/>
                <a:gd name="T40" fmla="*/ 181 w 201"/>
                <a:gd name="T41" fmla="*/ 22 h 153"/>
                <a:gd name="T42" fmla="*/ 186 w 201"/>
                <a:gd name="T43" fmla="*/ 22 h 153"/>
                <a:gd name="T44" fmla="*/ 198 w 201"/>
                <a:gd name="T45" fmla="*/ 33 h 153"/>
                <a:gd name="T46" fmla="*/ 188 w 201"/>
                <a:gd name="T47" fmla="*/ 44 h 153"/>
                <a:gd name="T48" fmla="*/ 189 w 201"/>
                <a:gd name="T49" fmla="*/ 44 h 153"/>
                <a:gd name="T50" fmla="*/ 201 w 201"/>
                <a:gd name="T51" fmla="*/ 55 h 153"/>
                <a:gd name="T52" fmla="*/ 0 w 201"/>
                <a:gd name="T53" fmla="*/ 1 h 153"/>
                <a:gd name="T54" fmla="*/ 52 w 201"/>
                <a:gd name="T55" fmla="*/ 1 h 153"/>
                <a:gd name="T56" fmla="*/ 52 w 201"/>
                <a:gd name="T57" fmla="*/ 103 h 153"/>
                <a:gd name="T58" fmla="*/ 0 w 201"/>
                <a:gd name="T59" fmla="*/ 103 h 153"/>
                <a:gd name="T60" fmla="*/ 0 w 201"/>
                <a:gd name="T61" fmla="*/ 1 h 153"/>
                <a:gd name="T62" fmla="*/ 38 w 201"/>
                <a:gd name="T63" fmla="*/ 23 h 153"/>
                <a:gd name="T64" fmla="*/ 44 w 201"/>
                <a:gd name="T65" fmla="*/ 17 h 153"/>
                <a:gd name="T66" fmla="*/ 38 w 201"/>
                <a:gd name="T67" fmla="*/ 10 h 153"/>
                <a:gd name="T68" fmla="*/ 31 w 201"/>
                <a:gd name="T69" fmla="*/ 17 h 153"/>
                <a:gd name="T70" fmla="*/ 38 w 201"/>
                <a:gd name="T71" fmla="*/ 2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01" h="153">
                  <a:moveTo>
                    <a:pt x="201" y="55"/>
                  </a:moveTo>
                  <a:cubicBezTo>
                    <a:pt x="201" y="61"/>
                    <a:pt x="196" y="66"/>
                    <a:pt x="189" y="66"/>
                  </a:cubicBezTo>
                  <a:cubicBezTo>
                    <a:pt x="184" y="66"/>
                    <a:pt x="184" y="66"/>
                    <a:pt x="184" y="66"/>
                  </a:cubicBezTo>
                  <a:cubicBezTo>
                    <a:pt x="189" y="67"/>
                    <a:pt x="193" y="71"/>
                    <a:pt x="193" y="77"/>
                  </a:cubicBezTo>
                  <a:cubicBezTo>
                    <a:pt x="193" y="83"/>
                    <a:pt x="188" y="88"/>
                    <a:pt x="181" y="88"/>
                  </a:cubicBezTo>
                  <a:cubicBezTo>
                    <a:pt x="136" y="88"/>
                    <a:pt x="136" y="88"/>
                    <a:pt x="136" y="88"/>
                  </a:cubicBezTo>
                  <a:cubicBezTo>
                    <a:pt x="130" y="95"/>
                    <a:pt x="141" y="105"/>
                    <a:pt x="143" y="124"/>
                  </a:cubicBezTo>
                  <a:cubicBezTo>
                    <a:pt x="144" y="135"/>
                    <a:pt x="143" y="146"/>
                    <a:pt x="133" y="150"/>
                  </a:cubicBezTo>
                  <a:cubicBezTo>
                    <a:pt x="123" y="153"/>
                    <a:pt x="124" y="139"/>
                    <a:pt x="121" y="132"/>
                  </a:cubicBezTo>
                  <a:cubicBezTo>
                    <a:pt x="115" y="118"/>
                    <a:pt x="105" y="112"/>
                    <a:pt x="101" y="105"/>
                  </a:cubicBezTo>
                  <a:cubicBezTo>
                    <a:pt x="96" y="99"/>
                    <a:pt x="86" y="87"/>
                    <a:pt x="79" y="83"/>
                  </a:cubicBezTo>
                  <a:cubicBezTo>
                    <a:pt x="75" y="81"/>
                    <a:pt x="69" y="81"/>
                    <a:pt x="65" y="81"/>
                  </a:cubicBezTo>
                  <a:cubicBezTo>
                    <a:pt x="59" y="81"/>
                    <a:pt x="59" y="81"/>
                    <a:pt x="59" y="81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5" y="6"/>
                    <a:pt x="82" y="2"/>
                    <a:pt x="86" y="2"/>
                  </a:cubicBezTo>
                  <a:cubicBezTo>
                    <a:pt x="90" y="2"/>
                    <a:pt x="91" y="5"/>
                    <a:pt x="96" y="5"/>
                  </a:cubicBezTo>
                  <a:cubicBezTo>
                    <a:pt x="102" y="5"/>
                    <a:pt x="118" y="0"/>
                    <a:pt x="125" y="0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85" y="0"/>
                    <a:pt x="190" y="5"/>
                    <a:pt x="190" y="11"/>
                  </a:cubicBezTo>
                  <a:cubicBezTo>
                    <a:pt x="190" y="16"/>
                    <a:pt x="186" y="21"/>
                    <a:pt x="181" y="22"/>
                  </a:cubicBezTo>
                  <a:cubicBezTo>
                    <a:pt x="186" y="22"/>
                    <a:pt x="186" y="22"/>
                    <a:pt x="186" y="22"/>
                  </a:cubicBezTo>
                  <a:cubicBezTo>
                    <a:pt x="192" y="22"/>
                    <a:pt x="198" y="27"/>
                    <a:pt x="198" y="33"/>
                  </a:cubicBezTo>
                  <a:cubicBezTo>
                    <a:pt x="198" y="38"/>
                    <a:pt x="194" y="42"/>
                    <a:pt x="188" y="44"/>
                  </a:cubicBezTo>
                  <a:cubicBezTo>
                    <a:pt x="189" y="44"/>
                    <a:pt x="189" y="44"/>
                    <a:pt x="189" y="44"/>
                  </a:cubicBezTo>
                  <a:cubicBezTo>
                    <a:pt x="196" y="44"/>
                    <a:pt x="201" y="49"/>
                    <a:pt x="201" y="55"/>
                  </a:cubicBezTo>
                  <a:moveTo>
                    <a:pt x="0" y="1"/>
                  </a:moveTo>
                  <a:cubicBezTo>
                    <a:pt x="52" y="1"/>
                    <a:pt x="52" y="1"/>
                    <a:pt x="52" y="1"/>
                  </a:cubicBezTo>
                  <a:cubicBezTo>
                    <a:pt x="52" y="103"/>
                    <a:pt x="52" y="103"/>
                    <a:pt x="52" y="103"/>
                  </a:cubicBezTo>
                  <a:cubicBezTo>
                    <a:pt x="0" y="103"/>
                    <a:pt x="0" y="103"/>
                    <a:pt x="0" y="103"/>
                  </a:cubicBezTo>
                  <a:lnTo>
                    <a:pt x="0" y="1"/>
                  </a:lnTo>
                  <a:close/>
                  <a:moveTo>
                    <a:pt x="38" y="23"/>
                  </a:moveTo>
                  <a:cubicBezTo>
                    <a:pt x="41" y="23"/>
                    <a:pt x="44" y="20"/>
                    <a:pt x="44" y="17"/>
                  </a:cubicBezTo>
                  <a:cubicBezTo>
                    <a:pt x="44" y="13"/>
                    <a:pt x="41" y="10"/>
                    <a:pt x="38" y="10"/>
                  </a:cubicBezTo>
                  <a:cubicBezTo>
                    <a:pt x="34" y="10"/>
                    <a:pt x="31" y="13"/>
                    <a:pt x="31" y="17"/>
                  </a:cubicBezTo>
                  <a:cubicBezTo>
                    <a:pt x="31" y="20"/>
                    <a:pt x="34" y="23"/>
                    <a:pt x="38" y="2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42"/>
            <p:cNvSpPr/>
            <p:nvPr/>
          </p:nvSpPr>
          <p:spPr bwMode="auto">
            <a:xfrm>
              <a:off x="5156682" y="1711012"/>
              <a:ext cx="300417" cy="325269"/>
            </a:xfrm>
            <a:custGeom>
              <a:avLst/>
              <a:gdLst>
                <a:gd name="T0" fmla="*/ 62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2 w 174"/>
                <a:gd name="T17" fmla="*/ 185 h 188"/>
                <a:gd name="T18" fmla="*/ 72 w 174"/>
                <a:gd name="T19" fmla="*/ 146 h 188"/>
                <a:gd name="T20" fmla="*/ 83 w 174"/>
                <a:gd name="T21" fmla="*/ 127 h 188"/>
                <a:gd name="T22" fmla="*/ 88 w 174"/>
                <a:gd name="T23" fmla="*/ 90 h 188"/>
                <a:gd name="T24" fmla="*/ 62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8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12 w 174"/>
                <a:gd name="T37" fmla="*/ 28 h 188"/>
                <a:gd name="T38" fmla="*/ 112 w 174"/>
                <a:gd name="T39" fmla="*/ 77 h 188"/>
                <a:gd name="T40" fmla="*/ 124 w 174"/>
                <a:gd name="T41" fmla="*/ 77 h 188"/>
                <a:gd name="T42" fmla="*/ 106 w 174"/>
                <a:gd name="T43" fmla="*/ 108 h 188"/>
                <a:gd name="T44" fmla="*/ 88 w 174"/>
                <a:gd name="T45" fmla="*/ 77 h 188"/>
                <a:gd name="T46" fmla="*/ 100 w 174"/>
                <a:gd name="T47" fmla="*/ 77 h 188"/>
                <a:gd name="T48" fmla="*/ 100 w 174"/>
                <a:gd name="T49" fmla="*/ 28 h 188"/>
                <a:gd name="T50" fmla="*/ 112 w 174"/>
                <a:gd name="T51" fmla="*/ 28 h 188"/>
                <a:gd name="T52" fmla="*/ 174 w 174"/>
                <a:gd name="T53" fmla="*/ 68 h 188"/>
                <a:gd name="T54" fmla="*/ 106 w 174"/>
                <a:gd name="T55" fmla="*/ 136 h 188"/>
                <a:gd name="T56" fmla="*/ 87 w 174"/>
                <a:gd name="T57" fmla="*/ 133 h 188"/>
                <a:gd name="T58" fmla="*/ 89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2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5" y="80"/>
                    <a:pt x="28" y="83"/>
                    <a:pt x="26" y="84"/>
                  </a:cubicBezTo>
                  <a:cubicBezTo>
                    <a:pt x="8" y="86"/>
                    <a:pt x="0" y="90"/>
                    <a:pt x="0" y="90"/>
                  </a:cubicBezTo>
                  <a:cubicBezTo>
                    <a:pt x="0" y="90"/>
                    <a:pt x="2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8" y="188"/>
                    <a:pt x="72" y="185"/>
                    <a:pt x="72" y="185"/>
                  </a:cubicBezTo>
                  <a:cubicBezTo>
                    <a:pt x="72" y="146"/>
                    <a:pt x="72" y="146"/>
                    <a:pt x="72" y="146"/>
                  </a:cubicBezTo>
                  <a:cubicBezTo>
                    <a:pt x="72" y="138"/>
                    <a:pt x="81" y="135"/>
                    <a:pt x="83" y="127"/>
                  </a:cubicBezTo>
                  <a:cubicBezTo>
                    <a:pt x="86" y="120"/>
                    <a:pt x="88" y="90"/>
                    <a:pt x="88" y="90"/>
                  </a:cubicBezTo>
                  <a:cubicBezTo>
                    <a:pt x="88" y="90"/>
                    <a:pt x="80" y="86"/>
                    <a:pt x="62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7" y="28"/>
                    <a:pt x="68" y="39"/>
                    <a:pt x="68" y="52"/>
                  </a:cubicBezTo>
                  <a:cubicBezTo>
                    <a:pt x="68" y="66"/>
                    <a:pt x="57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12" y="28"/>
                  </a:moveTo>
                  <a:cubicBezTo>
                    <a:pt x="112" y="77"/>
                    <a:pt x="112" y="77"/>
                    <a:pt x="112" y="77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06" y="108"/>
                    <a:pt x="106" y="108"/>
                    <a:pt x="106" y="108"/>
                  </a:cubicBezTo>
                  <a:cubicBezTo>
                    <a:pt x="88" y="77"/>
                    <a:pt x="88" y="77"/>
                    <a:pt x="88" y="77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28"/>
                    <a:pt x="100" y="28"/>
                    <a:pt x="100" y="28"/>
                  </a:cubicBezTo>
                  <a:lnTo>
                    <a:pt x="112" y="28"/>
                  </a:lnTo>
                  <a:close/>
                  <a:moveTo>
                    <a:pt x="174" y="68"/>
                  </a:moveTo>
                  <a:cubicBezTo>
                    <a:pt x="174" y="106"/>
                    <a:pt x="143" y="136"/>
                    <a:pt x="106" y="136"/>
                  </a:cubicBezTo>
                  <a:cubicBezTo>
                    <a:pt x="99" y="136"/>
                    <a:pt x="93" y="135"/>
                    <a:pt x="87" y="133"/>
                  </a:cubicBezTo>
                  <a:cubicBezTo>
                    <a:pt x="88" y="132"/>
                    <a:pt x="89" y="131"/>
                    <a:pt x="89" y="129"/>
                  </a:cubicBezTo>
                  <a:cubicBezTo>
                    <a:pt x="90" y="128"/>
                    <a:pt x="90" y="125"/>
                    <a:pt x="91" y="122"/>
                  </a:cubicBezTo>
                  <a:cubicBezTo>
                    <a:pt x="95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5" y="19"/>
                    <a:pt x="65" y="30"/>
                  </a:cubicBezTo>
                  <a:cubicBezTo>
                    <a:pt x="62" y="28"/>
                    <a:pt x="58" y="25"/>
                    <a:pt x="55" y="24"/>
                  </a:cubicBezTo>
                  <a:cubicBezTo>
                    <a:pt x="67" y="9"/>
                    <a:pt x="85" y="0"/>
                    <a:pt x="106" y="0"/>
                  </a:cubicBezTo>
                  <a:cubicBezTo>
                    <a:pt x="143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43"/>
            <p:cNvSpPr/>
            <p:nvPr/>
          </p:nvSpPr>
          <p:spPr bwMode="auto">
            <a:xfrm>
              <a:off x="6739001" y="1734344"/>
              <a:ext cx="300417" cy="325269"/>
            </a:xfrm>
            <a:custGeom>
              <a:avLst/>
              <a:gdLst>
                <a:gd name="T0" fmla="*/ 63 w 174"/>
                <a:gd name="T1" fmla="*/ 84 h 188"/>
                <a:gd name="T2" fmla="*/ 44 w 174"/>
                <a:gd name="T3" fmla="*/ 80 h 188"/>
                <a:gd name="T4" fmla="*/ 26 w 174"/>
                <a:gd name="T5" fmla="*/ 84 h 188"/>
                <a:gd name="T6" fmla="*/ 0 w 174"/>
                <a:gd name="T7" fmla="*/ 90 h 188"/>
                <a:gd name="T8" fmla="*/ 5 w 174"/>
                <a:gd name="T9" fmla="*/ 127 h 188"/>
                <a:gd name="T10" fmla="*/ 16 w 174"/>
                <a:gd name="T11" fmla="*/ 146 h 188"/>
                <a:gd name="T12" fmla="*/ 16 w 174"/>
                <a:gd name="T13" fmla="*/ 185 h 188"/>
                <a:gd name="T14" fmla="*/ 44 w 174"/>
                <a:gd name="T15" fmla="*/ 188 h 188"/>
                <a:gd name="T16" fmla="*/ 73 w 174"/>
                <a:gd name="T17" fmla="*/ 185 h 188"/>
                <a:gd name="T18" fmla="*/ 73 w 174"/>
                <a:gd name="T19" fmla="*/ 146 h 188"/>
                <a:gd name="T20" fmla="*/ 84 w 174"/>
                <a:gd name="T21" fmla="*/ 127 h 188"/>
                <a:gd name="T22" fmla="*/ 89 w 174"/>
                <a:gd name="T23" fmla="*/ 90 h 188"/>
                <a:gd name="T24" fmla="*/ 63 w 174"/>
                <a:gd name="T25" fmla="*/ 84 h 188"/>
                <a:gd name="T26" fmla="*/ 20 w 174"/>
                <a:gd name="T27" fmla="*/ 52 h 188"/>
                <a:gd name="T28" fmla="*/ 44 w 174"/>
                <a:gd name="T29" fmla="*/ 28 h 188"/>
                <a:gd name="T30" fmla="*/ 69 w 174"/>
                <a:gd name="T31" fmla="*/ 52 h 188"/>
                <a:gd name="T32" fmla="*/ 44 w 174"/>
                <a:gd name="T33" fmla="*/ 77 h 188"/>
                <a:gd name="T34" fmla="*/ 20 w 174"/>
                <a:gd name="T35" fmla="*/ 52 h 188"/>
                <a:gd name="T36" fmla="*/ 100 w 174"/>
                <a:gd name="T37" fmla="*/ 108 h 188"/>
                <a:gd name="T38" fmla="*/ 100 w 174"/>
                <a:gd name="T39" fmla="*/ 59 h 188"/>
                <a:gd name="T40" fmla="*/ 88 w 174"/>
                <a:gd name="T41" fmla="*/ 59 h 188"/>
                <a:gd name="T42" fmla="*/ 106 w 174"/>
                <a:gd name="T43" fmla="*/ 28 h 188"/>
                <a:gd name="T44" fmla="*/ 124 w 174"/>
                <a:gd name="T45" fmla="*/ 59 h 188"/>
                <a:gd name="T46" fmla="*/ 112 w 174"/>
                <a:gd name="T47" fmla="*/ 59 h 188"/>
                <a:gd name="T48" fmla="*/ 112 w 174"/>
                <a:gd name="T49" fmla="*/ 108 h 188"/>
                <a:gd name="T50" fmla="*/ 100 w 174"/>
                <a:gd name="T51" fmla="*/ 108 h 188"/>
                <a:gd name="T52" fmla="*/ 174 w 174"/>
                <a:gd name="T53" fmla="*/ 68 h 188"/>
                <a:gd name="T54" fmla="*/ 106 w 174"/>
                <a:gd name="T55" fmla="*/ 136 h 188"/>
                <a:gd name="T56" fmla="*/ 88 w 174"/>
                <a:gd name="T57" fmla="*/ 133 h 188"/>
                <a:gd name="T58" fmla="*/ 90 w 174"/>
                <a:gd name="T59" fmla="*/ 129 h 188"/>
                <a:gd name="T60" fmla="*/ 91 w 174"/>
                <a:gd name="T61" fmla="*/ 122 h 188"/>
                <a:gd name="T62" fmla="*/ 106 w 174"/>
                <a:gd name="T63" fmla="*/ 124 h 188"/>
                <a:gd name="T64" fmla="*/ 162 w 174"/>
                <a:gd name="T65" fmla="*/ 68 h 188"/>
                <a:gd name="T66" fmla="*/ 106 w 174"/>
                <a:gd name="T67" fmla="*/ 12 h 188"/>
                <a:gd name="T68" fmla="*/ 65 w 174"/>
                <a:gd name="T69" fmla="*/ 30 h 188"/>
                <a:gd name="T70" fmla="*/ 55 w 174"/>
                <a:gd name="T71" fmla="*/ 24 h 188"/>
                <a:gd name="T72" fmla="*/ 106 w 174"/>
                <a:gd name="T73" fmla="*/ 0 h 188"/>
                <a:gd name="T74" fmla="*/ 174 w 174"/>
                <a:gd name="T75" fmla="*/ 68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4" h="188">
                  <a:moveTo>
                    <a:pt x="63" y="84"/>
                  </a:moveTo>
                  <a:cubicBezTo>
                    <a:pt x="60" y="83"/>
                    <a:pt x="53" y="80"/>
                    <a:pt x="44" y="80"/>
                  </a:cubicBezTo>
                  <a:cubicBezTo>
                    <a:pt x="36" y="80"/>
                    <a:pt x="29" y="83"/>
                    <a:pt x="26" y="84"/>
                  </a:cubicBezTo>
                  <a:cubicBezTo>
                    <a:pt x="9" y="86"/>
                    <a:pt x="0" y="90"/>
                    <a:pt x="0" y="90"/>
                  </a:cubicBezTo>
                  <a:cubicBezTo>
                    <a:pt x="0" y="90"/>
                    <a:pt x="3" y="120"/>
                    <a:pt x="5" y="127"/>
                  </a:cubicBezTo>
                  <a:cubicBezTo>
                    <a:pt x="7" y="135"/>
                    <a:pt x="16" y="138"/>
                    <a:pt x="16" y="146"/>
                  </a:cubicBezTo>
                  <a:cubicBezTo>
                    <a:pt x="16" y="185"/>
                    <a:pt x="16" y="185"/>
                    <a:pt x="16" y="185"/>
                  </a:cubicBezTo>
                  <a:cubicBezTo>
                    <a:pt x="16" y="185"/>
                    <a:pt x="30" y="188"/>
                    <a:pt x="44" y="188"/>
                  </a:cubicBezTo>
                  <a:cubicBezTo>
                    <a:pt x="59" y="188"/>
                    <a:pt x="73" y="185"/>
                    <a:pt x="73" y="185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3" y="138"/>
                    <a:pt x="82" y="135"/>
                    <a:pt x="84" y="127"/>
                  </a:cubicBezTo>
                  <a:cubicBezTo>
                    <a:pt x="86" y="120"/>
                    <a:pt x="89" y="90"/>
                    <a:pt x="89" y="90"/>
                  </a:cubicBezTo>
                  <a:cubicBezTo>
                    <a:pt x="89" y="90"/>
                    <a:pt x="80" y="86"/>
                    <a:pt x="63" y="84"/>
                  </a:cubicBezTo>
                  <a:moveTo>
                    <a:pt x="20" y="52"/>
                  </a:moveTo>
                  <a:cubicBezTo>
                    <a:pt x="20" y="39"/>
                    <a:pt x="31" y="28"/>
                    <a:pt x="44" y="28"/>
                  </a:cubicBezTo>
                  <a:cubicBezTo>
                    <a:pt x="58" y="28"/>
                    <a:pt x="69" y="39"/>
                    <a:pt x="69" y="52"/>
                  </a:cubicBezTo>
                  <a:cubicBezTo>
                    <a:pt x="69" y="66"/>
                    <a:pt x="58" y="77"/>
                    <a:pt x="44" y="77"/>
                  </a:cubicBezTo>
                  <a:cubicBezTo>
                    <a:pt x="31" y="77"/>
                    <a:pt x="20" y="66"/>
                    <a:pt x="20" y="52"/>
                  </a:cubicBezTo>
                  <a:moveTo>
                    <a:pt x="100" y="108"/>
                  </a:moveTo>
                  <a:cubicBezTo>
                    <a:pt x="100" y="59"/>
                    <a:pt x="100" y="59"/>
                    <a:pt x="100" y="59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106" y="28"/>
                    <a:pt x="106" y="28"/>
                    <a:pt x="106" y="28"/>
                  </a:cubicBezTo>
                  <a:cubicBezTo>
                    <a:pt x="124" y="59"/>
                    <a:pt x="124" y="59"/>
                    <a:pt x="124" y="59"/>
                  </a:cubicBezTo>
                  <a:cubicBezTo>
                    <a:pt x="112" y="59"/>
                    <a:pt x="112" y="59"/>
                    <a:pt x="112" y="59"/>
                  </a:cubicBezTo>
                  <a:cubicBezTo>
                    <a:pt x="112" y="108"/>
                    <a:pt x="112" y="108"/>
                    <a:pt x="112" y="108"/>
                  </a:cubicBezTo>
                  <a:lnTo>
                    <a:pt x="100" y="108"/>
                  </a:lnTo>
                  <a:close/>
                  <a:moveTo>
                    <a:pt x="174" y="68"/>
                  </a:moveTo>
                  <a:cubicBezTo>
                    <a:pt x="174" y="106"/>
                    <a:pt x="144" y="136"/>
                    <a:pt x="106" y="136"/>
                  </a:cubicBezTo>
                  <a:cubicBezTo>
                    <a:pt x="100" y="136"/>
                    <a:pt x="94" y="135"/>
                    <a:pt x="88" y="133"/>
                  </a:cubicBezTo>
                  <a:cubicBezTo>
                    <a:pt x="88" y="132"/>
                    <a:pt x="89" y="131"/>
                    <a:pt x="90" y="129"/>
                  </a:cubicBezTo>
                  <a:cubicBezTo>
                    <a:pt x="90" y="128"/>
                    <a:pt x="91" y="125"/>
                    <a:pt x="91" y="122"/>
                  </a:cubicBezTo>
                  <a:cubicBezTo>
                    <a:pt x="96" y="123"/>
                    <a:pt x="101" y="124"/>
                    <a:pt x="106" y="124"/>
                  </a:cubicBezTo>
                  <a:cubicBezTo>
                    <a:pt x="137" y="124"/>
                    <a:pt x="162" y="99"/>
                    <a:pt x="162" y="68"/>
                  </a:cubicBezTo>
                  <a:cubicBezTo>
                    <a:pt x="162" y="37"/>
                    <a:pt x="137" y="12"/>
                    <a:pt x="106" y="12"/>
                  </a:cubicBezTo>
                  <a:cubicBezTo>
                    <a:pt x="90" y="12"/>
                    <a:pt x="76" y="19"/>
                    <a:pt x="65" y="30"/>
                  </a:cubicBezTo>
                  <a:cubicBezTo>
                    <a:pt x="62" y="28"/>
                    <a:pt x="59" y="25"/>
                    <a:pt x="55" y="24"/>
                  </a:cubicBezTo>
                  <a:cubicBezTo>
                    <a:pt x="68" y="9"/>
                    <a:pt x="86" y="0"/>
                    <a:pt x="106" y="0"/>
                  </a:cubicBezTo>
                  <a:cubicBezTo>
                    <a:pt x="144" y="0"/>
                    <a:pt x="174" y="31"/>
                    <a:pt x="174" y="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44"/>
            <p:cNvSpPr/>
            <p:nvPr/>
          </p:nvSpPr>
          <p:spPr bwMode="auto">
            <a:xfrm>
              <a:off x="7273690" y="3190150"/>
              <a:ext cx="399591" cy="304410"/>
            </a:xfrm>
            <a:custGeom>
              <a:avLst/>
              <a:gdLst>
                <a:gd name="T0" fmla="*/ 127 w 197"/>
                <a:gd name="T1" fmla="*/ 123 h 150"/>
                <a:gd name="T2" fmla="*/ 126 w 197"/>
                <a:gd name="T3" fmla="*/ 121 h 150"/>
                <a:gd name="T4" fmla="*/ 96 w 197"/>
                <a:gd name="T5" fmla="*/ 141 h 150"/>
                <a:gd name="T6" fmla="*/ 100 w 197"/>
                <a:gd name="T7" fmla="*/ 76 h 150"/>
                <a:gd name="T8" fmla="*/ 102 w 197"/>
                <a:gd name="T9" fmla="*/ 61 h 150"/>
                <a:gd name="T10" fmla="*/ 141 w 197"/>
                <a:gd name="T11" fmla="*/ 15 h 150"/>
                <a:gd name="T12" fmla="*/ 150 w 197"/>
                <a:gd name="T13" fmla="*/ 9 h 150"/>
                <a:gd name="T14" fmla="*/ 63 w 197"/>
                <a:gd name="T15" fmla="*/ 0 h 150"/>
                <a:gd name="T16" fmla="*/ 65 w 197"/>
                <a:gd name="T17" fmla="*/ 44 h 150"/>
                <a:gd name="T18" fmla="*/ 65 w 197"/>
                <a:gd name="T19" fmla="*/ 54 h 150"/>
                <a:gd name="T20" fmla="*/ 63 w 197"/>
                <a:gd name="T21" fmla="*/ 98 h 150"/>
                <a:gd name="T22" fmla="*/ 63 w 197"/>
                <a:gd name="T23" fmla="*/ 141 h 150"/>
                <a:gd name="T24" fmla="*/ 152 w 197"/>
                <a:gd name="T25" fmla="*/ 141 h 150"/>
                <a:gd name="T26" fmla="*/ 111 w 197"/>
                <a:gd name="T27" fmla="*/ 15 h 150"/>
                <a:gd name="T28" fmla="*/ 111 w 197"/>
                <a:gd name="T29" fmla="*/ 30 h 150"/>
                <a:gd name="T30" fmla="*/ 105 w 197"/>
                <a:gd name="T31" fmla="*/ 15 h 150"/>
                <a:gd name="T32" fmla="*/ 93 w 197"/>
                <a:gd name="T33" fmla="*/ 15 h 150"/>
                <a:gd name="T34" fmla="*/ 87 w 197"/>
                <a:gd name="T35" fmla="*/ 30 h 150"/>
                <a:gd name="T36" fmla="*/ 75 w 197"/>
                <a:gd name="T37" fmla="*/ 61 h 150"/>
                <a:gd name="T38" fmla="*/ 75 w 197"/>
                <a:gd name="T39" fmla="*/ 76 h 150"/>
                <a:gd name="T40" fmla="*/ 89 w 197"/>
                <a:gd name="T41" fmla="*/ 122 h 150"/>
                <a:gd name="T42" fmla="*/ 76 w 197"/>
                <a:gd name="T43" fmla="*/ 123 h 150"/>
                <a:gd name="T44" fmla="*/ 75 w 197"/>
                <a:gd name="T45" fmla="*/ 106 h 150"/>
                <a:gd name="T46" fmla="*/ 89 w 197"/>
                <a:gd name="T47" fmla="*/ 106 h 150"/>
                <a:gd name="T48" fmla="*/ 2 w 197"/>
                <a:gd name="T49" fmla="*/ 44 h 150"/>
                <a:gd name="T50" fmla="*/ 4 w 197"/>
                <a:gd name="T51" fmla="*/ 141 h 150"/>
                <a:gd name="T52" fmla="*/ 57 w 197"/>
                <a:gd name="T53" fmla="*/ 150 h 150"/>
                <a:gd name="T54" fmla="*/ 59 w 197"/>
                <a:gd name="T55" fmla="*/ 137 h 150"/>
                <a:gd name="T56" fmla="*/ 57 w 197"/>
                <a:gd name="T57" fmla="*/ 86 h 150"/>
                <a:gd name="T58" fmla="*/ 57 w 197"/>
                <a:gd name="T59" fmla="*/ 57 h 150"/>
                <a:gd name="T60" fmla="*/ 57 w 197"/>
                <a:gd name="T61" fmla="*/ 41 h 150"/>
                <a:gd name="T62" fmla="*/ 46 w 197"/>
                <a:gd name="T63" fmla="*/ 25 h 150"/>
                <a:gd name="T64" fmla="*/ 13 w 197"/>
                <a:gd name="T65" fmla="*/ 122 h 150"/>
                <a:gd name="T66" fmla="*/ 25 w 197"/>
                <a:gd name="T67" fmla="*/ 122 h 150"/>
                <a:gd name="T68" fmla="*/ 13 w 197"/>
                <a:gd name="T69" fmla="*/ 61 h 150"/>
                <a:gd name="T70" fmla="*/ 43 w 197"/>
                <a:gd name="T71" fmla="*/ 122 h 150"/>
                <a:gd name="T72" fmla="*/ 43 w 197"/>
                <a:gd name="T73" fmla="*/ 106 h 150"/>
                <a:gd name="T74" fmla="*/ 31 w 197"/>
                <a:gd name="T75" fmla="*/ 76 h 150"/>
                <a:gd name="T76" fmla="*/ 43 w 197"/>
                <a:gd name="T77" fmla="*/ 76 h 150"/>
                <a:gd name="T78" fmla="*/ 153 w 197"/>
                <a:gd name="T79" fmla="*/ 119 h 150"/>
                <a:gd name="T80" fmla="*/ 153 w 197"/>
                <a:gd name="T81" fmla="*/ 109 h 150"/>
                <a:gd name="T82" fmla="*/ 186 w 197"/>
                <a:gd name="T83" fmla="*/ 75 h 150"/>
                <a:gd name="T84" fmla="*/ 175 w 197"/>
                <a:gd name="T85" fmla="*/ 68 h 150"/>
                <a:gd name="T86" fmla="*/ 159 w 197"/>
                <a:gd name="T87" fmla="*/ 97 h 150"/>
                <a:gd name="T88" fmla="*/ 130 w 197"/>
                <a:gd name="T89" fmla="*/ 81 h 150"/>
                <a:gd name="T90" fmla="*/ 146 w 197"/>
                <a:gd name="T91" fmla="*/ 5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7" h="150">
                  <a:moveTo>
                    <a:pt x="150" y="127"/>
                  </a:moveTo>
                  <a:cubicBezTo>
                    <a:pt x="144" y="127"/>
                    <a:pt x="137" y="126"/>
                    <a:pt x="131" y="123"/>
                  </a:cubicBezTo>
                  <a:cubicBezTo>
                    <a:pt x="127" y="123"/>
                    <a:pt x="127" y="123"/>
                    <a:pt x="127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6" y="122"/>
                    <a:pt x="126" y="122"/>
                    <a:pt x="126" y="122"/>
                  </a:cubicBezTo>
                  <a:cubicBezTo>
                    <a:pt x="126" y="121"/>
                    <a:pt x="126" y="121"/>
                    <a:pt x="126" y="121"/>
                  </a:cubicBezTo>
                  <a:cubicBezTo>
                    <a:pt x="124" y="119"/>
                    <a:pt x="122" y="118"/>
                    <a:pt x="120" y="116"/>
                  </a:cubicBezTo>
                  <a:cubicBezTo>
                    <a:pt x="120" y="141"/>
                    <a:pt x="120" y="141"/>
                    <a:pt x="120" y="141"/>
                  </a:cubicBezTo>
                  <a:cubicBezTo>
                    <a:pt x="96" y="141"/>
                    <a:pt x="96" y="141"/>
                    <a:pt x="96" y="141"/>
                  </a:cubicBezTo>
                  <a:cubicBezTo>
                    <a:pt x="96" y="106"/>
                    <a:pt x="96" y="106"/>
                    <a:pt x="96" y="106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4" y="98"/>
                    <a:pt x="100" y="87"/>
                    <a:pt x="100" y="76"/>
                  </a:cubicBezTo>
                  <a:cubicBezTo>
                    <a:pt x="93" y="76"/>
                    <a:pt x="93" y="76"/>
                    <a:pt x="93" y="76"/>
                  </a:cubicBezTo>
                  <a:cubicBezTo>
                    <a:pt x="93" y="61"/>
                    <a:pt x="93" y="61"/>
                    <a:pt x="93" y="61"/>
                  </a:cubicBezTo>
                  <a:cubicBezTo>
                    <a:pt x="102" y="61"/>
                    <a:pt x="102" y="61"/>
                    <a:pt x="102" y="61"/>
                  </a:cubicBezTo>
                  <a:cubicBezTo>
                    <a:pt x="106" y="46"/>
                    <a:pt x="116" y="34"/>
                    <a:pt x="129" y="28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41" y="15"/>
                    <a:pt x="141" y="15"/>
                    <a:pt x="141" y="15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4" y="23"/>
                    <a:pt x="147" y="22"/>
                    <a:pt x="150" y="22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2" y="9"/>
                    <a:pt x="152" y="9"/>
                    <a:pt x="152" y="9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9"/>
                    <a:pt x="63" y="9"/>
                    <a:pt x="63" y="9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5" y="44"/>
                    <a:pt x="65" y="44"/>
                    <a:pt x="65" y="44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54"/>
                    <a:pt x="63" y="54"/>
                    <a:pt x="63" y="54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3" y="89"/>
                    <a:pt x="63" y="89"/>
                    <a:pt x="63" y="89"/>
                  </a:cubicBezTo>
                  <a:cubicBezTo>
                    <a:pt x="63" y="98"/>
                    <a:pt x="63" y="98"/>
                    <a:pt x="63" y="98"/>
                  </a:cubicBezTo>
                  <a:cubicBezTo>
                    <a:pt x="65" y="98"/>
                    <a:pt x="65" y="98"/>
                    <a:pt x="65" y="98"/>
                  </a:cubicBezTo>
                  <a:cubicBezTo>
                    <a:pt x="65" y="141"/>
                    <a:pt x="65" y="141"/>
                    <a:pt x="65" y="141"/>
                  </a:cubicBezTo>
                  <a:cubicBezTo>
                    <a:pt x="63" y="141"/>
                    <a:pt x="63" y="141"/>
                    <a:pt x="63" y="141"/>
                  </a:cubicBezTo>
                  <a:cubicBezTo>
                    <a:pt x="63" y="150"/>
                    <a:pt x="63" y="150"/>
                    <a:pt x="63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2" y="141"/>
                    <a:pt x="152" y="141"/>
                    <a:pt x="152" y="141"/>
                  </a:cubicBezTo>
                  <a:cubicBezTo>
                    <a:pt x="150" y="141"/>
                    <a:pt x="150" y="141"/>
                    <a:pt x="150" y="141"/>
                  </a:cubicBezTo>
                  <a:lnTo>
                    <a:pt x="150" y="127"/>
                  </a:lnTo>
                  <a:close/>
                  <a:moveTo>
                    <a:pt x="111" y="15"/>
                  </a:moveTo>
                  <a:cubicBezTo>
                    <a:pt x="123" y="15"/>
                    <a:pt x="123" y="15"/>
                    <a:pt x="123" y="15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111" y="30"/>
                    <a:pt x="111" y="30"/>
                    <a:pt x="111" y="30"/>
                  </a:cubicBezTo>
                  <a:lnTo>
                    <a:pt x="111" y="15"/>
                  </a:lnTo>
                  <a:close/>
                  <a:moveTo>
                    <a:pt x="93" y="15"/>
                  </a:moveTo>
                  <a:cubicBezTo>
                    <a:pt x="105" y="15"/>
                    <a:pt x="105" y="15"/>
                    <a:pt x="105" y="15"/>
                  </a:cubicBezTo>
                  <a:cubicBezTo>
                    <a:pt x="105" y="30"/>
                    <a:pt x="105" y="30"/>
                    <a:pt x="105" y="30"/>
                  </a:cubicBezTo>
                  <a:cubicBezTo>
                    <a:pt x="93" y="30"/>
                    <a:pt x="93" y="30"/>
                    <a:pt x="93" y="30"/>
                  </a:cubicBezTo>
                  <a:lnTo>
                    <a:pt x="93" y="15"/>
                  </a:lnTo>
                  <a:close/>
                  <a:moveTo>
                    <a:pt x="75" y="15"/>
                  </a:moveTo>
                  <a:cubicBezTo>
                    <a:pt x="87" y="15"/>
                    <a:pt x="87" y="15"/>
                    <a:pt x="87" y="15"/>
                  </a:cubicBezTo>
                  <a:cubicBezTo>
                    <a:pt x="87" y="30"/>
                    <a:pt x="87" y="30"/>
                    <a:pt x="87" y="30"/>
                  </a:cubicBezTo>
                  <a:cubicBezTo>
                    <a:pt x="75" y="30"/>
                    <a:pt x="75" y="30"/>
                    <a:pt x="75" y="30"/>
                  </a:cubicBezTo>
                  <a:lnTo>
                    <a:pt x="75" y="15"/>
                  </a:lnTo>
                  <a:close/>
                  <a:moveTo>
                    <a:pt x="75" y="61"/>
                  </a:moveTo>
                  <a:cubicBezTo>
                    <a:pt x="87" y="61"/>
                    <a:pt x="87" y="61"/>
                    <a:pt x="87" y="61"/>
                  </a:cubicBezTo>
                  <a:cubicBezTo>
                    <a:pt x="87" y="76"/>
                    <a:pt x="87" y="76"/>
                    <a:pt x="87" y="76"/>
                  </a:cubicBezTo>
                  <a:cubicBezTo>
                    <a:pt x="75" y="76"/>
                    <a:pt x="75" y="76"/>
                    <a:pt x="75" y="76"/>
                  </a:cubicBezTo>
                  <a:lnTo>
                    <a:pt x="75" y="61"/>
                  </a:lnTo>
                  <a:close/>
                  <a:moveTo>
                    <a:pt x="89" y="106"/>
                  </a:moveTo>
                  <a:cubicBezTo>
                    <a:pt x="89" y="122"/>
                    <a:pt x="89" y="122"/>
                    <a:pt x="89" y="122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76" y="123"/>
                    <a:pt x="76" y="123"/>
                    <a:pt x="76" y="123"/>
                  </a:cubicBezTo>
                  <a:cubicBezTo>
                    <a:pt x="75" y="123"/>
                    <a:pt x="75" y="123"/>
                    <a:pt x="75" y="123"/>
                  </a:cubicBezTo>
                  <a:cubicBezTo>
                    <a:pt x="75" y="122"/>
                    <a:pt x="75" y="122"/>
                    <a:pt x="75" y="122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6" y="106"/>
                    <a:pt x="76" y="106"/>
                    <a:pt x="76" y="106"/>
                  </a:cubicBezTo>
                  <a:cubicBezTo>
                    <a:pt x="89" y="106"/>
                    <a:pt x="89" y="106"/>
                    <a:pt x="89" y="106"/>
                  </a:cubicBezTo>
                  <a:cubicBezTo>
                    <a:pt x="89" y="106"/>
                    <a:pt x="89" y="106"/>
                    <a:pt x="89" y="106"/>
                  </a:cubicBezTo>
                  <a:close/>
                  <a:moveTo>
                    <a:pt x="0" y="44"/>
                  </a:moveTo>
                  <a:cubicBezTo>
                    <a:pt x="2" y="44"/>
                    <a:pt x="2" y="44"/>
                    <a:pt x="2" y="44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141"/>
                    <a:pt x="4" y="141"/>
                    <a:pt x="4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57" y="150"/>
                    <a:pt x="57" y="150"/>
                    <a:pt x="57" y="150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57" y="137"/>
                    <a:pt x="57" y="137"/>
                    <a:pt x="57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57" y="102"/>
                    <a:pt x="57" y="102"/>
                    <a:pt x="57" y="102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9" y="86"/>
                    <a:pt x="59" y="86"/>
                    <a:pt x="59" y="86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59" y="31"/>
                    <a:pt x="59" y="31"/>
                    <a:pt x="59" y="31"/>
                  </a:cubicBezTo>
                  <a:cubicBezTo>
                    <a:pt x="46" y="25"/>
                    <a:pt x="46" y="25"/>
                    <a:pt x="46" y="25"/>
                  </a:cubicBezTo>
                  <a:lnTo>
                    <a:pt x="0" y="44"/>
                  </a:lnTo>
                  <a:close/>
                  <a:moveTo>
                    <a:pt x="25" y="122"/>
                  </a:moveTo>
                  <a:cubicBezTo>
                    <a:pt x="13" y="122"/>
                    <a:pt x="13" y="122"/>
                    <a:pt x="13" y="122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25" y="106"/>
                    <a:pt x="25" y="106"/>
                    <a:pt x="25" y="106"/>
                  </a:cubicBezTo>
                  <a:lnTo>
                    <a:pt x="25" y="122"/>
                  </a:lnTo>
                  <a:close/>
                  <a:moveTo>
                    <a:pt x="25" y="76"/>
                  </a:moveTo>
                  <a:cubicBezTo>
                    <a:pt x="13" y="76"/>
                    <a:pt x="13" y="76"/>
                    <a:pt x="13" y="76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25" y="61"/>
                    <a:pt x="25" y="61"/>
                    <a:pt x="25" y="61"/>
                  </a:cubicBezTo>
                  <a:lnTo>
                    <a:pt x="25" y="76"/>
                  </a:lnTo>
                  <a:close/>
                  <a:moveTo>
                    <a:pt x="43" y="122"/>
                  </a:moveTo>
                  <a:cubicBezTo>
                    <a:pt x="31" y="122"/>
                    <a:pt x="31" y="122"/>
                    <a:pt x="31" y="122"/>
                  </a:cubicBezTo>
                  <a:cubicBezTo>
                    <a:pt x="31" y="106"/>
                    <a:pt x="31" y="106"/>
                    <a:pt x="31" y="106"/>
                  </a:cubicBezTo>
                  <a:cubicBezTo>
                    <a:pt x="43" y="106"/>
                    <a:pt x="43" y="106"/>
                    <a:pt x="43" y="106"/>
                  </a:cubicBezTo>
                  <a:lnTo>
                    <a:pt x="43" y="122"/>
                  </a:lnTo>
                  <a:close/>
                  <a:moveTo>
                    <a:pt x="43" y="76"/>
                  </a:moveTo>
                  <a:cubicBezTo>
                    <a:pt x="31" y="76"/>
                    <a:pt x="31" y="76"/>
                    <a:pt x="31" y="76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43" y="61"/>
                    <a:pt x="43" y="61"/>
                    <a:pt x="43" y="61"/>
                  </a:cubicBezTo>
                  <a:lnTo>
                    <a:pt x="43" y="76"/>
                  </a:lnTo>
                  <a:close/>
                  <a:moveTo>
                    <a:pt x="153" y="30"/>
                  </a:moveTo>
                  <a:cubicBezTo>
                    <a:pt x="128" y="30"/>
                    <a:pt x="108" y="50"/>
                    <a:pt x="108" y="75"/>
                  </a:cubicBezTo>
                  <a:cubicBezTo>
                    <a:pt x="108" y="99"/>
                    <a:pt x="128" y="119"/>
                    <a:pt x="153" y="119"/>
                  </a:cubicBezTo>
                  <a:cubicBezTo>
                    <a:pt x="177" y="119"/>
                    <a:pt x="197" y="99"/>
                    <a:pt x="197" y="75"/>
                  </a:cubicBezTo>
                  <a:cubicBezTo>
                    <a:pt x="197" y="50"/>
                    <a:pt x="177" y="30"/>
                    <a:pt x="153" y="30"/>
                  </a:cubicBezTo>
                  <a:moveTo>
                    <a:pt x="153" y="109"/>
                  </a:moveTo>
                  <a:cubicBezTo>
                    <a:pt x="134" y="109"/>
                    <a:pt x="119" y="93"/>
                    <a:pt x="119" y="75"/>
                  </a:cubicBezTo>
                  <a:cubicBezTo>
                    <a:pt x="119" y="56"/>
                    <a:pt x="134" y="41"/>
                    <a:pt x="153" y="41"/>
                  </a:cubicBezTo>
                  <a:cubicBezTo>
                    <a:pt x="171" y="41"/>
                    <a:pt x="186" y="56"/>
                    <a:pt x="186" y="75"/>
                  </a:cubicBezTo>
                  <a:cubicBezTo>
                    <a:pt x="186" y="93"/>
                    <a:pt x="171" y="109"/>
                    <a:pt x="153" y="109"/>
                  </a:cubicBezTo>
                  <a:moveTo>
                    <a:pt x="159" y="68"/>
                  </a:moveTo>
                  <a:cubicBezTo>
                    <a:pt x="175" y="68"/>
                    <a:pt x="175" y="68"/>
                    <a:pt x="175" y="68"/>
                  </a:cubicBezTo>
                  <a:cubicBezTo>
                    <a:pt x="175" y="81"/>
                    <a:pt x="175" y="81"/>
                    <a:pt x="175" y="81"/>
                  </a:cubicBezTo>
                  <a:cubicBezTo>
                    <a:pt x="159" y="81"/>
                    <a:pt x="159" y="81"/>
                    <a:pt x="159" y="81"/>
                  </a:cubicBezTo>
                  <a:cubicBezTo>
                    <a:pt x="159" y="97"/>
                    <a:pt x="159" y="97"/>
                    <a:pt x="159" y="97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30" y="81"/>
                    <a:pt x="130" y="81"/>
                    <a:pt x="130" y="81"/>
                  </a:cubicBezTo>
                  <a:cubicBezTo>
                    <a:pt x="130" y="68"/>
                    <a:pt x="130" y="68"/>
                    <a:pt x="130" y="68"/>
                  </a:cubicBezTo>
                  <a:cubicBezTo>
                    <a:pt x="146" y="68"/>
                    <a:pt x="146" y="68"/>
                    <a:pt x="146" y="68"/>
                  </a:cubicBezTo>
                  <a:cubicBezTo>
                    <a:pt x="146" y="52"/>
                    <a:pt x="146" y="52"/>
                    <a:pt x="146" y="52"/>
                  </a:cubicBezTo>
                  <a:cubicBezTo>
                    <a:pt x="159" y="52"/>
                    <a:pt x="159" y="52"/>
                    <a:pt x="159" y="52"/>
                  </a:cubicBezTo>
                  <a:lnTo>
                    <a:pt x="159" y="6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45"/>
            <p:cNvSpPr/>
            <p:nvPr/>
          </p:nvSpPr>
          <p:spPr bwMode="auto">
            <a:xfrm>
              <a:off x="6702821" y="4382717"/>
              <a:ext cx="386094" cy="323091"/>
            </a:xfrm>
            <a:custGeom>
              <a:avLst/>
              <a:gdLst>
                <a:gd name="T0" fmla="*/ 138 w 202"/>
                <a:gd name="T1" fmla="*/ 143 h 169"/>
                <a:gd name="T2" fmla="*/ 142 w 202"/>
                <a:gd name="T3" fmla="*/ 154 h 169"/>
                <a:gd name="T4" fmla="*/ 126 w 202"/>
                <a:gd name="T5" fmla="*/ 154 h 169"/>
                <a:gd name="T6" fmla="*/ 97 w 202"/>
                <a:gd name="T7" fmla="*/ 149 h 169"/>
                <a:gd name="T8" fmla="*/ 86 w 202"/>
                <a:gd name="T9" fmla="*/ 151 h 169"/>
                <a:gd name="T10" fmla="*/ 71 w 202"/>
                <a:gd name="T11" fmla="*/ 147 h 169"/>
                <a:gd name="T12" fmla="*/ 60 w 202"/>
                <a:gd name="T13" fmla="*/ 147 h 169"/>
                <a:gd name="T14" fmla="*/ 60 w 202"/>
                <a:gd name="T15" fmla="*/ 73 h 169"/>
                <a:gd name="T16" fmla="*/ 80 w 202"/>
                <a:gd name="T17" fmla="*/ 70 h 169"/>
                <a:gd name="T18" fmla="*/ 101 w 202"/>
                <a:gd name="T19" fmla="*/ 48 h 169"/>
                <a:gd name="T20" fmla="*/ 122 w 202"/>
                <a:gd name="T21" fmla="*/ 21 h 169"/>
                <a:gd name="T22" fmla="*/ 133 w 202"/>
                <a:gd name="T23" fmla="*/ 4 h 169"/>
                <a:gd name="T24" fmla="*/ 144 w 202"/>
                <a:gd name="T25" fmla="*/ 29 h 169"/>
                <a:gd name="T26" fmla="*/ 132 w 202"/>
                <a:gd name="T27" fmla="*/ 67 h 169"/>
                <a:gd name="T28" fmla="*/ 131 w 202"/>
                <a:gd name="T29" fmla="*/ 92 h 169"/>
                <a:gd name="T30" fmla="*/ 123 w 202"/>
                <a:gd name="T31" fmla="*/ 113 h 169"/>
                <a:gd name="T32" fmla="*/ 135 w 202"/>
                <a:gd name="T33" fmla="*/ 98 h 169"/>
                <a:gd name="T34" fmla="*/ 141 w 202"/>
                <a:gd name="T35" fmla="*/ 71 h 169"/>
                <a:gd name="T36" fmla="*/ 145 w 202"/>
                <a:gd name="T37" fmla="*/ 67 h 169"/>
                <a:gd name="T38" fmla="*/ 142 w 202"/>
                <a:gd name="T39" fmla="*/ 77 h 169"/>
                <a:gd name="T40" fmla="*/ 148 w 202"/>
                <a:gd name="T41" fmla="*/ 90 h 169"/>
                <a:gd name="T42" fmla="*/ 146 w 202"/>
                <a:gd name="T43" fmla="*/ 99 h 169"/>
                <a:gd name="T44" fmla="*/ 148 w 202"/>
                <a:gd name="T45" fmla="*/ 108 h 169"/>
                <a:gd name="T46" fmla="*/ 142 w 202"/>
                <a:gd name="T47" fmla="*/ 121 h 169"/>
                <a:gd name="T48" fmla="*/ 144 w 202"/>
                <a:gd name="T49" fmla="*/ 129 h 169"/>
                <a:gd name="T50" fmla="*/ 138 w 202"/>
                <a:gd name="T51" fmla="*/ 143 h 169"/>
                <a:gd name="T52" fmla="*/ 202 w 202"/>
                <a:gd name="T53" fmla="*/ 99 h 169"/>
                <a:gd name="T54" fmla="*/ 190 w 202"/>
                <a:gd name="T55" fmla="*/ 88 h 169"/>
                <a:gd name="T56" fmla="*/ 185 w 202"/>
                <a:gd name="T57" fmla="*/ 88 h 169"/>
                <a:gd name="T58" fmla="*/ 194 w 202"/>
                <a:gd name="T59" fmla="*/ 77 h 169"/>
                <a:gd name="T60" fmla="*/ 182 w 202"/>
                <a:gd name="T61" fmla="*/ 66 h 169"/>
                <a:gd name="T62" fmla="*/ 159 w 202"/>
                <a:gd name="T63" fmla="*/ 66 h 169"/>
                <a:gd name="T64" fmla="*/ 148 w 202"/>
                <a:gd name="T65" fmla="*/ 77 h 169"/>
                <a:gd name="T66" fmla="*/ 160 w 202"/>
                <a:gd name="T67" fmla="*/ 88 h 169"/>
                <a:gd name="T68" fmla="*/ 161 w 202"/>
                <a:gd name="T69" fmla="*/ 88 h 169"/>
                <a:gd name="T70" fmla="*/ 152 w 202"/>
                <a:gd name="T71" fmla="*/ 99 h 169"/>
                <a:gd name="T72" fmla="*/ 161 w 202"/>
                <a:gd name="T73" fmla="*/ 110 h 169"/>
                <a:gd name="T74" fmla="*/ 160 w 202"/>
                <a:gd name="T75" fmla="*/ 110 h 169"/>
                <a:gd name="T76" fmla="*/ 148 w 202"/>
                <a:gd name="T77" fmla="*/ 121 h 169"/>
                <a:gd name="T78" fmla="*/ 157 w 202"/>
                <a:gd name="T79" fmla="*/ 132 h 169"/>
                <a:gd name="T80" fmla="*/ 156 w 202"/>
                <a:gd name="T81" fmla="*/ 132 h 169"/>
                <a:gd name="T82" fmla="*/ 144 w 202"/>
                <a:gd name="T83" fmla="*/ 143 h 169"/>
                <a:gd name="T84" fmla="*/ 156 w 202"/>
                <a:gd name="T85" fmla="*/ 154 h 169"/>
                <a:gd name="T86" fmla="*/ 167 w 202"/>
                <a:gd name="T87" fmla="*/ 154 h 169"/>
                <a:gd name="T88" fmla="*/ 179 w 202"/>
                <a:gd name="T89" fmla="*/ 154 h 169"/>
                <a:gd name="T90" fmla="*/ 191 w 202"/>
                <a:gd name="T91" fmla="*/ 143 h 169"/>
                <a:gd name="T92" fmla="*/ 181 w 202"/>
                <a:gd name="T93" fmla="*/ 132 h 169"/>
                <a:gd name="T94" fmla="*/ 186 w 202"/>
                <a:gd name="T95" fmla="*/ 132 h 169"/>
                <a:gd name="T96" fmla="*/ 198 w 202"/>
                <a:gd name="T97" fmla="*/ 121 h 169"/>
                <a:gd name="T98" fmla="*/ 189 w 202"/>
                <a:gd name="T99" fmla="*/ 110 h 169"/>
                <a:gd name="T100" fmla="*/ 190 w 202"/>
                <a:gd name="T101" fmla="*/ 110 h 169"/>
                <a:gd name="T102" fmla="*/ 202 w 202"/>
                <a:gd name="T103" fmla="*/ 99 h 169"/>
                <a:gd name="T104" fmla="*/ 0 w 202"/>
                <a:gd name="T105" fmla="*/ 67 h 169"/>
                <a:gd name="T106" fmla="*/ 53 w 202"/>
                <a:gd name="T107" fmla="*/ 67 h 169"/>
                <a:gd name="T108" fmla="*/ 53 w 202"/>
                <a:gd name="T109" fmla="*/ 169 h 169"/>
                <a:gd name="T110" fmla="*/ 0 w 202"/>
                <a:gd name="T111" fmla="*/ 169 h 169"/>
                <a:gd name="T112" fmla="*/ 0 w 202"/>
                <a:gd name="T113" fmla="*/ 67 h 169"/>
                <a:gd name="T114" fmla="*/ 32 w 202"/>
                <a:gd name="T115" fmla="*/ 153 h 169"/>
                <a:gd name="T116" fmla="*/ 38 w 202"/>
                <a:gd name="T117" fmla="*/ 159 h 169"/>
                <a:gd name="T118" fmla="*/ 45 w 202"/>
                <a:gd name="T119" fmla="*/ 153 h 169"/>
                <a:gd name="T120" fmla="*/ 38 w 202"/>
                <a:gd name="T121" fmla="*/ 146 h 169"/>
                <a:gd name="T122" fmla="*/ 32 w 202"/>
                <a:gd name="T123" fmla="*/ 15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02" h="169">
                  <a:moveTo>
                    <a:pt x="138" y="143"/>
                  </a:moveTo>
                  <a:cubicBezTo>
                    <a:pt x="138" y="147"/>
                    <a:pt x="139" y="151"/>
                    <a:pt x="142" y="154"/>
                  </a:cubicBezTo>
                  <a:cubicBezTo>
                    <a:pt x="126" y="154"/>
                    <a:pt x="126" y="154"/>
                    <a:pt x="126" y="154"/>
                  </a:cubicBezTo>
                  <a:cubicBezTo>
                    <a:pt x="119" y="154"/>
                    <a:pt x="102" y="149"/>
                    <a:pt x="97" y="149"/>
                  </a:cubicBezTo>
                  <a:cubicBezTo>
                    <a:pt x="92" y="149"/>
                    <a:pt x="90" y="151"/>
                    <a:pt x="86" y="151"/>
                  </a:cubicBezTo>
                  <a:cubicBezTo>
                    <a:pt x="82" y="151"/>
                    <a:pt x="75" y="147"/>
                    <a:pt x="71" y="147"/>
                  </a:cubicBezTo>
                  <a:cubicBezTo>
                    <a:pt x="60" y="147"/>
                    <a:pt x="60" y="147"/>
                    <a:pt x="60" y="147"/>
                  </a:cubicBezTo>
                  <a:cubicBezTo>
                    <a:pt x="60" y="73"/>
                    <a:pt x="60" y="73"/>
                    <a:pt x="60" y="73"/>
                  </a:cubicBezTo>
                  <a:cubicBezTo>
                    <a:pt x="64" y="74"/>
                    <a:pt x="73" y="75"/>
                    <a:pt x="80" y="70"/>
                  </a:cubicBezTo>
                  <a:cubicBezTo>
                    <a:pt x="89" y="64"/>
                    <a:pt x="97" y="55"/>
                    <a:pt x="101" y="48"/>
                  </a:cubicBezTo>
                  <a:cubicBezTo>
                    <a:pt x="106" y="42"/>
                    <a:pt x="116" y="36"/>
                    <a:pt x="122" y="21"/>
                  </a:cubicBezTo>
                  <a:cubicBezTo>
                    <a:pt x="125" y="15"/>
                    <a:pt x="123" y="0"/>
                    <a:pt x="133" y="4"/>
                  </a:cubicBezTo>
                  <a:cubicBezTo>
                    <a:pt x="144" y="7"/>
                    <a:pt x="144" y="18"/>
                    <a:pt x="144" y="29"/>
                  </a:cubicBezTo>
                  <a:cubicBezTo>
                    <a:pt x="143" y="41"/>
                    <a:pt x="132" y="63"/>
                    <a:pt x="132" y="67"/>
                  </a:cubicBezTo>
                  <a:cubicBezTo>
                    <a:pt x="130" y="77"/>
                    <a:pt x="131" y="83"/>
                    <a:pt x="131" y="92"/>
                  </a:cubicBezTo>
                  <a:cubicBezTo>
                    <a:pt x="130" y="104"/>
                    <a:pt x="123" y="113"/>
                    <a:pt x="123" y="113"/>
                  </a:cubicBezTo>
                  <a:cubicBezTo>
                    <a:pt x="123" y="113"/>
                    <a:pt x="133" y="107"/>
                    <a:pt x="135" y="98"/>
                  </a:cubicBezTo>
                  <a:cubicBezTo>
                    <a:pt x="137" y="89"/>
                    <a:pt x="135" y="80"/>
                    <a:pt x="141" y="71"/>
                  </a:cubicBezTo>
                  <a:cubicBezTo>
                    <a:pt x="142" y="69"/>
                    <a:pt x="143" y="68"/>
                    <a:pt x="145" y="67"/>
                  </a:cubicBezTo>
                  <a:cubicBezTo>
                    <a:pt x="143" y="69"/>
                    <a:pt x="142" y="73"/>
                    <a:pt x="142" y="77"/>
                  </a:cubicBezTo>
                  <a:cubicBezTo>
                    <a:pt x="142" y="82"/>
                    <a:pt x="144" y="87"/>
                    <a:pt x="148" y="90"/>
                  </a:cubicBezTo>
                  <a:cubicBezTo>
                    <a:pt x="147" y="93"/>
                    <a:pt x="146" y="96"/>
                    <a:pt x="146" y="99"/>
                  </a:cubicBezTo>
                  <a:cubicBezTo>
                    <a:pt x="146" y="102"/>
                    <a:pt x="147" y="105"/>
                    <a:pt x="148" y="108"/>
                  </a:cubicBezTo>
                  <a:cubicBezTo>
                    <a:pt x="144" y="111"/>
                    <a:pt x="142" y="115"/>
                    <a:pt x="142" y="121"/>
                  </a:cubicBezTo>
                  <a:cubicBezTo>
                    <a:pt x="142" y="124"/>
                    <a:pt x="143" y="127"/>
                    <a:pt x="144" y="129"/>
                  </a:cubicBezTo>
                  <a:cubicBezTo>
                    <a:pt x="140" y="133"/>
                    <a:pt x="138" y="137"/>
                    <a:pt x="138" y="143"/>
                  </a:cubicBezTo>
                  <a:moveTo>
                    <a:pt x="202" y="99"/>
                  </a:moveTo>
                  <a:cubicBezTo>
                    <a:pt x="202" y="93"/>
                    <a:pt x="197" y="88"/>
                    <a:pt x="190" y="88"/>
                  </a:cubicBezTo>
                  <a:cubicBezTo>
                    <a:pt x="185" y="88"/>
                    <a:pt x="185" y="88"/>
                    <a:pt x="185" y="88"/>
                  </a:cubicBezTo>
                  <a:cubicBezTo>
                    <a:pt x="190" y="87"/>
                    <a:pt x="194" y="82"/>
                    <a:pt x="194" y="77"/>
                  </a:cubicBezTo>
                  <a:cubicBezTo>
                    <a:pt x="194" y="71"/>
                    <a:pt x="189" y="66"/>
                    <a:pt x="182" y="66"/>
                  </a:cubicBezTo>
                  <a:cubicBezTo>
                    <a:pt x="159" y="66"/>
                    <a:pt x="159" y="66"/>
                    <a:pt x="159" y="66"/>
                  </a:cubicBezTo>
                  <a:cubicBezTo>
                    <a:pt x="152" y="66"/>
                    <a:pt x="148" y="71"/>
                    <a:pt x="148" y="77"/>
                  </a:cubicBezTo>
                  <a:cubicBezTo>
                    <a:pt x="148" y="83"/>
                    <a:pt x="153" y="88"/>
                    <a:pt x="160" y="88"/>
                  </a:cubicBezTo>
                  <a:cubicBezTo>
                    <a:pt x="161" y="88"/>
                    <a:pt x="161" y="88"/>
                    <a:pt x="161" y="88"/>
                  </a:cubicBezTo>
                  <a:cubicBezTo>
                    <a:pt x="156" y="89"/>
                    <a:pt x="152" y="94"/>
                    <a:pt x="152" y="99"/>
                  </a:cubicBezTo>
                  <a:cubicBezTo>
                    <a:pt x="152" y="104"/>
                    <a:pt x="156" y="109"/>
                    <a:pt x="161" y="110"/>
                  </a:cubicBezTo>
                  <a:cubicBezTo>
                    <a:pt x="160" y="110"/>
                    <a:pt x="160" y="110"/>
                    <a:pt x="160" y="110"/>
                  </a:cubicBezTo>
                  <a:cubicBezTo>
                    <a:pt x="153" y="110"/>
                    <a:pt x="148" y="115"/>
                    <a:pt x="148" y="121"/>
                  </a:cubicBezTo>
                  <a:cubicBezTo>
                    <a:pt x="148" y="126"/>
                    <a:pt x="152" y="130"/>
                    <a:pt x="157" y="132"/>
                  </a:cubicBezTo>
                  <a:cubicBezTo>
                    <a:pt x="156" y="132"/>
                    <a:pt x="156" y="132"/>
                    <a:pt x="156" y="132"/>
                  </a:cubicBezTo>
                  <a:cubicBezTo>
                    <a:pt x="149" y="132"/>
                    <a:pt x="144" y="137"/>
                    <a:pt x="144" y="143"/>
                  </a:cubicBezTo>
                  <a:cubicBezTo>
                    <a:pt x="144" y="149"/>
                    <a:pt x="149" y="154"/>
                    <a:pt x="156" y="154"/>
                  </a:cubicBezTo>
                  <a:cubicBezTo>
                    <a:pt x="167" y="154"/>
                    <a:pt x="167" y="154"/>
                    <a:pt x="167" y="154"/>
                  </a:cubicBezTo>
                  <a:cubicBezTo>
                    <a:pt x="179" y="154"/>
                    <a:pt x="179" y="154"/>
                    <a:pt x="179" y="154"/>
                  </a:cubicBezTo>
                  <a:cubicBezTo>
                    <a:pt x="185" y="154"/>
                    <a:pt x="191" y="149"/>
                    <a:pt x="191" y="143"/>
                  </a:cubicBezTo>
                  <a:cubicBezTo>
                    <a:pt x="191" y="137"/>
                    <a:pt x="187" y="133"/>
                    <a:pt x="181" y="132"/>
                  </a:cubicBezTo>
                  <a:cubicBezTo>
                    <a:pt x="186" y="132"/>
                    <a:pt x="186" y="132"/>
                    <a:pt x="186" y="132"/>
                  </a:cubicBezTo>
                  <a:cubicBezTo>
                    <a:pt x="193" y="132"/>
                    <a:pt x="198" y="127"/>
                    <a:pt x="198" y="121"/>
                  </a:cubicBezTo>
                  <a:cubicBezTo>
                    <a:pt x="198" y="115"/>
                    <a:pt x="194" y="111"/>
                    <a:pt x="189" y="110"/>
                  </a:cubicBezTo>
                  <a:cubicBezTo>
                    <a:pt x="190" y="110"/>
                    <a:pt x="190" y="110"/>
                    <a:pt x="190" y="110"/>
                  </a:cubicBezTo>
                  <a:cubicBezTo>
                    <a:pt x="197" y="110"/>
                    <a:pt x="202" y="105"/>
                    <a:pt x="202" y="99"/>
                  </a:cubicBezTo>
                  <a:moveTo>
                    <a:pt x="0" y="67"/>
                  </a:moveTo>
                  <a:cubicBezTo>
                    <a:pt x="53" y="67"/>
                    <a:pt x="53" y="67"/>
                    <a:pt x="53" y="67"/>
                  </a:cubicBezTo>
                  <a:cubicBezTo>
                    <a:pt x="53" y="169"/>
                    <a:pt x="53" y="169"/>
                    <a:pt x="53" y="169"/>
                  </a:cubicBezTo>
                  <a:cubicBezTo>
                    <a:pt x="0" y="169"/>
                    <a:pt x="0" y="169"/>
                    <a:pt x="0" y="169"/>
                  </a:cubicBezTo>
                  <a:lnTo>
                    <a:pt x="0" y="67"/>
                  </a:lnTo>
                  <a:close/>
                  <a:moveTo>
                    <a:pt x="32" y="153"/>
                  </a:moveTo>
                  <a:cubicBezTo>
                    <a:pt x="32" y="156"/>
                    <a:pt x="35" y="159"/>
                    <a:pt x="38" y="159"/>
                  </a:cubicBezTo>
                  <a:cubicBezTo>
                    <a:pt x="42" y="159"/>
                    <a:pt x="45" y="156"/>
                    <a:pt x="45" y="153"/>
                  </a:cubicBezTo>
                  <a:cubicBezTo>
                    <a:pt x="45" y="149"/>
                    <a:pt x="42" y="146"/>
                    <a:pt x="38" y="146"/>
                  </a:cubicBezTo>
                  <a:cubicBezTo>
                    <a:pt x="35" y="146"/>
                    <a:pt x="32" y="149"/>
                    <a:pt x="32" y="1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000">
        <p14:flip dir="r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05801" y="2348832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明年工作计划</a:t>
            </a:r>
            <a:endParaRPr lang="zh-CN" altLang="en-US" sz="40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2570" y="3056718"/>
            <a:ext cx="4628897" cy="744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6025">
              <a:lnSpc>
                <a:spcPct val="140000"/>
              </a:lnSpc>
            </a:pPr>
            <a:r>
              <a:rPr lang="zh-CN" altLang="en-US" sz="1600" dirty="0">
                <a:latin typeface="汉仪南宫体简" panose="02010509060101010101" pitchFamily="2" charset="-122"/>
                <a:ea typeface="汉仪南宫体简" panose="02010509060101010101" pitchFamily="2" charset="-122"/>
                <a:cs typeface="+mn-ea"/>
                <a:sym typeface="+mn-lt"/>
              </a:rPr>
              <a:t>您的内容打在这里，或者通过复制您的文本后，打在这里，或者通过复制您的文本后</a:t>
            </a:r>
            <a:endParaRPr lang="zh-CN" altLang="en-US" sz="1400" dirty="0">
              <a:latin typeface="汉仪南宫体简" panose="02010509060101010101" pitchFamily="2" charset="-122"/>
              <a:ea typeface="汉仪南宫体简" panose="02010509060101010101" pitchFamily="2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53635" y="1967189"/>
            <a:ext cx="2034532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3800" dirty="0"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+mn-ea"/>
                <a:sym typeface="+mn-lt"/>
              </a:rPr>
              <a:t>肆</a:t>
            </a:r>
            <a:endParaRPr lang="zh-CN" altLang="en-US" sz="13800" dirty="0"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5000">
        <p14:warp dir="in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/>
          <p:cNvGrpSpPr/>
          <p:nvPr>
            <p:custDataLst>
              <p:tags r:id="rId1"/>
            </p:custDataLst>
          </p:nvPr>
        </p:nvGrpSpPr>
        <p:grpSpPr>
          <a:xfrm>
            <a:off x="-33235" y="5437987"/>
            <a:ext cx="12236597" cy="1478069"/>
            <a:chOff x="-33235" y="5437987"/>
            <a:chExt cx="12236597" cy="1478069"/>
          </a:xfrm>
        </p:grpSpPr>
        <p:sp>
          <p:nvSpPr>
            <p:cNvPr id="43" name="Freeform: Shape 5"/>
            <p:cNvSpPr/>
            <p:nvPr/>
          </p:nvSpPr>
          <p:spPr>
            <a:xfrm>
              <a:off x="-33235" y="5437987"/>
              <a:ext cx="6216319" cy="1449603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-1" fmla="*/ 0 w 6216319"/>
                <a:gd name="connsiteY0-2" fmla="*/ 9364 h 1311568"/>
                <a:gd name="connsiteX1-3" fmla="*/ 339865 w 6216319"/>
                <a:gd name="connsiteY1-4" fmla="*/ 0 h 1311568"/>
                <a:gd name="connsiteX2-5" fmla="*/ 6216319 w 6216319"/>
                <a:gd name="connsiteY2-6" fmla="*/ 9364 h 1311568"/>
                <a:gd name="connsiteX3-7" fmla="*/ 6216319 w 6216319"/>
                <a:gd name="connsiteY3-8" fmla="*/ 1311568 h 1311568"/>
                <a:gd name="connsiteX4-9" fmla="*/ 0 w 6216319"/>
                <a:gd name="connsiteY4-10" fmla="*/ 1311568 h 1311568"/>
                <a:gd name="connsiteX5" fmla="*/ 0 w 6216319"/>
                <a:gd name="connsiteY5" fmla="*/ 9364 h 1311568"/>
                <a:gd name="connsiteX0-11" fmla="*/ 0 w 6216319"/>
                <a:gd name="connsiteY0-12" fmla="*/ 0 h 1302204"/>
                <a:gd name="connsiteX1-13" fmla="*/ 339865 w 6216319"/>
                <a:gd name="connsiteY1-14" fmla="*/ 184845 h 1302204"/>
                <a:gd name="connsiteX2-15" fmla="*/ 6216319 w 6216319"/>
                <a:gd name="connsiteY2-16" fmla="*/ 0 h 1302204"/>
                <a:gd name="connsiteX3-17" fmla="*/ 6216319 w 6216319"/>
                <a:gd name="connsiteY3-18" fmla="*/ 1302204 h 1302204"/>
                <a:gd name="connsiteX4-19" fmla="*/ 0 w 6216319"/>
                <a:gd name="connsiteY4-20" fmla="*/ 1302204 h 1302204"/>
                <a:gd name="connsiteX5-21" fmla="*/ 0 w 6216319"/>
                <a:gd name="connsiteY5-22" fmla="*/ 0 h 1302204"/>
                <a:gd name="connsiteX0-23" fmla="*/ 0 w 6216319"/>
                <a:gd name="connsiteY0-24" fmla="*/ 0 h 1302204"/>
                <a:gd name="connsiteX1-25" fmla="*/ 339865 w 6216319"/>
                <a:gd name="connsiteY1-26" fmla="*/ 184845 h 1302204"/>
                <a:gd name="connsiteX2-27" fmla="*/ 6216319 w 6216319"/>
                <a:gd name="connsiteY2-28" fmla="*/ 0 h 1302204"/>
                <a:gd name="connsiteX3-29" fmla="*/ 6216319 w 6216319"/>
                <a:gd name="connsiteY3-30" fmla="*/ 1302204 h 1302204"/>
                <a:gd name="connsiteX4-31" fmla="*/ 0 w 6216319"/>
                <a:gd name="connsiteY4-32" fmla="*/ 1302204 h 1302204"/>
                <a:gd name="connsiteX5-33" fmla="*/ 0 w 6216319"/>
                <a:gd name="connsiteY5-34" fmla="*/ 0 h 1302204"/>
                <a:gd name="connsiteX0-35" fmla="*/ 0 w 6216319"/>
                <a:gd name="connsiteY0-36" fmla="*/ 47249 h 1349453"/>
                <a:gd name="connsiteX1-37" fmla="*/ 339865 w 6216319"/>
                <a:gd name="connsiteY1-38" fmla="*/ 232094 h 1349453"/>
                <a:gd name="connsiteX2-39" fmla="*/ 2273862 w 6216319"/>
                <a:gd name="connsiteY2-40" fmla="*/ 280646 h 1349453"/>
                <a:gd name="connsiteX3-41" fmla="*/ 6216319 w 6216319"/>
                <a:gd name="connsiteY3-42" fmla="*/ 47249 h 1349453"/>
                <a:gd name="connsiteX4-43" fmla="*/ 6216319 w 6216319"/>
                <a:gd name="connsiteY4-44" fmla="*/ 1349453 h 1349453"/>
                <a:gd name="connsiteX5-45" fmla="*/ 0 w 6216319"/>
                <a:gd name="connsiteY5-46" fmla="*/ 1349453 h 1349453"/>
                <a:gd name="connsiteX6" fmla="*/ 0 w 6216319"/>
                <a:gd name="connsiteY6" fmla="*/ 47249 h 1349453"/>
                <a:gd name="connsiteX0-47" fmla="*/ 0 w 6216319"/>
                <a:gd name="connsiteY0-48" fmla="*/ 30623 h 1332827"/>
                <a:gd name="connsiteX1-49" fmla="*/ 339865 w 6216319"/>
                <a:gd name="connsiteY1-50" fmla="*/ 215468 h 1332827"/>
                <a:gd name="connsiteX2-51" fmla="*/ 2265770 w 6216319"/>
                <a:gd name="connsiteY2-52" fmla="*/ 539150 h 1332827"/>
                <a:gd name="connsiteX3-53" fmla="*/ 6216319 w 6216319"/>
                <a:gd name="connsiteY3-54" fmla="*/ 30623 h 1332827"/>
                <a:gd name="connsiteX4-55" fmla="*/ 6216319 w 6216319"/>
                <a:gd name="connsiteY4-56" fmla="*/ 1332827 h 1332827"/>
                <a:gd name="connsiteX5-57" fmla="*/ 0 w 6216319"/>
                <a:gd name="connsiteY5-58" fmla="*/ 1332827 h 1332827"/>
                <a:gd name="connsiteX6-59" fmla="*/ 0 w 6216319"/>
                <a:gd name="connsiteY6-60" fmla="*/ 30623 h 1332827"/>
                <a:gd name="connsiteX0-61" fmla="*/ 0 w 6216319"/>
                <a:gd name="connsiteY0-62" fmla="*/ 31024 h 1333228"/>
                <a:gd name="connsiteX1-63" fmla="*/ 339865 w 6216319"/>
                <a:gd name="connsiteY1-64" fmla="*/ 215869 h 1333228"/>
                <a:gd name="connsiteX2-65" fmla="*/ 2265770 w 6216319"/>
                <a:gd name="connsiteY2-66" fmla="*/ 539551 h 1333228"/>
                <a:gd name="connsiteX3-67" fmla="*/ 3269182 w 6216319"/>
                <a:gd name="connsiteY3-68" fmla="*/ 418171 h 1333228"/>
                <a:gd name="connsiteX4-69" fmla="*/ 6216319 w 6216319"/>
                <a:gd name="connsiteY4-70" fmla="*/ 31024 h 1333228"/>
                <a:gd name="connsiteX5-71" fmla="*/ 6216319 w 6216319"/>
                <a:gd name="connsiteY5-72" fmla="*/ 1333228 h 1333228"/>
                <a:gd name="connsiteX6-73" fmla="*/ 0 w 6216319"/>
                <a:gd name="connsiteY6-74" fmla="*/ 1333228 h 1333228"/>
                <a:gd name="connsiteX7" fmla="*/ 0 w 6216319"/>
                <a:gd name="connsiteY7" fmla="*/ 31024 h 1333228"/>
                <a:gd name="connsiteX0-75" fmla="*/ 0 w 6216319"/>
                <a:gd name="connsiteY0-76" fmla="*/ 26175 h 1328379"/>
                <a:gd name="connsiteX1-77" fmla="*/ 339865 w 6216319"/>
                <a:gd name="connsiteY1-78" fmla="*/ 211020 h 1328379"/>
                <a:gd name="connsiteX2-79" fmla="*/ 2265770 w 6216319"/>
                <a:gd name="connsiteY2-80" fmla="*/ 534702 h 1328379"/>
                <a:gd name="connsiteX3-81" fmla="*/ 3244906 w 6216319"/>
                <a:gd name="connsiteY3-82" fmla="*/ 518518 h 1328379"/>
                <a:gd name="connsiteX4-83" fmla="*/ 6216319 w 6216319"/>
                <a:gd name="connsiteY4-84" fmla="*/ 26175 h 1328379"/>
                <a:gd name="connsiteX5-85" fmla="*/ 6216319 w 6216319"/>
                <a:gd name="connsiteY5-86" fmla="*/ 1328379 h 1328379"/>
                <a:gd name="connsiteX6-87" fmla="*/ 0 w 6216319"/>
                <a:gd name="connsiteY6-88" fmla="*/ 1328379 h 1328379"/>
                <a:gd name="connsiteX7-89" fmla="*/ 0 w 6216319"/>
                <a:gd name="connsiteY7-90" fmla="*/ 26175 h 1328379"/>
                <a:gd name="connsiteX0-91" fmla="*/ 0 w 6216319"/>
                <a:gd name="connsiteY0-92" fmla="*/ 63128 h 1365332"/>
                <a:gd name="connsiteX1-93" fmla="*/ 339865 w 6216319"/>
                <a:gd name="connsiteY1-94" fmla="*/ 247973 h 1365332"/>
                <a:gd name="connsiteX2-95" fmla="*/ 2265770 w 6216319"/>
                <a:gd name="connsiteY2-96" fmla="*/ 571655 h 1365332"/>
                <a:gd name="connsiteX3-97" fmla="*/ 3244906 w 6216319"/>
                <a:gd name="connsiteY3-98" fmla="*/ 555471 h 1365332"/>
                <a:gd name="connsiteX4-99" fmla="*/ 4725749 w 6216319"/>
                <a:gd name="connsiteY4-100" fmla="*/ 239882 h 1365332"/>
                <a:gd name="connsiteX5-101" fmla="*/ 6216319 w 6216319"/>
                <a:gd name="connsiteY5-102" fmla="*/ 63128 h 1365332"/>
                <a:gd name="connsiteX6-103" fmla="*/ 6216319 w 6216319"/>
                <a:gd name="connsiteY6-104" fmla="*/ 1365332 h 1365332"/>
                <a:gd name="connsiteX7-105" fmla="*/ 0 w 6216319"/>
                <a:gd name="connsiteY7-106" fmla="*/ 1365332 h 1365332"/>
                <a:gd name="connsiteX8" fmla="*/ 0 w 6216319"/>
                <a:gd name="connsiteY8" fmla="*/ 63128 h 1365332"/>
                <a:gd name="connsiteX0-107" fmla="*/ 0 w 6216319"/>
                <a:gd name="connsiteY0-108" fmla="*/ 20810 h 1323014"/>
                <a:gd name="connsiteX1-109" fmla="*/ 339865 w 6216319"/>
                <a:gd name="connsiteY1-110" fmla="*/ 205655 h 1323014"/>
                <a:gd name="connsiteX2-111" fmla="*/ 2265770 w 6216319"/>
                <a:gd name="connsiteY2-112" fmla="*/ 529337 h 1323014"/>
                <a:gd name="connsiteX3-113" fmla="*/ 3244906 w 6216319"/>
                <a:gd name="connsiteY3-114" fmla="*/ 513153 h 1323014"/>
                <a:gd name="connsiteX4-115" fmla="*/ 4628644 w 6216319"/>
                <a:gd name="connsiteY4-116" fmla="*/ 1055320 h 1323014"/>
                <a:gd name="connsiteX5-117" fmla="*/ 6216319 w 6216319"/>
                <a:gd name="connsiteY5-118" fmla="*/ 20810 h 1323014"/>
                <a:gd name="connsiteX6-119" fmla="*/ 6216319 w 6216319"/>
                <a:gd name="connsiteY6-120" fmla="*/ 1323014 h 1323014"/>
                <a:gd name="connsiteX7-121" fmla="*/ 0 w 6216319"/>
                <a:gd name="connsiteY7-122" fmla="*/ 1323014 h 1323014"/>
                <a:gd name="connsiteX8-123" fmla="*/ 0 w 6216319"/>
                <a:gd name="connsiteY8-124" fmla="*/ 20810 h 1323014"/>
                <a:gd name="connsiteX0-125" fmla="*/ 0 w 6216319"/>
                <a:gd name="connsiteY0-126" fmla="*/ 32243 h 1334447"/>
                <a:gd name="connsiteX1-127" fmla="*/ 339865 w 6216319"/>
                <a:gd name="connsiteY1-128" fmla="*/ 217088 h 1334447"/>
                <a:gd name="connsiteX2-129" fmla="*/ 2265770 w 6216319"/>
                <a:gd name="connsiteY2-130" fmla="*/ 540770 h 1334447"/>
                <a:gd name="connsiteX3-131" fmla="*/ 3244906 w 6216319"/>
                <a:gd name="connsiteY3-132" fmla="*/ 524586 h 1334447"/>
                <a:gd name="connsiteX4-133" fmla="*/ 4628644 w 6216319"/>
                <a:gd name="connsiteY4-134" fmla="*/ 1066753 h 1334447"/>
                <a:gd name="connsiteX5-135" fmla="*/ 5526860 w 6216319"/>
                <a:gd name="connsiteY5-136" fmla="*/ 451758 h 1334447"/>
                <a:gd name="connsiteX6-137" fmla="*/ 6216319 w 6216319"/>
                <a:gd name="connsiteY6-138" fmla="*/ 32243 h 1334447"/>
                <a:gd name="connsiteX7-139" fmla="*/ 6216319 w 6216319"/>
                <a:gd name="connsiteY7-140" fmla="*/ 1334447 h 1334447"/>
                <a:gd name="connsiteX8-141" fmla="*/ 0 w 6216319"/>
                <a:gd name="connsiteY8-142" fmla="*/ 1334447 h 1334447"/>
                <a:gd name="connsiteX9" fmla="*/ 0 w 6216319"/>
                <a:gd name="connsiteY9" fmla="*/ 32243 h 1334447"/>
                <a:gd name="connsiteX0-143" fmla="*/ 0 w 6216319"/>
                <a:gd name="connsiteY0-144" fmla="*/ 12831 h 1315035"/>
                <a:gd name="connsiteX1-145" fmla="*/ 339865 w 6216319"/>
                <a:gd name="connsiteY1-146" fmla="*/ 197676 h 1315035"/>
                <a:gd name="connsiteX2-147" fmla="*/ 2265770 w 6216319"/>
                <a:gd name="connsiteY2-148" fmla="*/ 521358 h 1315035"/>
                <a:gd name="connsiteX3-149" fmla="*/ 3244906 w 6216319"/>
                <a:gd name="connsiteY3-150" fmla="*/ 505174 h 1315035"/>
                <a:gd name="connsiteX4-151" fmla="*/ 4628644 w 6216319"/>
                <a:gd name="connsiteY4-152" fmla="*/ 1047341 h 1315035"/>
                <a:gd name="connsiteX5-153" fmla="*/ 5356927 w 6216319"/>
                <a:gd name="connsiteY5-154" fmla="*/ 1201089 h 1315035"/>
                <a:gd name="connsiteX6-155" fmla="*/ 6216319 w 6216319"/>
                <a:gd name="connsiteY6-156" fmla="*/ 12831 h 1315035"/>
                <a:gd name="connsiteX7-157" fmla="*/ 6216319 w 6216319"/>
                <a:gd name="connsiteY7-158" fmla="*/ 1315035 h 1315035"/>
                <a:gd name="connsiteX8-159" fmla="*/ 0 w 6216319"/>
                <a:gd name="connsiteY8-160" fmla="*/ 1315035 h 1315035"/>
                <a:gd name="connsiteX9-161" fmla="*/ 0 w 6216319"/>
                <a:gd name="connsiteY9-162" fmla="*/ 12831 h 1315035"/>
                <a:gd name="connsiteX0-163" fmla="*/ 0 w 6498499"/>
                <a:gd name="connsiteY0-164" fmla="*/ 0 h 1302204"/>
                <a:gd name="connsiteX1-165" fmla="*/ 339865 w 6498499"/>
                <a:gd name="connsiteY1-166" fmla="*/ 184845 h 1302204"/>
                <a:gd name="connsiteX2-167" fmla="*/ 2265770 w 6498499"/>
                <a:gd name="connsiteY2-168" fmla="*/ 508527 h 1302204"/>
                <a:gd name="connsiteX3-169" fmla="*/ 3244906 w 6498499"/>
                <a:gd name="connsiteY3-170" fmla="*/ 492343 h 1302204"/>
                <a:gd name="connsiteX4-171" fmla="*/ 4628644 w 6498499"/>
                <a:gd name="connsiteY4-172" fmla="*/ 1034510 h 1302204"/>
                <a:gd name="connsiteX5-173" fmla="*/ 5356927 w 6498499"/>
                <a:gd name="connsiteY5-174" fmla="*/ 1188258 h 1302204"/>
                <a:gd name="connsiteX6-175" fmla="*/ 6216319 w 6498499"/>
                <a:gd name="connsiteY6-176" fmla="*/ 1302204 h 1302204"/>
                <a:gd name="connsiteX7-177" fmla="*/ 0 w 6498499"/>
                <a:gd name="connsiteY7-178" fmla="*/ 1302204 h 1302204"/>
                <a:gd name="connsiteX8-179" fmla="*/ 0 w 6498499"/>
                <a:gd name="connsiteY8-180" fmla="*/ 0 h 1302204"/>
                <a:gd name="connsiteX0-181" fmla="*/ 0 w 6216319"/>
                <a:gd name="connsiteY0-182" fmla="*/ 0 h 1302204"/>
                <a:gd name="connsiteX1-183" fmla="*/ 339865 w 6216319"/>
                <a:gd name="connsiteY1-184" fmla="*/ 184845 h 1302204"/>
                <a:gd name="connsiteX2-185" fmla="*/ 2265770 w 6216319"/>
                <a:gd name="connsiteY2-186" fmla="*/ 508527 h 1302204"/>
                <a:gd name="connsiteX3-187" fmla="*/ 3244906 w 6216319"/>
                <a:gd name="connsiteY3-188" fmla="*/ 492343 h 1302204"/>
                <a:gd name="connsiteX4-189" fmla="*/ 4628644 w 6216319"/>
                <a:gd name="connsiteY4-190" fmla="*/ 1034510 h 1302204"/>
                <a:gd name="connsiteX5-191" fmla="*/ 5356927 w 6216319"/>
                <a:gd name="connsiteY5-192" fmla="*/ 1188258 h 1302204"/>
                <a:gd name="connsiteX6-193" fmla="*/ 6216319 w 6216319"/>
                <a:gd name="connsiteY6-194" fmla="*/ 1302204 h 1302204"/>
                <a:gd name="connsiteX7-195" fmla="*/ 0 w 6216319"/>
                <a:gd name="connsiteY7-196" fmla="*/ 1302204 h 1302204"/>
                <a:gd name="connsiteX8-197" fmla="*/ 0 w 6216319"/>
                <a:gd name="connsiteY8-198" fmla="*/ 0 h 1302204"/>
                <a:gd name="connsiteX0-199" fmla="*/ 0 w 6216319"/>
                <a:gd name="connsiteY0-200" fmla="*/ 0 h 1302204"/>
                <a:gd name="connsiteX1-201" fmla="*/ 339865 w 6216319"/>
                <a:gd name="connsiteY1-202" fmla="*/ 184845 h 1302204"/>
                <a:gd name="connsiteX2-203" fmla="*/ 2265770 w 6216319"/>
                <a:gd name="connsiteY2-204" fmla="*/ 508527 h 1302204"/>
                <a:gd name="connsiteX3-205" fmla="*/ 3244906 w 6216319"/>
                <a:gd name="connsiteY3-206" fmla="*/ 492343 h 1302204"/>
                <a:gd name="connsiteX4-207" fmla="*/ 4628644 w 6216319"/>
                <a:gd name="connsiteY4-208" fmla="*/ 1034510 h 1302204"/>
                <a:gd name="connsiteX5-209" fmla="*/ 5356927 w 6216319"/>
                <a:gd name="connsiteY5-210" fmla="*/ 1188258 h 1302204"/>
                <a:gd name="connsiteX6-211" fmla="*/ 6216319 w 6216319"/>
                <a:gd name="connsiteY6-212" fmla="*/ 1302204 h 1302204"/>
                <a:gd name="connsiteX7-213" fmla="*/ 0 w 6216319"/>
                <a:gd name="connsiteY7-214" fmla="*/ 1302204 h 1302204"/>
                <a:gd name="connsiteX8-215" fmla="*/ 0 w 6216319"/>
                <a:gd name="connsiteY8-216" fmla="*/ 0 h 1302204"/>
                <a:gd name="connsiteX0-217" fmla="*/ 0 w 6216319"/>
                <a:gd name="connsiteY0-218" fmla="*/ 0 h 1302204"/>
                <a:gd name="connsiteX1-219" fmla="*/ 339865 w 6216319"/>
                <a:gd name="connsiteY1-220" fmla="*/ 184845 h 1302204"/>
                <a:gd name="connsiteX2-221" fmla="*/ 2265770 w 6216319"/>
                <a:gd name="connsiteY2-222" fmla="*/ 508527 h 1302204"/>
                <a:gd name="connsiteX3-223" fmla="*/ 3244906 w 6216319"/>
                <a:gd name="connsiteY3-224" fmla="*/ 492343 h 1302204"/>
                <a:gd name="connsiteX4-225" fmla="*/ 4628644 w 6216319"/>
                <a:gd name="connsiteY4-226" fmla="*/ 1034510 h 1302204"/>
                <a:gd name="connsiteX5-227" fmla="*/ 5356927 w 6216319"/>
                <a:gd name="connsiteY5-228" fmla="*/ 1188258 h 1302204"/>
                <a:gd name="connsiteX6-229" fmla="*/ 6216319 w 6216319"/>
                <a:gd name="connsiteY6-230" fmla="*/ 1302204 h 1302204"/>
                <a:gd name="connsiteX7-231" fmla="*/ 0 w 6216319"/>
                <a:gd name="connsiteY7-232" fmla="*/ 1302204 h 1302204"/>
                <a:gd name="connsiteX8-233" fmla="*/ 0 w 6216319"/>
                <a:gd name="connsiteY8-234" fmla="*/ 0 h 1302204"/>
                <a:gd name="connsiteX0-235" fmla="*/ 0 w 6216319"/>
                <a:gd name="connsiteY0-236" fmla="*/ 0 h 1302204"/>
                <a:gd name="connsiteX1-237" fmla="*/ 339865 w 6216319"/>
                <a:gd name="connsiteY1-238" fmla="*/ 184845 h 1302204"/>
                <a:gd name="connsiteX2-239" fmla="*/ 2265770 w 6216319"/>
                <a:gd name="connsiteY2-240" fmla="*/ 508527 h 1302204"/>
                <a:gd name="connsiteX3-241" fmla="*/ 3244906 w 6216319"/>
                <a:gd name="connsiteY3-242" fmla="*/ 492343 h 1302204"/>
                <a:gd name="connsiteX4-243" fmla="*/ 4628644 w 6216319"/>
                <a:gd name="connsiteY4-244" fmla="*/ 1034510 h 1302204"/>
                <a:gd name="connsiteX5-245" fmla="*/ 5356927 w 6216319"/>
                <a:gd name="connsiteY5-246" fmla="*/ 1188258 h 1302204"/>
                <a:gd name="connsiteX6-247" fmla="*/ 6216319 w 6216319"/>
                <a:gd name="connsiteY6-248" fmla="*/ 1302204 h 1302204"/>
                <a:gd name="connsiteX7-249" fmla="*/ 0 w 6216319"/>
                <a:gd name="connsiteY7-250" fmla="*/ 1302204 h 1302204"/>
                <a:gd name="connsiteX8-251" fmla="*/ 0 w 6216319"/>
                <a:gd name="connsiteY8-252" fmla="*/ 0 h 1302204"/>
                <a:gd name="connsiteX0-253" fmla="*/ 0 w 6216319"/>
                <a:gd name="connsiteY0-254" fmla="*/ 0 h 1302204"/>
                <a:gd name="connsiteX1-255" fmla="*/ 339865 w 6216319"/>
                <a:gd name="connsiteY1-256" fmla="*/ 184845 h 1302204"/>
                <a:gd name="connsiteX2-257" fmla="*/ 2265770 w 6216319"/>
                <a:gd name="connsiteY2-258" fmla="*/ 508527 h 1302204"/>
                <a:gd name="connsiteX3-259" fmla="*/ 3244906 w 6216319"/>
                <a:gd name="connsiteY3-260" fmla="*/ 492343 h 1302204"/>
                <a:gd name="connsiteX4-261" fmla="*/ 4628644 w 6216319"/>
                <a:gd name="connsiteY4-262" fmla="*/ 1034510 h 1302204"/>
                <a:gd name="connsiteX5-263" fmla="*/ 5356927 w 6216319"/>
                <a:gd name="connsiteY5-264" fmla="*/ 1188258 h 1302204"/>
                <a:gd name="connsiteX6-265" fmla="*/ 6216319 w 6216319"/>
                <a:gd name="connsiteY6-266" fmla="*/ 1302204 h 1302204"/>
                <a:gd name="connsiteX7-267" fmla="*/ 0 w 6216319"/>
                <a:gd name="connsiteY7-268" fmla="*/ 1302204 h 1302204"/>
                <a:gd name="connsiteX8-269" fmla="*/ 0 w 6216319"/>
                <a:gd name="connsiteY8-270" fmla="*/ 0 h 1302204"/>
                <a:gd name="connsiteX0-271" fmla="*/ 0 w 6216319"/>
                <a:gd name="connsiteY0-272" fmla="*/ 0 h 1302204"/>
                <a:gd name="connsiteX1-273" fmla="*/ 339865 w 6216319"/>
                <a:gd name="connsiteY1-274" fmla="*/ 184845 h 1302204"/>
                <a:gd name="connsiteX2-275" fmla="*/ 2265770 w 6216319"/>
                <a:gd name="connsiteY2-276" fmla="*/ 508527 h 1302204"/>
                <a:gd name="connsiteX3-277" fmla="*/ 3244906 w 6216319"/>
                <a:gd name="connsiteY3-278" fmla="*/ 492343 h 1302204"/>
                <a:gd name="connsiteX4-279" fmla="*/ 4628644 w 6216319"/>
                <a:gd name="connsiteY4-280" fmla="*/ 1034510 h 1302204"/>
                <a:gd name="connsiteX5-281" fmla="*/ 5356927 w 6216319"/>
                <a:gd name="connsiteY5-282" fmla="*/ 1188258 h 1302204"/>
                <a:gd name="connsiteX6-283" fmla="*/ 6216319 w 6216319"/>
                <a:gd name="connsiteY6-284" fmla="*/ 1302204 h 1302204"/>
                <a:gd name="connsiteX7-285" fmla="*/ 0 w 6216319"/>
                <a:gd name="connsiteY7-286" fmla="*/ 1302204 h 1302204"/>
                <a:gd name="connsiteX8-287" fmla="*/ 0 w 6216319"/>
                <a:gd name="connsiteY8-288" fmla="*/ 0 h 1302204"/>
                <a:gd name="connsiteX0-289" fmla="*/ 0 w 6216319"/>
                <a:gd name="connsiteY0-290" fmla="*/ 0 h 1302204"/>
                <a:gd name="connsiteX1-291" fmla="*/ 339865 w 6216319"/>
                <a:gd name="connsiteY1-292" fmla="*/ 184845 h 1302204"/>
                <a:gd name="connsiteX2-293" fmla="*/ 2265770 w 6216319"/>
                <a:gd name="connsiteY2-294" fmla="*/ 508527 h 1302204"/>
                <a:gd name="connsiteX3-295" fmla="*/ 3244906 w 6216319"/>
                <a:gd name="connsiteY3-296" fmla="*/ 492343 h 1302204"/>
                <a:gd name="connsiteX4-297" fmla="*/ 4628644 w 6216319"/>
                <a:gd name="connsiteY4-298" fmla="*/ 1034510 h 1302204"/>
                <a:gd name="connsiteX5-299" fmla="*/ 5356927 w 6216319"/>
                <a:gd name="connsiteY5-300" fmla="*/ 1188258 h 1302204"/>
                <a:gd name="connsiteX6-301" fmla="*/ 6216319 w 6216319"/>
                <a:gd name="connsiteY6-302" fmla="*/ 1302204 h 1302204"/>
                <a:gd name="connsiteX7-303" fmla="*/ 0 w 6216319"/>
                <a:gd name="connsiteY7-304" fmla="*/ 1302204 h 1302204"/>
                <a:gd name="connsiteX8-305" fmla="*/ 0 w 6216319"/>
                <a:gd name="connsiteY8-306" fmla="*/ 0 h 1302204"/>
                <a:gd name="connsiteX0-307" fmla="*/ 0 w 6216319"/>
                <a:gd name="connsiteY0-308" fmla="*/ 0 h 1302204"/>
                <a:gd name="connsiteX1-309" fmla="*/ 339865 w 6216319"/>
                <a:gd name="connsiteY1-310" fmla="*/ 184845 h 1302204"/>
                <a:gd name="connsiteX2-311" fmla="*/ 2265770 w 6216319"/>
                <a:gd name="connsiteY2-312" fmla="*/ 508527 h 1302204"/>
                <a:gd name="connsiteX3-313" fmla="*/ 3244906 w 6216319"/>
                <a:gd name="connsiteY3-314" fmla="*/ 492343 h 1302204"/>
                <a:gd name="connsiteX4-315" fmla="*/ 4628644 w 6216319"/>
                <a:gd name="connsiteY4-316" fmla="*/ 1034510 h 1302204"/>
                <a:gd name="connsiteX5-317" fmla="*/ 5356927 w 6216319"/>
                <a:gd name="connsiteY5-318" fmla="*/ 1188258 h 1302204"/>
                <a:gd name="connsiteX6-319" fmla="*/ 6216319 w 6216319"/>
                <a:gd name="connsiteY6-320" fmla="*/ 1302204 h 1302204"/>
                <a:gd name="connsiteX7-321" fmla="*/ 0 w 6216319"/>
                <a:gd name="connsiteY7-322" fmla="*/ 1302204 h 1302204"/>
                <a:gd name="connsiteX8-323" fmla="*/ 0 w 6216319"/>
                <a:gd name="connsiteY8-324" fmla="*/ 0 h 1302204"/>
                <a:gd name="connsiteX0-325" fmla="*/ 0 w 6216319"/>
                <a:gd name="connsiteY0-326" fmla="*/ 0 h 1302204"/>
                <a:gd name="connsiteX1-327" fmla="*/ 339865 w 6216319"/>
                <a:gd name="connsiteY1-328" fmla="*/ 184845 h 1302204"/>
                <a:gd name="connsiteX2-329" fmla="*/ 2265770 w 6216319"/>
                <a:gd name="connsiteY2-330" fmla="*/ 508527 h 1302204"/>
                <a:gd name="connsiteX3-331" fmla="*/ 3244906 w 6216319"/>
                <a:gd name="connsiteY3-332" fmla="*/ 492343 h 1302204"/>
                <a:gd name="connsiteX4-333" fmla="*/ 4628644 w 6216319"/>
                <a:gd name="connsiteY4-334" fmla="*/ 1034510 h 1302204"/>
                <a:gd name="connsiteX5-335" fmla="*/ 5356927 w 6216319"/>
                <a:gd name="connsiteY5-336" fmla="*/ 1188258 h 1302204"/>
                <a:gd name="connsiteX6-337" fmla="*/ 6216319 w 6216319"/>
                <a:gd name="connsiteY6-338" fmla="*/ 1302204 h 1302204"/>
                <a:gd name="connsiteX7-339" fmla="*/ 0 w 6216319"/>
                <a:gd name="connsiteY7-340" fmla="*/ 1302204 h 1302204"/>
                <a:gd name="connsiteX8-341" fmla="*/ 0 w 6216319"/>
                <a:gd name="connsiteY8-342" fmla="*/ 0 h 1302204"/>
                <a:gd name="connsiteX0-343" fmla="*/ 0 w 6216319"/>
                <a:gd name="connsiteY0-344" fmla="*/ 0 h 1302204"/>
                <a:gd name="connsiteX1-345" fmla="*/ 339865 w 6216319"/>
                <a:gd name="connsiteY1-346" fmla="*/ 184845 h 1302204"/>
                <a:gd name="connsiteX2-347" fmla="*/ 2265770 w 6216319"/>
                <a:gd name="connsiteY2-348" fmla="*/ 508527 h 1302204"/>
                <a:gd name="connsiteX3-349" fmla="*/ 3244906 w 6216319"/>
                <a:gd name="connsiteY3-350" fmla="*/ 492343 h 1302204"/>
                <a:gd name="connsiteX4-351" fmla="*/ 4628644 w 6216319"/>
                <a:gd name="connsiteY4-352" fmla="*/ 1034510 h 1302204"/>
                <a:gd name="connsiteX5-353" fmla="*/ 5356927 w 6216319"/>
                <a:gd name="connsiteY5-354" fmla="*/ 1188258 h 1302204"/>
                <a:gd name="connsiteX6-355" fmla="*/ 6216319 w 6216319"/>
                <a:gd name="connsiteY6-356" fmla="*/ 1302204 h 1302204"/>
                <a:gd name="connsiteX7-357" fmla="*/ 0 w 6216319"/>
                <a:gd name="connsiteY7-358" fmla="*/ 1302204 h 1302204"/>
                <a:gd name="connsiteX8-359" fmla="*/ 0 w 6216319"/>
                <a:gd name="connsiteY8-360" fmla="*/ 0 h 1302204"/>
                <a:gd name="connsiteX0-361" fmla="*/ 0 w 6216319"/>
                <a:gd name="connsiteY0-362" fmla="*/ 0 h 1302204"/>
                <a:gd name="connsiteX1-363" fmla="*/ 339865 w 6216319"/>
                <a:gd name="connsiteY1-364" fmla="*/ 184845 h 1302204"/>
                <a:gd name="connsiteX2-365" fmla="*/ 2265770 w 6216319"/>
                <a:gd name="connsiteY2-366" fmla="*/ 508527 h 1302204"/>
                <a:gd name="connsiteX3-367" fmla="*/ 3244906 w 6216319"/>
                <a:gd name="connsiteY3-368" fmla="*/ 492343 h 1302204"/>
                <a:gd name="connsiteX4-369" fmla="*/ 4628644 w 6216319"/>
                <a:gd name="connsiteY4-370" fmla="*/ 1034510 h 1302204"/>
                <a:gd name="connsiteX5-371" fmla="*/ 5356927 w 6216319"/>
                <a:gd name="connsiteY5-372" fmla="*/ 1188258 h 1302204"/>
                <a:gd name="connsiteX6-373" fmla="*/ 6216319 w 6216319"/>
                <a:gd name="connsiteY6-374" fmla="*/ 1302204 h 1302204"/>
                <a:gd name="connsiteX7-375" fmla="*/ 0 w 6216319"/>
                <a:gd name="connsiteY7-376" fmla="*/ 1302204 h 1302204"/>
                <a:gd name="connsiteX8-377" fmla="*/ 0 w 6216319"/>
                <a:gd name="connsiteY8-378" fmla="*/ 0 h 1302204"/>
                <a:gd name="connsiteX0-379" fmla="*/ 0 w 6216319"/>
                <a:gd name="connsiteY0-380" fmla="*/ 0 h 1302204"/>
                <a:gd name="connsiteX1-381" fmla="*/ 339865 w 6216319"/>
                <a:gd name="connsiteY1-382" fmla="*/ 184845 h 1302204"/>
                <a:gd name="connsiteX2-383" fmla="*/ 2265770 w 6216319"/>
                <a:gd name="connsiteY2-384" fmla="*/ 508527 h 1302204"/>
                <a:gd name="connsiteX3-385" fmla="*/ 3244906 w 6216319"/>
                <a:gd name="connsiteY3-386" fmla="*/ 492343 h 1302204"/>
                <a:gd name="connsiteX4-387" fmla="*/ 4628644 w 6216319"/>
                <a:gd name="connsiteY4-388" fmla="*/ 1034510 h 1302204"/>
                <a:gd name="connsiteX5-389" fmla="*/ 5356927 w 6216319"/>
                <a:gd name="connsiteY5-390" fmla="*/ 1188258 h 1302204"/>
                <a:gd name="connsiteX6-391" fmla="*/ 6216319 w 6216319"/>
                <a:gd name="connsiteY6-392" fmla="*/ 1302204 h 1302204"/>
                <a:gd name="connsiteX7-393" fmla="*/ 0 w 6216319"/>
                <a:gd name="connsiteY7-394" fmla="*/ 1302204 h 1302204"/>
                <a:gd name="connsiteX8-395" fmla="*/ 0 w 6216319"/>
                <a:gd name="connsiteY8-396" fmla="*/ 0 h 1302204"/>
                <a:gd name="connsiteX0-397" fmla="*/ 0 w 6216319"/>
                <a:gd name="connsiteY0-398" fmla="*/ 147589 h 1449793"/>
                <a:gd name="connsiteX1-399" fmla="*/ 339865 w 6216319"/>
                <a:gd name="connsiteY1-400" fmla="*/ 332434 h 1449793"/>
                <a:gd name="connsiteX2-401" fmla="*/ 2265770 w 6216319"/>
                <a:gd name="connsiteY2-402" fmla="*/ 656116 h 1449793"/>
                <a:gd name="connsiteX3-403" fmla="*/ 3244906 w 6216319"/>
                <a:gd name="connsiteY3-404" fmla="*/ 639932 h 1449793"/>
                <a:gd name="connsiteX4-405" fmla="*/ 4628644 w 6216319"/>
                <a:gd name="connsiteY4-406" fmla="*/ 1182099 h 1449793"/>
                <a:gd name="connsiteX5-407" fmla="*/ 5356927 w 6216319"/>
                <a:gd name="connsiteY5-408" fmla="*/ 1335847 h 1449793"/>
                <a:gd name="connsiteX6-409" fmla="*/ 6216319 w 6216319"/>
                <a:gd name="connsiteY6-410" fmla="*/ 1449793 h 1449793"/>
                <a:gd name="connsiteX7-411" fmla="*/ 0 w 6216319"/>
                <a:gd name="connsiteY7-412" fmla="*/ 1449793 h 1449793"/>
                <a:gd name="connsiteX8-413" fmla="*/ 0 w 6216319"/>
                <a:gd name="connsiteY8-414" fmla="*/ 147589 h 1449793"/>
                <a:gd name="connsiteX0-415" fmla="*/ 0 w 6216319"/>
                <a:gd name="connsiteY0-416" fmla="*/ 121021 h 1423225"/>
                <a:gd name="connsiteX1-417" fmla="*/ 339865 w 6216319"/>
                <a:gd name="connsiteY1-418" fmla="*/ 305866 h 1423225"/>
                <a:gd name="connsiteX2-419" fmla="*/ 2265770 w 6216319"/>
                <a:gd name="connsiteY2-420" fmla="*/ 629548 h 1423225"/>
                <a:gd name="connsiteX3-421" fmla="*/ 3244906 w 6216319"/>
                <a:gd name="connsiteY3-422" fmla="*/ 613364 h 1423225"/>
                <a:gd name="connsiteX4-423" fmla="*/ 4628644 w 6216319"/>
                <a:gd name="connsiteY4-424" fmla="*/ 1155531 h 1423225"/>
                <a:gd name="connsiteX5-425" fmla="*/ 5356927 w 6216319"/>
                <a:gd name="connsiteY5-426" fmla="*/ 1309279 h 1423225"/>
                <a:gd name="connsiteX6-427" fmla="*/ 6216319 w 6216319"/>
                <a:gd name="connsiteY6-428" fmla="*/ 1423225 h 1423225"/>
                <a:gd name="connsiteX7-429" fmla="*/ 0 w 6216319"/>
                <a:gd name="connsiteY7-430" fmla="*/ 1423225 h 1423225"/>
                <a:gd name="connsiteX8-431" fmla="*/ 0 w 6216319"/>
                <a:gd name="connsiteY8-432" fmla="*/ 121021 h 1423225"/>
                <a:gd name="connsiteX0-433" fmla="*/ 0 w 6216319"/>
                <a:gd name="connsiteY0-434" fmla="*/ 121021 h 1423225"/>
                <a:gd name="connsiteX1-435" fmla="*/ 339865 w 6216319"/>
                <a:gd name="connsiteY1-436" fmla="*/ 305866 h 1423225"/>
                <a:gd name="connsiteX2-437" fmla="*/ 2265770 w 6216319"/>
                <a:gd name="connsiteY2-438" fmla="*/ 629548 h 1423225"/>
                <a:gd name="connsiteX3-439" fmla="*/ 3244906 w 6216319"/>
                <a:gd name="connsiteY3-440" fmla="*/ 613364 h 1423225"/>
                <a:gd name="connsiteX4-441" fmla="*/ 4628644 w 6216319"/>
                <a:gd name="connsiteY4-442" fmla="*/ 1155531 h 1423225"/>
                <a:gd name="connsiteX5-443" fmla="*/ 5356927 w 6216319"/>
                <a:gd name="connsiteY5-444" fmla="*/ 1309279 h 1423225"/>
                <a:gd name="connsiteX6-445" fmla="*/ 6216319 w 6216319"/>
                <a:gd name="connsiteY6-446" fmla="*/ 1423225 h 1423225"/>
                <a:gd name="connsiteX7-447" fmla="*/ 0 w 6216319"/>
                <a:gd name="connsiteY7-448" fmla="*/ 1423225 h 1423225"/>
                <a:gd name="connsiteX8-449" fmla="*/ 0 w 6216319"/>
                <a:gd name="connsiteY8-450" fmla="*/ 121021 h 1423225"/>
                <a:gd name="connsiteX0-451" fmla="*/ 0 w 6216319"/>
                <a:gd name="connsiteY0-452" fmla="*/ 140194 h 1442398"/>
                <a:gd name="connsiteX1-453" fmla="*/ 339865 w 6216319"/>
                <a:gd name="connsiteY1-454" fmla="*/ 325039 h 1442398"/>
                <a:gd name="connsiteX2-455" fmla="*/ 2265770 w 6216319"/>
                <a:gd name="connsiteY2-456" fmla="*/ 648721 h 1442398"/>
                <a:gd name="connsiteX3-457" fmla="*/ 3244906 w 6216319"/>
                <a:gd name="connsiteY3-458" fmla="*/ 632537 h 1442398"/>
                <a:gd name="connsiteX4-459" fmla="*/ 4628644 w 6216319"/>
                <a:gd name="connsiteY4-460" fmla="*/ 1174704 h 1442398"/>
                <a:gd name="connsiteX5-461" fmla="*/ 5356927 w 6216319"/>
                <a:gd name="connsiteY5-462" fmla="*/ 1328452 h 1442398"/>
                <a:gd name="connsiteX6-463" fmla="*/ 6216319 w 6216319"/>
                <a:gd name="connsiteY6-464" fmla="*/ 1442398 h 1442398"/>
                <a:gd name="connsiteX7-465" fmla="*/ 0 w 6216319"/>
                <a:gd name="connsiteY7-466" fmla="*/ 1442398 h 1442398"/>
                <a:gd name="connsiteX8-467" fmla="*/ 0 w 6216319"/>
                <a:gd name="connsiteY8-468" fmla="*/ 140194 h 1442398"/>
                <a:gd name="connsiteX0-469" fmla="*/ 0 w 6216319"/>
                <a:gd name="connsiteY0-470" fmla="*/ 140194 h 1442398"/>
                <a:gd name="connsiteX1-471" fmla="*/ 339865 w 6216319"/>
                <a:gd name="connsiteY1-472" fmla="*/ 325039 h 1442398"/>
                <a:gd name="connsiteX2-473" fmla="*/ 2265770 w 6216319"/>
                <a:gd name="connsiteY2-474" fmla="*/ 648721 h 1442398"/>
                <a:gd name="connsiteX3-475" fmla="*/ 3244906 w 6216319"/>
                <a:gd name="connsiteY3-476" fmla="*/ 632537 h 1442398"/>
                <a:gd name="connsiteX4-477" fmla="*/ 4628644 w 6216319"/>
                <a:gd name="connsiteY4-478" fmla="*/ 1174704 h 1442398"/>
                <a:gd name="connsiteX5-479" fmla="*/ 5356927 w 6216319"/>
                <a:gd name="connsiteY5-480" fmla="*/ 1328452 h 1442398"/>
                <a:gd name="connsiteX6-481" fmla="*/ 6216319 w 6216319"/>
                <a:gd name="connsiteY6-482" fmla="*/ 1442398 h 1442398"/>
                <a:gd name="connsiteX7-483" fmla="*/ 0 w 6216319"/>
                <a:gd name="connsiteY7-484" fmla="*/ 1442398 h 1442398"/>
                <a:gd name="connsiteX8-485" fmla="*/ 0 w 6216319"/>
                <a:gd name="connsiteY8-486" fmla="*/ 140194 h 1442398"/>
                <a:gd name="connsiteX0-487" fmla="*/ 0 w 6216319"/>
                <a:gd name="connsiteY0-488" fmla="*/ 34944 h 1337148"/>
                <a:gd name="connsiteX1-489" fmla="*/ 339865 w 6216319"/>
                <a:gd name="connsiteY1-490" fmla="*/ 219789 h 1337148"/>
                <a:gd name="connsiteX2-491" fmla="*/ 2265770 w 6216319"/>
                <a:gd name="connsiteY2-492" fmla="*/ 543471 h 1337148"/>
                <a:gd name="connsiteX3-493" fmla="*/ 3244906 w 6216319"/>
                <a:gd name="connsiteY3-494" fmla="*/ 527287 h 1337148"/>
                <a:gd name="connsiteX4-495" fmla="*/ 4628644 w 6216319"/>
                <a:gd name="connsiteY4-496" fmla="*/ 1069454 h 1337148"/>
                <a:gd name="connsiteX5-497" fmla="*/ 5356927 w 6216319"/>
                <a:gd name="connsiteY5-498" fmla="*/ 1223202 h 1337148"/>
                <a:gd name="connsiteX6-499" fmla="*/ 6216319 w 6216319"/>
                <a:gd name="connsiteY6-500" fmla="*/ 1337148 h 1337148"/>
                <a:gd name="connsiteX7-501" fmla="*/ 0 w 6216319"/>
                <a:gd name="connsiteY7-502" fmla="*/ 1337148 h 1337148"/>
                <a:gd name="connsiteX8-503" fmla="*/ 0 w 6216319"/>
                <a:gd name="connsiteY8-504" fmla="*/ 34944 h 1337148"/>
                <a:gd name="connsiteX0-505" fmla="*/ 0 w 6216319"/>
                <a:gd name="connsiteY0-506" fmla="*/ 44896 h 1347100"/>
                <a:gd name="connsiteX1-507" fmla="*/ 339865 w 6216319"/>
                <a:gd name="connsiteY1-508" fmla="*/ 229741 h 1347100"/>
                <a:gd name="connsiteX2-509" fmla="*/ 2265770 w 6216319"/>
                <a:gd name="connsiteY2-510" fmla="*/ 553423 h 1347100"/>
                <a:gd name="connsiteX3-511" fmla="*/ 3244906 w 6216319"/>
                <a:gd name="connsiteY3-512" fmla="*/ 537239 h 1347100"/>
                <a:gd name="connsiteX4-513" fmla="*/ 4628644 w 6216319"/>
                <a:gd name="connsiteY4-514" fmla="*/ 1079406 h 1347100"/>
                <a:gd name="connsiteX5-515" fmla="*/ 5356927 w 6216319"/>
                <a:gd name="connsiteY5-516" fmla="*/ 1233154 h 1347100"/>
                <a:gd name="connsiteX6-517" fmla="*/ 6216319 w 6216319"/>
                <a:gd name="connsiteY6-518" fmla="*/ 1347100 h 1347100"/>
                <a:gd name="connsiteX7-519" fmla="*/ 0 w 6216319"/>
                <a:gd name="connsiteY7-520" fmla="*/ 1347100 h 1347100"/>
                <a:gd name="connsiteX8-521" fmla="*/ 0 w 6216319"/>
                <a:gd name="connsiteY8-522" fmla="*/ 44896 h 1347100"/>
                <a:gd name="connsiteX0-523" fmla="*/ 0 w 6216319"/>
                <a:gd name="connsiteY0-524" fmla="*/ 44896 h 1347100"/>
                <a:gd name="connsiteX1-525" fmla="*/ 339865 w 6216319"/>
                <a:gd name="connsiteY1-526" fmla="*/ 229741 h 1347100"/>
                <a:gd name="connsiteX2-527" fmla="*/ 2265770 w 6216319"/>
                <a:gd name="connsiteY2-528" fmla="*/ 553423 h 1347100"/>
                <a:gd name="connsiteX3-529" fmla="*/ 3244906 w 6216319"/>
                <a:gd name="connsiteY3-530" fmla="*/ 537239 h 1347100"/>
                <a:gd name="connsiteX4-531" fmla="*/ 4628644 w 6216319"/>
                <a:gd name="connsiteY4-532" fmla="*/ 1079406 h 1347100"/>
                <a:gd name="connsiteX5-533" fmla="*/ 5356927 w 6216319"/>
                <a:gd name="connsiteY5-534" fmla="*/ 1233154 h 1347100"/>
                <a:gd name="connsiteX6-535" fmla="*/ 6216319 w 6216319"/>
                <a:gd name="connsiteY6-536" fmla="*/ 1347100 h 1347100"/>
                <a:gd name="connsiteX7-537" fmla="*/ 0 w 6216319"/>
                <a:gd name="connsiteY7-538" fmla="*/ 1347100 h 1347100"/>
                <a:gd name="connsiteX8-539" fmla="*/ 0 w 6216319"/>
                <a:gd name="connsiteY8-540" fmla="*/ 44896 h 1347100"/>
                <a:gd name="connsiteX0-541" fmla="*/ 0 w 6216319"/>
                <a:gd name="connsiteY0-542" fmla="*/ 530 h 1302734"/>
                <a:gd name="connsiteX1-543" fmla="*/ 339865 w 6216319"/>
                <a:gd name="connsiteY1-544" fmla="*/ 185375 h 1302734"/>
                <a:gd name="connsiteX2-545" fmla="*/ 2265770 w 6216319"/>
                <a:gd name="connsiteY2-546" fmla="*/ 509057 h 1302734"/>
                <a:gd name="connsiteX3-547" fmla="*/ 3244906 w 6216319"/>
                <a:gd name="connsiteY3-548" fmla="*/ 492873 h 1302734"/>
                <a:gd name="connsiteX4-549" fmla="*/ 4628644 w 6216319"/>
                <a:gd name="connsiteY4-550" fmla="*/ 1035040 h 1302734"/>
                <a:gd name="connsiteX5-551" fmla="*/ 5356927 w 6216319"/>
                <a:gd name="connsiteY5-552" fmla="*/ 1188788 h 1302734"/>
                <a:gd name="connsiteX6-553" fmla="*/ 6216319 w 6216319"/>
                <a:gd name="connsiteY6-554" fmla="*/ 1302734 h 1302734"/>
                <a:gd name="connsiteX7-555" fmla="*/ 0 w 6216319"/>
                <a:gd name="connsiteY7-556" fmla="*/ 1302734 h 1302734"/>
                <a:gd name="connsiteX8-557" fmla="*/ 0 w 6216319"/>
                <a:gd name="connsiteY8-558" fmla="*/ 530 h 1302734"/>
                <a:gd name="connsiteX0-559" fmla="*/ 0 w 6216319"/>
                <a:gd name="connsiteY0-560" fmla="*/ 20163 h 1322367"/>
                <a:gd name="connsiteX1-561" fmla="*/ 2265770 w 6216319"/>
                <a:gd name="connsiteY1-562" fmla="*/ 528690 h 1322367"/>
                <a:gd name="connsiteX2-563" fmla="*/ 3244906 w 6216319"/>
                <a:gd name="connsiteY2-564" fmla="*/ 512506 h 1322367"/>
                <a:gd name="connsiteX3-565" fmla="*/ 4628644 w 6216319"/>
                <a:gd name="connsiteY3-566" fmla="*/ 1054673 h 1322367"/>
                <a:gd name="connsiteX4-567" fmla="*/ 5356927 w 6216319"/>
                <a:gd name="connsiteY4-568" fmla="*/ 1208421 h 1322367"/>
                <a:gd name="connsiteX5-569" fmla="*/ 6216319 w 6216319"/>
                <a:gd name="connsiteY5-570" fmla="*/ 1322367 h 1322367"/>
                <a:gd name="connsiteX6-571" fmla="*/ 0 w 6216319"/>
                <a:gd name="connsiteY6-572" fmla="*/ 1322367 h 1322367"/>
                <a:gd name="connsiteX7-573" fmla="*/ 0 w 6216319"/>
                <a:gd name="connsiteY7-574" fmla="*/ 20163 h 1322367"/>
                <a:gd name="connsiteX0-575" fmla="*/ 0 w 6216319"/>
                <a:gd name="connsiteY0-576" fmla="*/ 105646 h 1407850"/>
                <a:gd name="connsiteX1-577" fmla="*/ 477430 w 6216319"/>
                <a:gd name="connsiteY1-578" fmla="*/ 136745 h 1407850"/>
                <a:gd name="connsiteX2-579" fmla="*/ 2265770 w 6216319"/>
                <a:gd name="connsiteY2-580" fmla="*/ 614173 h 1407850"/>
                <a:gd name="connsiteX3-581" fmla="*/ 3244906 w 6216319"/>
                <a:gd name="connsiteY3-582" fmla="*/ 597989 h 1407850"/>
                <a:gd name="connsiteX4-583" fmla="*/ 4628644 w 6216319"/>
                <a:gd name="connsiteY4-584" fmla="*/ 1140156 h 1407850"/>
                <a:gd name="connsiteX5-585" fmla="*/ 5356927 w 6216319"/>
                <a:gd name="connsiteY5-586" fmla="*/ 1293904 h 1407850"/>
                <a:gd name="connsiteX6-587" fmla="*/ 6216319 w 6216319"/>
                <a:gd name="connsiteY6-588" fmla="*/ 1407850 h 1407850"/>
                <a:gd name="connsiteX7-589" fmla="*/ 0 w 6216319"/>
                <a:gd name="connsiteY7-590" fmla="*/ 1407850 h 1407850"/>
                <a:gd name="connsiteX8-591" fmla="*/ 0 w 6216319"/>
                <a:gd name="connsiteY8-592" fmla="*/ 105646 h 1407850"/>
                <a:gd name="connsiteX0-593" fmla="*/ 0 w 6216319"/>
                <a:gd name="connsiteY0-594" fmla="*/ 71230 h 1373434"/>
                <a:gd name="connsiteX1-595" fmla="*/ 323681 w 6216319"/>
                <a:gd name="connsiteY1-596" fmla="*/ 264170 h 1373434"/>
                <a:gd name="connsiteX2-597" fmla="*/ 2265770 w 6216319"/>
                <a:gd name="connsiteY2-598" fmla="*/ 579757 h 1373434"/>
                <a:gd name="connsiteX3-599" fmla="*/ 3244906 w 6216319"/>
                <a:gd name="connsiteY3-600" fmla="*/ 563573 h 1373434"/>
                <a:gd name="connsiteX4-601" fmla="*/ 4628644 w 6216319"/>
                <a:gd name="connsiteY4-602" fmla="*/ 1105740 h 1373434"/>
                <a:gd name="connsiteX5-603" fmla="*/ 5356927 w 6216319"/>
                <a:gd name="connsiteY5-604" fmla="*/ 1259488 h 1373434"/>
                <a:gd name="connsiteX6-605" fmla="*/ 6216319 w 6216319"/>
                <a:gd name="connsiteY6-606" fmla="*/ 1373434 h 1373434"/>
                <a:gd name="connsiteX7-607" fmla="*/ 0 w 6216319"/>
                <a:gd name="connsiteY7-608" fmla="*/ 1373434 h 1373434"/>
                <a:gd name="connsiteX8-609" fmla="*/ 0 w 6216319"/>
                <a:gd name="connsiteY8-610" fmla="*/ 71230 h 1373434"/>
                <a:gd name="connsiteX0-611" fmla="*/ 0 w 6216319"/>
                <a:gd name="connsiteY0-612" fmla="*/ 71230 h 1373434"/>
                <a:gd name="connsiteX1-613" fmla="*/ 323681 w 6216319"/>
                <a:gd name="connsiteY1-614" fmla="*/ 264170 h 1373434"/>
                <a:gd name="connsiteX2-615" fmla="*/ 2265770 w 6216319"/>
                <a:gd name="connsiteY2-616" fmla="*/ 579757 h 1373434"/>
                <a:gd name="connsiteX3-617" fmla="*/ 3244906 w 6216319"/>
                <a:gd name="connsiteY3-618" fmla="*/ 563573 h 1373434"/>
                <a:gd name="connsiteX4-619" fmla="*/ 4628644 w 6216319"/>
                <a:gd name="connsiteY4-620" fmla="*/ 1105740 h 1373434"/>
                <a:gd name="connsiteX5-621" fmla="*/ 5356927 w 6216319"/>
                <a:gd name="connsiteY5-622" fmla="*/ 1259488 h 1373434"/>
                <a:gd name="connsiteX6-623" fmla="*/ 6216319 w 6216319"/>
                <a:gd name="connsiteY6-624" fmla="*/ 1373434 h 1373434"/>
                <a:gd name="connsiteX7-625" fmla="*/ 0 w 6216319"/>
                <a:gd name="connsiteY7-626" fmla="*/ 1373434 h 1373434"/>
                <a:gd name="connsiteX8-627" fmla="*/ 0 w 6216319"/>
                <a:gd name="connsiteY8-628" fmla="*/ 71230 h 1373434"/>
                <a:gd name="connsiteX0-629" fmla="*/ 0 w 6216319"/>
                <a:gd name="connsiteY0-630" fmla="*/ 147399 h 1449603"/>
                <a:gd name="connsiteX1-631" fmla="*/ 323681 w 6216319"/>
                <a:gd name="connsiteY1-632" fmla="*/ 340339 h 1449603"/>
                <a:gd name="connsiteX2-633" fmla="*/ 2265770 w 6216319"/>
                <a:gd name="connsiteY2-634" fmla="*/ 655926 h 1449603"/>
                <a:gd name="connsiteX3-635" fmla="*/ 3244906 w 6216319"/>
                <a:gd name="connsiteY3-636" fmla="*/ 639742 h 1449603"/>
                <a:gd name="connsiteX4-637" fmla="*/ 4628644 w 6216319"/>
                <a:gd name="connsiteY4-638" fmla="*/ 1181909 h 1449603"/>
                <a:gd name="connsiteX5-639" fmla="*/ 5356927 w 6216319"/>
                <a:gd name="connsiteY5-640" fmla="*/ 1335657 h 1449603"/>
                <a:gd name="connsiteX6-641" fmla="*/ 6216319 w 6216319"/>
                <a:gd name="connsiteY6-642" fmla="*/ 1449603 h 1449603"/>
                <a:gd name="connsiteX7-643" fmla="*/ 0 w 6216319"/>
                <a:gd name="connsiteY7-644" fmla="*/ 1449603 h 1449603"/>
                <a:gd name="connsiteX8-645" fmla="*/ 0 w 6216319"/>
                <a:gd name="connsiteY8-646" fmla="*/ 147399 h 1449603"/>
                <a:gd name="connsiteX0-647" fmla="*/ 0 w 6216319"/>
                <a:gd name="connsiteY0-648" fmla="*/ 147399 h 1449603"/>
                <a:gd name="connsiteX1-649" fmla="*/ 323681 w 6216319"/>
                <a:gd name="connsiteY1-650" fmla="*/ 340339 h 1449603"/>
                <a:gd name="connsiteX2-651" fmla="*/ 2265770 w 6216319"/>
                <a:gd name="connsiteY2-652" fmla="*/ 655926 h 1449603"/>
                <a:gd name="connsiteX3-653" fmla="*/ 3244906 w 6216319"/>
                <a:gd name="connsiteY3-654" fmla="*/ 639742 h 1449603"/>
                <a:gd name="connsiteX4-655" fmla="*/ 4628644 w 6216319"/>
                <a:gd name="connsiteY4-656" fmla="*/ 1181909 h 1449603"/>
                <a:gd name="connsiteX5-657" fmla="*/ 5356927 w 6216319"/>
                <a:gd name="connsiteY5-658" fmla="*/ 1335657 h 1449603"/>
                <a:gd name="connsiteX6-659" fmla="*/ 6216319 w 6216319"/>
                <a:gd name="connsiteY6-660" fmla="*/ 1449603 h 1449603"/>
                <a:gd name="connsiteX7-661" fmla="*/ 0 w 6216319"/>
                <a:gd name="connsiteY7-662" fmla="*/ 1449603 h 1449603"/>
                <a:gd name="connsiteX8-663" fmla="*/ 0 w 6216319"/>
                <a:gd name="connsiteY8-664" fmla="*/ 147399 h 1449603"/>
                <a:gd name="connsiteX0-665" fmla="*/ 0 w 6216319"/>
                <a:gd name="connsiteY0-666" fmla="*/ 147399 h 1449603"/>
                <a:gd name="connsiteX1-667" fmla="*/ 323681 w 6216319"/>
                <a:gd name="connsiteY1-668" fmla="*/ 340339 h 1449603"/>
                <a:gd name="connsiteX2-669" fmla="*/ 2265770 w 6216319"/>
                <a:gd name="connsiteY2-670" fmla="*/ 655926 h 1449603"/>
                <a:gd name="connsiteX3-671" fmla="*/ 3244906 w 6216319"/>
                <a:gd name="connsiteY3-672" fmla="*/ 639742 h 1449603"/>
                <a:gd name="connsiteX4-673" fmla="*/ 4628644 w 6216319"/>
                <a:gd name="connsiteY4-674" fmla="*/ 1181909 h 1449603"/>
                <a:gd name="connsiteX5-675" fmla="*/ 5356927 w 6216319"/>
                <a:gd name="connsiteY5-676" fmla="*/ 1335657 h 1449603"/>
                <a:gd name="connsiteX6-677" fmla="*/ 6216319 w 6216319"/>
                <a:gd name="connsiteY6-678" fmla="*/ 1449603 h 1449603"/>
                <a:gd name="connsiteX7-679" fmla="*/ 0 w 6216319"/>
                <a:gd name="connsiteY7-680" fmla="*/ 1449603 h 1449603"/>
                <a:gd name="connsiteX8-681" fmla="*/ 0 w 6216319"/>
                <a:gd name="connsiteY8-682" fmla="*/ 147399 h 1449603"/>
                <a:gd name="connsiteX0-683" fmla="*/ 0 w 6216319"/>
                <a:gd name="connsiteY0-684" fmla="*/ 147399 h 1449603"/>
                <a:gd name="connsiteX1-685" fmla="*/ 323681 w 6216319"/>
                <a:gd name="connsiteY1-686" fmla="*/ 340339 h 1449603"/>
                <a:gd name="connsiteX2-687" fmla="*/ 2265770 w 6216319"/>
                <a:gd name="connsiteY2-688" fmla="*/ 655926 h 1449603"/>
                <a:gd name="connsiteX3-689" fmla="*/ 3244906 w 6216319"/>
                <a:gd name="connsiteY3-690" fmla="*/ 639742 h 1449603"/>
                <a:gd name="connsiteX4-691" fmla="*/ 4628644 w 6216319"/>
                <a:gd name="connsiteY4-692" fmla="*/ 1181909 h 1449603"/>
                <a:gd name="connsiteX5-693" fmla="*/ 5356927 w 6216319"/>
                <a:gd name="connsiteY5-694" fmla="*/ 1335657 h 1449603"/>
                <a:gd name="connsiteX6-695" fmla="*/ 6216319 w 6216319"/>
                <a:gd name="connsiteY6-696" fmla="*/ 1449603 h 1449603"/>
                <a:gd name="connsiteX7-697" fmla="*/ 0 w 6216319"/>
                <a:gd name="connsiteY7-698" fmla="*/ 1449603 h 1449603"/>
                <a:gd name="connsiteX8-699" fmla="*/ 0 w 6216319"/>
                <a:gd name="connsiteY8-700" fmla="*/ 147399 h 1449603"/>
                <a:gd name="connsiteX0-701" fmla="*/ 0 w 6216319"/>
                <a:gd name="connsiteY0-702" fmla="*/ 147399 h 1449603"/>
                <a:gd name="connsiteX1-703" fmla="*/ 323681 w 6216319"/>
                <a:gd name="connsiteY1-704" fmla="*/ 340339 h 1449603"/>
                <a:gd name="connsiteX2-705" fmla="*/ 2265770 w 6216319"/>
                <a:gd name="connsiteY2-706" fmla="*/ 655926 h 1449603"/>
                <a:gd name="connsiteX3-707" fmla="*/ 3244906 w 6216319"/>
                <a:gd name="connsiteY3-708" fmla="*/ 639742 h 1449603"/>
                <a:gd name="connsiteX4-709" fmla="*/ 4628644 w 6216319"/>
                <a:gd name="connsiteY4-710" fmla="*/ 1181909 h 1449603"/>
                <a:gd name="connsiteX5-711" fmla="*/ 5356927 w 6216319"/>
                <a:gd name="connsiteY5-712" fmla="*/ 1335657 h 1449603"/>
                <a:gd name="connsiteX6-713" fmla="*/ 6216319 w 6216319"/>
                <a:gd name="connsiteY6-714" fmla="*/ 1449603 h 1449603"/>
                <a:gd name="connsiteX7-715" fmla="*/ 0 w 6216319"/>
                <a:gd name="connsiteY7-716" fmla="*/ 1449603 h 1449603"/>
                <a:gd name="connsiteX8-717" fmla="*/ 0 w 6216319"/>
                <a:gd name="connsiteY8-718" fmla="*/ 147399 h 1449603"/>
                <a:gd name="connsiteX0-719" fmla="*/ 0 w 6216319"/>
                <a:gd name="connsiteY0-720" fmla="*/ 147399 h 1449603"/>
                <a:gd name="connsiteX1-721" fmla="*/ 323681 w 6216319"/>
                <a:gd name="connsiteY1-722" fmla="*/ 340339 h 1449603"/>
                <a:gd name="connsiteX2-723" fmla="*/ 2265770 w 6216319"/>
                <a:gd name="connsiteY2-724" fmla="*/ 655926 h 1449603"/>
                <a:gd name="connsiteX3-725" fmla="*/ 3244906 w 6216319"/>
                <a:gd name="connsiteY3-726" fmla="*/ 639742 h 1449603"/>
                <a:gd name="connsiteX4-727" fmla="*/ 4628644 w 6216319"/>
                <a:gd name="connsiteY4-728" fmla="*/ 1181909 h 1449603"/>
                <a:gd name="connsiteX5-729" fmla="*/ 5356927 w 6216319"/>
                <a:gd name="connsiteY5-730" fmla="*/ 1335657 h 1449603"/>
                <a:gd name="connsiteX6-731" fmla="*/ 6216319 w 6216319"/>
                <a:gd name="connsiteY6-732" fmla="*/ 1449603 h 1449603"/>
                <a:gd name="connsiteX7-733" fmla="*/ 0 w 6216319"/>
                <a:gd name="connsiteY7-734" fmla="*/ 1449603 h 1449603"/>
                <a:gd name="connsiteX8-735" fmla="*/ 0 w 6216319"/>
                <a:gd name="connsiteY8-736" fmla="*/ 147399 h 14496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</a:cxnLst>
              <a:rect l="l" t="t" r="r" b="b"/>
              <a:pathLst>
                <a:path w="6216319" h="1449603">
                  <a:moveTo>
                    <a:pt x="0" y="147399"/>
                  </a:moveTo>
                  <a:cubicBezTo>
                    <a:pt x="229007" y="145469"/>
                    <a:pt x="222661" y="142579"/>
                    <a:pt x="323681" y="340339"/>
                  </a:cubicBezTo>
                  <a:cubicBezTo>
                    <a:pt x="1138279" y="-367925"/>
                    <a:pt x="1885444" y="174450"/>
                    <a:pt x="2265770" y="655926"/>
                  </a:cubicBezTo>
                  <a:cubicBezTo>
                    <a:pt x="2462677" y="479250"/>
                    <a:pt x="2932015" y="355171"/>
                    <a:pt x="3244906" y="639742"/>
                  </a:cubicBezTo>
                  <a:cubicBezTo>
                    <a:pt x="3517337" y="171753"/>
                    <a:pt x="4733841" y="449580"/>
                    <a:pt x="4628644" y="1181909"/>
                  </a:cubicBezTo>
                  <a:cubicBezTo>
                    <a:pt x="4984694" y="1080758"/>
                    <a:pt x="5181328" y="1161569"/>
                    <a:pt x="5356927" y="1335657"/>
                  </a:cubicBezTo>
                  <a:cubicBezTo>
                    <a:pt x="5451606" y="1194156"/>
                    <a:pt x="6105728" y="1026010"/>
                    <a:pt x="6216319" y="1449603"/>
                  </a:cubicBezTo>
                  <a:lnTo>
                    <a:pt x="0" y="1449603"/>
                  </a:lnTo>
                  <a:lnTo>
                    <a:pt x="0" y="147399"/>
                  </a:lnTo>
                  <a:close/>
                </a:path>
              </a:pathLst>
            </a:custGeom>
            <a:solidFill>
              <a:schemeClr val="bg1">
                <a:lumMod val="8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6"/>
            <p:cNvSpPr/>
            <p:nvPr/>
          </p:nvSpPr>
          <p:spPr>
            <a:xfrm flipH="1">
              <a:off x="5987043" y="5466453"/>
              <a:ext cx="6216319" cy="1449603"/>
            </a:xfrm>
            <a:custGeom>
              <a:avLst/>
              <a:gdLst>
                <a:gd name="connsiteX0" fmla="*/ 0 w 6216319"/>
                <a:gd name="connsiteY0" fmla="*/ 0 h 1302204"/>
                <a:gd name="connsiteX1" fmla="*/ 6216319 w 6216319"/>
                <a:gd name="connsiteY1" fmla="*/ 0 h 1302204"/>
                <a:gd name="connsiteX2" fmla="*/ 6216319 w 6216319"/>
                <a:gd name="connsiteY2" fmla="*/ 1302204 h 1302204"/>
                <a:gd name="connsiteX3" fmla="*/ 0 w 6216319"/>
                <a:gd name="connsiteY3" fmla="*/ 1302204 h 1302204"/>
                <a:gd name="connsiteX4" fmla="*/ 0 w 6216319"/>
                <a:gd name="connsiteY4" fmla="*/ 0 h 1302204"/>
                <a:gd name="connsiteX0-1" fmla="*/ 0 w 6216319"/>
                <a:gd name="connsiteY0-2" fmla="*/ 9364 h 1311568"/>
                <a:gd name="connsiteX1-3" fmla="*/ 339865 w 6216319"/>
                <a:gd name="connsiteY1-4" fmla="*/ 0 h 1311568"/>
                <a:gd name="connsiteX2-5" fmla="*/ 6216319 w 6216319"/>
                <a:gd name="connsiteY2-6" fmla="*/ 9364 h 1311568"/>
                <a:gd name="connsiteX3-7" fmla="*/ 6216319 w 6216319"/>
                <a:gd name="connsiteY3-8" fmla="*/ 1311568 h 1311568"/>
                <a:gd name="connsiteX4-9" fmla="*/ 0 w 6216319"/>
                <a:gd name="connsiteY4-10" fmla="*/ 1311568 h 1311568"/>
                <a:gd name="connsiteX5" fmla="*/ 0 w 6216319"/>
                <a:gd name="connsiteY5" fmla="*/ 9364 h 1311568"/>
                <a:gd name="connsiteX0-11" fmla="*/ 0 w 6216319"/>
                <a:gd name="connsiteY0-12" fmla="*/ 0 h 1302204"/>
                <a:gd name="connsiteX1-13" fmla="*/ 339865 w 6216319"/>
                <a:gd name="connsiteY1-14" fmla="*/ 184845 h 1302204"/>
                <a:gd name="connsiteX2-15" fmla="*/ 6216319 w 6216319"/>
                <a:gd name="connsiteY2-16" fmla="*/ 0 h 1302204"/>
                <a:gd name="connsiteX3-17" fmla="*/ 6216319 w 6216319"/>
                <a:gd name="connsiteY3-18" fmla="*/ 1302204 h 1302204"/>
                <a:gd name="connsiteX4-19" fmla="*/ 0 w 6216319"/>
                <a:gd name="connsiteY4-20" fmla="*/ 1302204 h 1302204"/>
                <a:gd name="connsiteX5-21" fmla="*/ 0 w 6216319"/>
                <a:gd name="connsiteY5-22" fmla="*/ 0 h 1302204"/>
                <a:gd name="connsiteX0-23" fmla="*/ 0 w 6216319"/>
                <a:gd name="connsiteY0-24" fmla="*/ 0 h 1302204"/>
                <a:gd name="connsiteX1-25" fmla="*/ 339865 w 6216319"/>
                <a:gd name="connsiteY1-26" fmla="*/ 184845 h 1302204"/>
                <a:gd name="connsiteX2-27" fmla="*/ 6216319 w 6216319"/>
                <a:gd name="connsiteY2-28" fmla="*/ 0 h 1302204"/>
                <a:gd name="connsiteX3-29" fmla="*/ 6216319 w 6216319"/>
                <a:gd name="connsiteY3-30" fmla="*/ 1302204 h 1302204"/>
                <a:gd name="connsiteX4-31" fmla="*/ 0 w 6216319"/>
                <a:gd name="connsiteY4-32" fmla="*/ 1302204 h 1302204"/>
                <a:gd name="connsiteX5-33" fmla="*/ 0 w 6216319"/>
                <a:gd name="connsiteY5-34" fmla="*/ 0 h 1302204"/>
                <a:gd name="connsiteX0-35" fmla="*/ 0 w 6216319"/>
                <a:gd name="connsiteY0-36" fmla="*/ 47249 h 1349453"/>
                <a:gd name="connsiteX1-37" fmla="*/ 339865 w 6216319"/>
                <a:gd name="connsiteY1-38" fmla="*/ 232094 h 1349453"/>
                <a:gd name="connsiteX2-39" fmla="*/ 2273862 w 6216319"/>
                <a:gd name="connsiteY2-40" fmla="*/ 280646 h 1349453"/>
                <a:gd name="connsiteX3-41" fmla="*/ 6216319 w 6216319"/>
                <a:gd name="connsiteY3-42" fmla="*/ 47249 h 1349453"/>
                <a:gd name="connsiteX4-43" fmla="*/ 6216319 w 6216319"/>
                <a:gd name="connsiteY4-44" fmla="*/ 1349453 h 1349453"/>
                <a:gd name="connsiteX5-45" fmla="*/ 0 w 6216319"/>
                <a:gd name="connsiteY5-46" fmla="*/ 1349453 h 1349453"/>
                <a:gd name="connsiteX6" fmla="*/ 0 w 6216319"/>
                <a:gd name="connsiteY6" fmla="*/ 47249 h 1349453"/>
                <a:gd name="connsiteX0-47" fmla="*/ 0 w 6216319"/>
                <a:gd name="connsiteY0-48" fmla="*/ 30623 h 1332827"/>
                <a:gd name="connsiteX1-49" fmla="*/ 339865 w 6216319"/>
                <a:gd name="connsiteY1-50" fmla="*/ 215468 h 1332827"/>
                <a:gd name="connsiteX2-51" fmla="*/ 2265770 w 6216319"/>
                <a:gd name="connsiteY2-52" fmla="*/ 539150 h 1332827"/>
                <a:gd name="connsiteX3-53" fmla="*/ 6216319 w 6216319"/>
                <a:gd name="connsiteY3-54" fmla="*/ 30623 h 1332827"/>
                <a:gd name="connsiteX4-55" fmla="*/ 6216319 w 6216319"/>
                <a:gd name="connsiteY4-56" fmla="*/ 1332827 h 1332827"/>
                <a:gd name="connsiteX5-57" fmla="*/ 0 w 6216319"/>
                <a:gd name="connsiteY5-58" fmla="*/ 1332827 h 1332827"/>
                <a:gd name="connsiteX6-59" fmla="*/ 0 w 6216319"/>
                <a:gd name="connsiteY6-60" fmla="*/ 30623 h 1332827"/>
                <a:gd name="connsiteX0-61" fmla="*/ 0 w 6216319"/>
                <a:gd name="connsiteY0-62" fmla="*/ 31024 h 1333228"/>
                <a:gd name="connsiteX1-63" fmla="*/ 339865 w 6216319"/>
                <a:gd name="connsiteY1-64" fmla="*/ 215869 h 1333228"/>
                <a:gd name="connsiteX2-65" fmla="*/ 2265770 w 6216319"/>
                <a:gd name="connsiteY2-66" fmla="*/ 539551 h 1333228"/>
                <a:gd name="connsiteX3-67" fmla="*/ 3269182 w 6216319"/>
                <a:gd name="connsiteY3-68" fmla="*/ 418171 h 1333228"/>
                <a:gd name="connsiteX4-69" fmla="*/ 6216319 w 6216319"/>
                <a:gd name="connsiteY4-70" fmla="*/ 31024 h 1333228"/>
                <a:gd name="connsiteX5-71" fmla="*/ 6216319 w 6216319"/>
                <a:gd name="connsiteY5-72" fmla="*/ 1333228 h 1333228"/>
                <a:gd name="connsiteX6-73" fmla="*/ 0 w 6216319"/>
                <a:gd name="connsiteY6-74" fmla="*/ 1333228 h 1333228"/>
                <a:gd name="connsiteX7" fmla="*/ 0 w 6216319"/>
                <a:gd name="connsiteY7" fmla="*/ 31024 h 1333228"/>
                <a:gd name="connsiteX0-75" fmla="*/ 0 w 6216319"/>
                <a:gd name="connsiteY0-76" fmla="*/ 26175 h 1328379"/>
                <a:gd name="connsiteX1-77" fmla="*/ 339865 w 6216319"/>
                <a:gd name="connsiteY1-78" fmla="*/ 211020 h 1328379"/>
                <a:gd name="connsiteX2-79" fmla="*/ 2265770 w 6216319"/>
                <a:gd name="connsiteY2-80" fmla="*/ 534702 h 1328379"/>
                <a:gd name="connsiteX3-81" fmla="*/ 3244906 w 6216319"/>
                <a:gd name="connsiteY3-82" fmla="*/ 518518 h 1328379"/>
                <a:gd name="connsiteX4-83" fmla="*/ 6216319 w 6216319"/>
                <a:gd name="connsiteY4-84" fmla="*/ 26175 h 1328379"/>
                <a:gd name="connsiteX5-85" fmla="*/ 6216319 w 6216319"/>
                <a:gd name="connsiteY5-86" fmla="*/ 1328379 h 1328379"/>
                <a:gd name="connsiteX6-87" fmla="*/ 0 w 6216319"/>
                <a:gd name="connsiteY6-88" fmla="*/ 1328379 h 1328379"/>
                <a:gd name="connsiteX7-89" fmla="*/ 0 w 6216319"/>
                <a:gd name="connsiteY7-90" fmla="*/ 26175 h 1328379"/>
                <a:gd name="connsiteX0-91" fmla="*/ 0 w 6216319"/>
                <a:gd name="connsiteY0-92" fmla="*/ 63128 h 1365332"/>
                <a:gd name="connsiteX1-93" fmla="*/ 339865 w 6216319"/>
                <a:gd name="connsiteY1-94" fmla="*/ 247973 h 1365332"/>
                <a:gd name="connsiteX2-95" fmla="*/ 2265770 w 6216319"/>
                <a:gd name="connsiteY2-96" fmla="*/ 571655 h 1365332"/>
                <a:gd name="connsiteX3-97" fmla="*/ 3244906 w 6216319"/>
                <a:gd name="connsiteY3-98" fmla="*/ 555471 h 1365332"/>
                <a:gd name="connsiteX4-99" fmla="*/ 4725749 w 6216319"/>
                <a:gd name="connsiteY4-100" fmla="*/ 239882 h 1365332"/>
                <a:gd name="connsiteX5-101" fmla="*/ 6216319 w 6216319"/>
                <a:gd name="connsiteY5-102" fmla="*/ 63128 h 1365332"/>
                <a:gd name="connsiteX6-103" fmla="*/ 6216319 w 6216319"/>
                <a:gd name="connsiteY6-104" fmla="*/ 1365332 h 1365332"/>
                <a:gd name="connsiteX7-105" fmla="*/ 0 w 6216319"/>
                <a:gd name="connsiteY7-106" fmla="*/ 1365332 h 1365332"/>
                <a:gd name="connsiteX8" fmla="*/ 0 w 6216319"/>
                <a:gd name="connsiteY8" fmla="*/ 63128 h 1365332"/>
                <a:gd name="connsiteX0-107" fmla="*/ 0 w 6216319"/>
                <a:gd name="connsiteY0-108" fmla="*/ 20810 h 1323014"/>
                <a:gd name="connsiteX1-109" fmla="*/ 339865 w 6216319"/>
                <a:gd name="connsiteY1-110" fmla="*/ 205655 h 1323014"/>
                <a:gd name="connsiteX2-111" fmla="*/ 2265770 w 6216319"/>
                <a:gd name="connsiteY2-112" fmla="*/ 529337 h 1323014"/>
                <a:gd name="connsiteX3-113" fmla="*/ 3244906 w 6216319"/>
                <a:gd name="connsiteY3-114" fmla="*/ 513153 h 1323014"/>
                <a:gd name="connsiteX4-115" fmla="*/ 4628644 w 6216319"/>
                <a:gd name="connsiteY4-116" fmla="*/ 1055320 h 1323014"/>
                <a:gd name="connsiteX5-117" fmla="*/ 6216319 w 6216319"/>
                <a:gd name="connsiteY5-118" fmla="*/ 20810 h 1323014"/>
                <a:gd name="connsiteX6-119" fmla="*/ 6216319 w 6216319"/>
                <a:gd name="connsiteY6-120" fmla="*/ 1323014 h 1323014"/>
                <a:gd name="connsiteX7-121" fmla="*/ 0 w 6216319"/>
                <a:gd name="connsiteY7-122" fmla="*/ 1323014 h 1323014"/>
                <a:gd name="connsiteX8-123" fmla="*/ 0 w 6216319"/>
                <a:gd name="connsiteY8-124" fmla="*/ 20810 h 1323014"/>
                <a:gd name="connsiteX0-125" fmla="*/ 0 w 6216319"/>
                <a:gd name="connsiteY0-126" fmla="*/ 32243 h 1334447"/>
                <a:gd name="connsiteX1-127" fmla="*/ 339865 w 6216319"/>
                <a:gd name="connsiteY1-128" fmla="*/ 217088 h 1334447"/>
                <a:gd name="connsiteX2-129" fmla="*/ 2265770 w 6216319"/>
                <a:gd name="connsiteY2-130" fmla="*/ 540770 h 1334447"/>
                <a:gd name="connsiteX3-131" fmla="*/ 3244906 w 6216319"/>
                <a:gd name="connsiteY3-132" fmla="*/ 524586 h 1334447"/>
                <a:gd name="connsiteX4-133" fmla="*/ 4628644 w 6216319"/>
                <a:gd name="connsiteY4-134" fmla="*/ 1066753 h 1334447"/>
                <a:gd name="connsiteX5-135" fmla="*/ 5526860 w 6216319"/>
                <a:gd name="connsiteY5-136" fmla="*/ 451758 h 1334447"/>
                <a:gd name="connsiteX6-137" fmla="*/ 6216319 w 6216319"/>
                <a:gd name="connsiteY6-138" fmla="*/ 32243 h 1334447"/>
                <a:gd name="connsiteX7-139" fmla="*/ 6216319 w 6216319"/>
                <a:gd name="connsiteY7-140" fmla="*/ 1334447 h 1334447"/>
                <a:gd name="connsiteX8-141" fmla="*/ 0 w 6216319"/>
                <a:gd name="connsiteY8-142" fmla="*/ 1334447 h 1334447"/>
                <a:gd name="connsiteX9" fmla="*/ 0 w 6216319"/>
                <a:gd name="connsiteY9" fmla="*/ 32243 h 1334447"/>
                <a:gd name="connsiteX0-143" fmla="*/ 0 w 6216319"/>
                <a:gd name="connsiteY0-144" fmla="*/ 12831 h 1315035"/>
                <a:gd name="connsiteX1-145" fmla="*/ 339865 w 6216319"/>
                <a:gd name="connsiteY1-146" fmla="*/ 197676 h 1315035"/>
                <a:gd name="connsiteX2-147" fmla="*/ 2265770 w 6216319"/>
                <a:gd name="connsiteY2-148" fmla="*/ 521358 h 1315035"/>
                <a:gd name="connsiteX3-149" fmla="*/ 3244906 w 6216319"/>
                <a:gd name="connsiteY3-150" fmla="*/ 505174 h 1315035"/>
                <a:gd name="connsiteX4-151" fmla="*/ 4628644 w 6216319"/>
                <a:gd name="connsiteY4-152" fmla="*/ 1047341 h 1315035"/>
                <a:gd name="connsiteX5-153" fmla="*/ 5356927 w 6216319"/>
                <a:gd name="connsiteY5-154" fmla="*/ 1201089 h 1315035"/>
                <a:gd name="connsiteX6-155" fmla="*/ 6216319 w 6216319"/>
                <a:gd name="connsiteY6-156" fmla="*/ 12831 h 1315035"/>
                <a:gd name="connsiteX7-157" fmla="*/ 6216319 w 6216319"/>
                <a:gd name="connsiteY7-158" fmla="*/ 1315035 h 1315035"/>
                <a:gd name="connsiteX8-159" fmla="*/ 0 w 6216319"/>
                <a:gd name="connsiteY8-160" fmla="*/ 1315035 h 1315035"/>
                <a:gd name="connsiteX9-161" fmla="*/ 0 w 6216319"/>
                <a:gd name="connsiteY9-162" fmla="*/ 12831 h 1315035"/>
                <a:gd name="connsiteX0-163" fmla="*/ 0 w 6498499"/>
                <a:gd name="connsiteY0-164" fmla="*/ 0 h 1302204"/>
                <a:gd name="connsiteX1-165" fmla="*/ 339865 w 6498499"/>
                <a:gd name="connsiteY1-166" fmla="*/ 184845 h 1302204"/>
                <a:gd name="connsiteX2-167" fmla="*/ 2265770 w 6498499"/>
                <a:gd name="connsiteY2-168" fmla="*/ 508527 h 1302204"/>
                <a:gd name="connsiteX3-169" fmla="*/ 3244906 w 6498499"/>
                <a:gd name="connsiteY3-170" fmla="*/ 492343 h 1302204"/>
                <a:gd name="connsiteX4-171" fmla="*/ 4628644 w 6498499"/>
                <a:gd name="connsiteY4-172" fmla="*/ 1034510 h 1302204"/>
                <a:gd name="connsiteX5-173" fmla="*/ 5356927 w 6498499"/>
                <a:gd name="connsiteY5-174" fmla="*/ 1188258 h 1302204"/>
                <a:gd name="connsiteX6-175" fmla="*/ 6216319 w 6498499"/>
                <a:gd name="connsiteY6-176" fmla="*/ 1302204 h 1302204"/>
                <a:gd name="connsiteX7-177" fmla="*/ 0 w 6498499"/>
                <a:gd name="connsiteY7-178" fmla="*/ 1302204 h 1302204"/>
                <a:gd name="connsiteX8-179" fmla="*/ 0 w 6498499"/>
                <a:gd name="connsiteY8-180" fmla="*/ 0 h 1302204"/>
                <a:gd name="connsiteX0-181" fmla="*/ 0 w 6216319"/>
                <a:gd name="connsiteY0-182" fmla="*/ 0 h 1302204"/>
                <a:gd name="connsiteX1-183" fmla="*/ 339865 w 6216319"/>
                <a:gd name="connsiteY1-184" fmla="*/ 184845 h 1302204"/>
                <a:gd name="connsiteX2-185" fmla="*/ 2265770 w 6216319"/>
                <a:gd name="connsiteY2-186" fmla="*/ 508527 h 1302204"/>
                <a:gd name="connsiteX3-187" fmla="*/ 3244906 w 6216319"/>
                <a:gd name="connsiteY3-188" fmla="*/ 492343 h 1302204"/>
                <a:gd name="connsiteX4-189" fmla="*/ 4628644 w 6216319"/>
                <a:gd name="connsiteY4-190" fmla="*/ 1034510 h 1302204"/>
                <a:gd name="connsiteX5-191" fmla="*/ 5356927 w 6216319"/>
                <a:gd name="connsiteY5-192" fmla="*/ 1188258 h 1302204"/>
                <a:gd name="connsiteX6-193" fmla="*/ 6216319 w 6216319"/>
                <a:gd name="connsiteY6-194" fmla="*/ 1302204 h 1302204"/>
                <a:gd name="connsiteX7-195" fmla="*/ 0 w 6216319"/>
                <a:gd name="connsiteY7-196" fmla="*/ 1302204 h 1302204"/>
                <a:gd name="connsiteX8-197" fmla="*/ 0 w 6216319"/>
                <a:gd name="connsiteY8-198" fmla="*/ 0 h 1302204"/>
                <a:gd name="connsiteX0-199" fmla="*/ 0 w 6216319"/>
                <a:gd name="connsiteY0-200" fmla="*/ 0 h 1302204"/>
                <a:gd name="connsiteX1-201" fmla="*/ 339865 w 6216319"/>
                <a:gd name="connsiteY1-202" fmla="*/ 184845 h 1302204"/>
                <a:gd name="connsiteX2-203" fmla="*/ 2265770 w 6216319"/>
                <a:gd name="connsiteY2-204" fmla="*/ 508527 h 1302204"/>
                <a:gd name="connsiteX3-205" fmla="*/ 3244906 w 6216319"/>
                <a:gd name="connsiteY3-206" fmla="*/ 492343 h 1302204"/>
                <a:gd name="connsiteX4-207" fmla="*/ 4628644 w 6216319"/>
                <a:gd name="connsiteY4-208" fmla="*/ 1034510 h 1302204"/>
                <a:gd name="connsiteX5-209" fmla="*/ 5356927 w 6216319"/>
                <a:gd name="connsiteY5-210" fmla="*/ 1188258 h 1302204"/>
                <a:gd name="connsiteX6-211" fmla="*/ 6216319 w 6216319"/>
                <a:gd name="connsiteY6-212" fmla="*/ 1302204 h 1302204"/>
                <a:gd name="connsiteX7-213" fmla="*/ 0 w 6216319"/>
                <a:gd name="connsiteY7-214" fmla="*/ 1302204 h 1302204"/>
                <a:gd name="connsiteX8-215" fmla="*/ 0 w 6216319"/>
                <a:gd name="connsiteY8-216" fmla="*/ 0 h 1302204"/>
                <a:gd name="connsiteX0-217" fmla="*/ 0 w 6216319"/>
                <a:gd name="connsiteY0-218" fmla="*/ 0 h 1302204"/>
                <a:gd name="connsiteX1-219" fmla="*/ 339865 w 6216319"/>
                <a:gd name="connsiteY1-220" fmla="*/ 184845 h 1302204"/>
                <a:gd name="connsiteX2-221" fmla="*/ 2265770 w 6216319"/>
                <a:gd name="connsiteY2-222" fmla="*/ 508527 h 1302204"/>
                <a:gd name="connsiteX3-223" fmla="*/ 3244906 w 6216319"/>
                <a:gd name="connsiteY3-224" fmla="*/ 492343 h 1302204"/>
                <a:gd name="connsiteX4-225" fmla="*/ 4628644 w 6216319"/>
                <a:gd name="connsiteY4-226" fmla="*/ 1034510 h 1302204"/>
                <a:gd name="connsiteX5-227" fmla="*/ 5356927 w 6216319"/>
                <a:gd name="connsiteY5-228" fmla="*/ 1188258 h 1302204"/>
                <a:gd name="connsiteX6-229" fmla="*/ 6216319 w 6216319"/>
                <a:gd name="connsiteY6-230" fmla="*/ 1302204 h 1302204"/>
                <a:gd name="connsiteX7-231" fmla="*/ 0 w 6216319"/>
                <a:gd name="connsiteY7-232" fmla="*/ 1302204 h 1302204"/>
                <a:gd name="connsiteX8-233" fmla="*/ 0 w 6216319"/>
                <a:gd name="connsiteY8-234" fmla="*/ 0 h 1302204"/>
                <a:gd name="connsiteX0-235" fmla="*/ 0 w 6216319"/>
                <a:gd name="connsiteY0-236" fmla="*/ 0 h 1302204"/>
                <a:gd name="connsiteX1-237" fmla="*/ 339865 w 6216319"/>
                <a:gd name="connsiteY1-238" fmla="*/ 184845 h 1302204"/>
                <a:gd name="connsiteX2-239" fmla="*/ 2265770 w 6216319"/>
                <a:gd name="connsiteY2-240" fmla="*/ 508527 h 1302204"/>
                <a:gd name="connsiteX3-241" fmla="*/ 3244906 w 6216319"/>
                <a:gd name="connsiteY3-242" fmla="*/ 492343 h 1302204"/>
                <a:gd name="connsiteX4-243" fmla="*/ 4628644 w 6216319"/>
                <a:gd name="connsiteY4-244" fmla="*/ 1034510 h 1302204"/>
                <a:gd name="connsiteX5-245" fmla="*/ 5356927 w 6216319"/>
                <a:gd name="connsiteY5-246" fmla="*/ 1188258 h 1302204"/>
                <a:gd name="connsiteX6-247" fmla="*/ 6216319 w 6216319"/>
                <a:gd name="connsiteY6-248" fmla="*/ 1302204 h 1302204"/>
                <a:gd name="connsiteX7-249" fmla="*/ 0 w 6216319"/>
                <a:gd name="connsiteY7-250" fmla="*/ 1302204 h 1302204"/>
                <a:gd name="connsiteX8-251" fmla="*/ 0 w 6216319"/>
                <a:gd name="connsiteY8-252" fmla="*/ 0 h 1302204"/>
                <a:gd name="connsiteX0-253" fmla="*/ 0 w 6216319"/>
                <a:gd name="connsiteY0-254" fmla="*/ 0 h 1302204"/>
                <a:gd name="connsiteX1-255" fmla="*/ 339865 w 6216319"/>
                <a:gd name="connsiteY1-256" fmla="*/ 184845 h 1302204"/>
                <a:gd name="connsiteX2-257" fmla="*/ 2265770 w 6216319"/>
                <a:gd name="connsiteY2-258" fmla="*/ 508527 h 1302204"/>
                <a:gd name="connsiteX3-259" fmla="*/ 3244906 w 6216319"/>
                <a:gd name="connsiteY3-260" fmla="*/ 492343 h 1302204"/>
                <a:gd name="connsiteX4-261" fmla="*/ 4628644 w 6216319"/>
                <a:gd name="connsiteY4-262" fmla="*/ 1034510 h 1302204"/>
                <a:gd name="connsiteX5-263" fmla="*/ 5356927 w 6216319"/>
                <a:gd name="connsiteY5-264" fmla="*/ 1188258 h 1302204"/>
                <a:gd name="connsiteX6-265" fmla="*/ 6216319 w 6216319"/>
                <a:gd name="connsiteY6-266" fmla="*/ 1302204 h 1302204"/>
                <a:gd name="connsiteX7-267" fmla="*/ 0 w 6216319"/>
                <a:gd name="connsiteY7-268" fmla="*/ 1302204 h 1302204"/>
                <a:gd name="connsiteX8-269" fmla="*/ 0 w 6216319"/>
                <a:gd name="connsiteY8-270" fmla="*/ 0 h 1302204"/>
                <a:gd name="connsiteX0-271" fmla="*/ 0 w 6216319"/>
                <a:gd name="connsiteY0-272" fmla="*/ 0 h 1302204"/>
                <a:gd name="connsiteX1-273" fmla="*/ 339865 w 6216319"/>
                <a:gd name="connsiteY1-274" fmla="*/ 184845 h 1302204"/>
                <a:gd name="connsiteX2-275" fmla="*/ 2265770 w 6216319"/>
                <a:gd name="connsiteY2-276" fmla="*/ 508527 h 1302204"/>
                <a:gd name="connsiteX3-277" fmla="*/ 3244906 w 6216319"/>
                <a:gd name="connsiteY3-278" fmla="*/ 492343 h 1302204"/>
                <a:gd name="connsiteX4-279" fmla="*/ 4628644 w 6216319"/>
                <a:gd name="connsiteY4-280" fmla="*/ 1034510 h 1302204"/>
                <a:gd name="connsiteX5-281" fmla="*/ 5356927 w 6216319"/>
                <a:gd name="connsiteY5-282" fmla="*/ 1188258 h 1302204"/>
                <a:gd name="connsiteX6-283" fmla="*/ 6216319 w 6216319"/>
                <a:gd name="connsiteY6-284" fmla="*/ 1302204 h 1302204"/>
                <a:gd name="connsiteX7-285" fmla="*/ 0 w 6216319"/>
                <a:gd name="connsiteY7-286" fmla="*/ 1302204 h 1302204"/>
                <a:gd name="connsiteX8-287" fmla="*/ 0 w 6216319"/>
                <a:gd name="connsiteY8-288" fmla="*/ 0 h 1302204"/>
                <a:gd name="connsiteX0-289" fmla="*/ 0 w 6216319"/>
                <a:gd name="connsiteY0-290" fmla="*/ 0 h 1302204"/>
                <a:gd name="connsiteX1-291" fmla="*/ 339865 w 6216319"/>
                <a:gd name="connsiteY1-292" fmla="*/ 184845 h 1302204"/>
                <a:gd name="connsiteX2-293" fmla="*/ 2265770 w 6216319"/>
                <a:gd name="connsiteY2-294" fmla="*/ 508527 h 1302204"/>
                <a:gd name="connsiteX3-295" fmla="*/ 3244906 w 6216319"/>
                <a:gd name="connsiteY3-296" fmla="*/ 492343 h 1302204"/>
                <a:gd name="connsiteX4-297" fmla="*/ 4628644 w 6216319"/>
                <a:gd name="connsiteY4-298" fmla="*/ 1034510 h 1302204"/>
                <a:gd name="connsiteX5-299" fmla="*/ 5356927 w 6216319"/>
                <a:gd name="connsiteY5-300" fmla="*/ 1188258 h 1302204"/>
                <a:gd name="connsiteX6-301" fmla="*/ 6216319 w 6216319"/>
                <a:gd name="connsiteY6-302" fmla="*/ 1302204 h 1302204"/>
                <a:gd name="connsiteX7-303" fmla="*/ 0 w 6216319"/>
                <a:gd name="connsiteY7-304" fmla="*/ 1302204 h 1302204"/>
                <a:gd name="connsiteX8-305" fmla="*/ 0 w 6216319"/>
                <a:gd name="connsiteY8-306" fmla="*/ 0 h 1302204"/>
                <a:gd name="connsiteX0-307" fmla="*/ 0 w 6216319"/>
                <a:gd name="connsiteY0-308" fmla="*/ 0 h 1302204"/>
                <a:gd name="connsiteX1-309" fmla="*/ 339865 w 6216319"/>
                <a:gd name="connsiteY1-310" fmla="*/ 184845 h 1302204"/>
                <a:gd name="connsiteX2-311" fmla="*/ 2265770 w 6216319"/>
                <a:gd name="connsiteY2-312" fmla="*/ 508527 h 1302204"/>
                <a:gd name="connsiteX3-313" fmla="*/ 3244906 w 6216319"/>
                <a:gd name="connsiteY3-314" fmla="*/ 492343 h 1302204"/>
                <a:gd name="connsiteX4-315" fmla="*/ 4628644 w 6216319"/>
                <a:gd name="connsiteY4-316" fmla="*/ 1034510 h 1302204"/>
                <a:gd name="connsiteX5-317" fmla="*/ 5356927 w 6216319"/>
                <a:gd name="connsiteY5-318" fmla="*/ 1188258 h 1302204"/>
                <a:gd name="connsiteX6-319" fmla="*/ 6216319 w 6216319"/>
                <a:gd name="connsiteY6-320" fmla="*/ 1302204 h 1302204"/>
                <a:gd name="connsiteX7-321" fmla="*/ 0 w 6216319"/>
                <a:gd name="connsiteY7-322" fmla="*/ 1302204 h 1302204"/>
                <a:gd name="connsiteX8-323" fmla="*/ 0 w 6216319"/>
                <a:gd name="connsiteY8-324" fmla="*/ 0 h 1302204"/>
                <a:gd name="connsiteX0-325" fmla="*/ 0 w 6216319"/>
                <a:gd name="connsiteY0-326" fmla="*/ 0 h 1302204"/>
                <a:gd name="connsiteX1-327" fmla="*/ 339865 w 6216319"/>
                <a:gd name="connsiteY1-328" fmla="*/ 184845 h 1302204"/>
                <a:gd name="connsiteX2-329" fmla="*/ 2265770 w 6216319"/>
                <a:gd name="connsiteY2-330" fmla="*/ 508527 h 1302204"/>
                <a:gd name="connsiteX3-331" fmla="*/ 3244906 w 6216319"/>
                <a:gd name="connsiteY3-332" fmla="*/ 492343 h 1302204"/>
                <a:gd name="connsiteX4-333" fmla="*/ 4628644 w 6216319"/>
                <a:gd name="connsiteY4-334" fmla="*/ 1034510 h 1302204"/>
                <a:gd name="connsiteX5-335" fmla="*/ 5356927 w 6216319"/>
                <a:gd name="connsiteY5-336" fmla="*/ 1188258 h 1302204"/>
                <a:gd name="connsiteX6-337" fmla="*/ 6216319 w 6216319"/>
                <a:gd name="connsiteY6-338" fmla="*/ 1302204 h 1302204"/>
                <a:gd name="connsiteX7-339" fmla="*/ 0 w 6216319"/>
                <a:gd name="connsiteY7-340" fmla="*/ 1302204 h 1302204"/>
                <a:gd name="connsiteX8-341" fmla="*/ 0 w 6216319"/>
                <a:gd name="connsiteY8-342" fmla="*/ 0 h 1302204"/>
                <a:gd name="connsiteX0-343" fmla="*/ 0 w 6216319"/>
                <a:gd name="connsiteY0-344" fmla="*/ 0 h 1302204"/>
                <a:gd name="connsiteX1-345" fmla="*/ 339865 w 6216319"/>
                <a:gd name="connsiteY1-346" fmla="*/ 184845 h 1302204"/>
                <a:gd name="connsiteX2-347" fmla="*/ 2265770 w 6216319"/>
                <a:gd name="connsiteY2-348" fmla="*/ 508527 h 1302204"/>
                <a:gd name="connsiteX3-349" fmla="*/ 3244906 w 6216319"/>
                <a:gd name="connsiteY3-350" fmla="*/ 492343 h 1302204"/>
                <a:gd name="connsiteX4-351" fmla="*/ 4628644 w 6216319"/>
                <a:gd name="connsiteY4-352" fmla="*/ 1034510 h 1302204"/>
                <a:gd name="connsiteX5-353" fmla="*/ 5356927 w 6216319"/>
                <a:gd name="connsiteY5-354" fmla="*/ 1188258 h 1302204"/>
                <a:gd name="connsiteX6-355" fmla="*/ 6216319 w 6216319"/>
                <a:gd name="connsiteY6-356" fmla="*/ 1302204 h 1302204"/>
                <a:gd name="connsiteX7-357" fmla="*/ 0 w 6216319"/>
                <a:gd name="connsiteY7-358" fmla="*/ 1302204 h 1302204"/>
                <a:gd name="connsiteX8-359" fmla="*/ 0 w 6216319"/>
                <a:gd name="connsiteY8-360" fmla="*/ 0 h 1302204"/>
                <a:gd name="connsiteX0-361" fmla="*/ 0 w 6216319"/>
                <a:gd name="connsiteY0-362" fmla="*/ 0 h 1302204"/>
                <a:gd name="connsiteX1-363" fmla="*/ 339865 w 6216319"/>
                <a:gd name="connsiteY1-364" fmla="*/ 184845 h 1302204"/>
                <a:gd name="connsiteX2-365" fmla="*/ 2265770 w 6216319"/>
                <a:gd name="connsiteY2-366" fmla="*/ 508527 h 1302204"/>
                <a:gd name="connsiteX3-367" fmla="*/ 3244906 w 6216319"/>
                <a:gd name="connsiteY3-368" fmla="*/ 492343 h 1302204"/>
                <a:gd name="connsiteX4-369" fmla="*/ 4628644 w 6216319"/>
                <a:gd name="connsiteY4-370" fmla="*/ 1034510 h 1302204"/>
                <a:gd name="connsiteX5-371" fmla="*/ 5356927 w 6216319"/>
                <a:gd name="connsiteY5-372" fmla="*/ 1188258 h 1302204"/>
                <a:gd name="connsiteX6-373" fmla="*/ 6216319 w 6216319"/>
                <a:gd name="connsiteY6-374" fmla="*/ 1302204 h 1302204"/>
                <a:gd name="connsiteX7-375" fmla="*/ 0 w 6216319"/>
                <a:gd name="connsiteY7-376" fmla="*/ 1302204 h 1302204"/>
                <a:gd name="connsiteX8-377" fmla="*/ 0 w 6216319"/>
                <a:gd name="connsiteY8-378" fmla="*/ 0 h 1302204"/>
                <a:gd name="connsiteX0-379" fmla="*/ 0 w 6216319"/>
                <a:gd name="connsiteY0-380" fmla="*/ 0 h 1302204"/>
                <a:gd name="connsiteX1-381" fmla="*/ 339865 w 6216319"/>
                <a:gd name="connsiteY1-382" fmla="*/ 184845 h 1302204"/>
                <a:gd name="connsiteX2-383" fmla="*/ 2265770 w 6216319"/>
                <a:gd name="connsiteY2-384" fmla="*/ 508527 h 1302204"/>
                <a:gd name="connsiteX3-385" fmla="*/ 3244906 w 6216319"/>
                <a:gd name="connsiteY3-386" fmla="*/ 492343 h 1302204"/>
                <a:gd name="connsiteX4-387" fmla="*/ 4628644 w 6216319"/>
                <a:gd name="connsiteY4-388" fmla="*/ 1034510 h 1302204"/>
                <a:gd name="connsiteX5-389" fmla="*/ 5356927 w 6216319"/>
                <a:gd name="connsiteY5-390" fmla="*/ 1188258 h 1302204"/>
                <a:gd name="connsiteX6-391" fmla="*/ 6216319 w 6216319"/>
                <a:gd name="connsiteY6-392" fmla="*/ 1302204 h 1302204"/>
                <a:gd name="connsiteX7-393" fmla="*/ 0 w 6216319"/>
                <a:gd name="connsiteY7-394" fmla="*/ 1302204 h 1302204"/>
                <a:gd name="connsiteX8-395" fmla="*/ 0 w 6216319"/>
                <a:gd name="connsiteY8-396" fmla="*/ 0 h 1302204"/>
                <a:gd name="connsiteX0-397" fmla="*/ 0 w 6216319"/>
                <a:gd name="connsiteY0-398" fmla="*/ 147589 h 1449793"/>
                <a:gd name="connsiteX1-399" fmla="*/ 339865 w 6216319"/>
                <a:gd name="connsiteY1-400" fmla="*/ 332434 h 1449793"/>
                <a:gd name="connsiteX2-401" fmla="*/ 2265770 w 6216319"/>
                <a:gd name="connsiteY2-402" fmla="*/ 656116 h 1449793"/>
                <a:gd name="connsiteX3-403" fmla="*/ 3244906 w 6216319"/>
                <a:gd name="connsiteY3-404" fmla="*/ 639932 h 1449793"/>
                <a:gd name="connsiteX4-405" fmla="*/ 4628644 w 6216319"/>
                <a:gd name="connsiteY4-406" fmla="*/ 1182099 h 1449793"/>
                <a:gd name="connsiteX5-407" fmla="*/ 5356927 w 6216319"/>
                <a:gd name="connsiteY5-408" fmla="*/ 1335847 h 1449793"/>
                <a:gd name="connsiteX6-409" fmla="*/ 6216319 w 6216319"/>
                <a:gd name="connsiteY6-410" fmla="*/ 1449793 h 1449793"/>
                <a:gd name="connsiteX7-411" fmla="*/ 0 w 6216319"/>
                <a:gd name="connsiteY7-412" fmla="*/ 1449793 h 1449793"/>
                <a:gd name="connsiteX8-413" fmla="*/ 0 w 6216319"/>
                <a:gd name="connsiteY8-414" fmla="*/ 147589 h 1449793"/>
                <a:gd name="connsiteX0-415" fmla="*/ 0 w 6216319"/>
                <a:gd name="connsiteY0-416" fmla="*/ 121021 h 1423225"/>
                <a:gd name="connsiteX1-417" fmla="*/ 339865 w 6216319"/>
                <a:gd name="connsiteY1-418" fmla="*/ 305866 h 1423225"/>
                <a:gd name="connsiteX2-419" fmla="*/ 2265770 w 6216319"/>
                <a:gd name="connsiteY2-420" fmla="*/ 629548 h 1423225"/>
                <a:gd name="connsiteX3-421" fmla="*/ 3244906 w 6216319"/>
                <a:gd name="connsiteY3-422" fmla="*/ 613364 h 1423225"/>
                <a:gd name="connsiteX4-423" fmla="*/ 4628644 w 6216319"/>
                <a:gd name="connsiteY4-424" fmla="*/ 1155531 h 1423225"/>
                <a:gd name="connsiteX5-425" fmla="*/ 5356927 w 6216319"/>
                <a:gd name="connsiteY5-426" fmla="*/ 1309279 h 1423225"/>
                <a:gd name="connsiteX6-427" fmla="*/ 6216319 w 6216319"/>
                <a:gd name="connsiteY6-428" fmla="*/ 1423225 h 1423225"/>
                <a:gd name="connsiteX7-429" fmla="*/ 0 w 6216319"/>
                <a:gd name="connsiteY7-430" fmla="*/ 1423225 h 1423225"/>
                <a:gd name="connsiteX8-431" fmla="*/ 0 w 6216319"/>
                <a:gd name="connsiteY8-432" fmla="*/ 121021 h 1423225"/>
                <a:gd name="connsiteX0-433" fmla="*/ 0 w 6216319"/>
                <a:gd name="connsiteY0-434" fmla="*/ 121021 h 1423225"/>
                <a:gd name="connsiteX1-435" fmla="*/ 339865 w 6216319"/>
                <a:gd name="connsiteY1-436" fmla="*/ 305866 h 1423225"/>
                <a:gd name="connsiteX2-437" fmla="*/ 2265770 w 6216319"/>
                <a:gd name="connsiteY2-438" fmla="*/ 629548 h 1423225"/>
                <a:gd name="connsiteX3-439" fmla="*/ 3244906 w 6216319"/>
                <a:gd name="connsiteY3-440" fmla="*/ 613364 h 1423225"/>
                <a:gd name="connsiteX4-441" fmla="*/ 4628644 w 6216319"/>
                <a:gd name="connsiteY4-442" fmla="*/ 1155531 h 1423225"/>
                <a:gd name="connsiteX5-443" fmla="*/ 5356927 w 6216319"/>
                <a:gd name="connsiteY5-444" fmla="*/ 1309279 h 1423225"/>
                <a:gd name="connsiteX6-445" fmla="*/ 6216319 w 6216319"/>
                <a:gd name="connsiteY6-446" fmla="*/ 1423225 h 1423225"/>
                <a:gd name="connsiteX7-447" fmla="*/ 0 w 6216319"/>
                <a:gd name="connsiteY7-448" fmla="*/ 1423225 h 1423225"/>
                <a:gd name="connsiteX8-449" fmla="*/ 0 w 6216319"/>
                <a:gd name="connsiteY8-450" fmla="*/ 121021 h 1423225"/>
                <a:gd name="connsiteX0-451" fmla="*/ 0 w 6216319"/>
                <a:gd name="connsiteY0-452" fmla="*/ 140194 h 1442398"/>
                <a:gd name="connsiteX1-453" fmla="*/ 339865 w 6216319"/>
                <a:gd name="connsiteY1-454" fmla="*/ 325039 h 1442398"/>
                <a:gd name="connsiteX2-455" fmla="*/ 2265770 w 6216319"/>
                <a:gd name="connsiteY2-456" fmla="*/ 648721 h 1442398"/>
                <a:gd name="connsiteX3-457" fmla="*/ 3244906 w 6216319"/>
                <a:gd name="connsiteY3-458" fmla="*/ 632537 h 1442398"/>
                <a:gd name="connsiteX4-459" fmla="*/ 4628644 w 6216319"/>
                <a:gd name="connsiteY4-460" fmla="*/ 1174704 h 1442398"/>
                <a:gd name="connsiteX5-461" fmla="*/ 5356927 w 6216319"/>
                <a:gd name="connsiteY5-462" fmla="*/ 1328452 h 1442398"/>
                <a:gd name="connsiteX6-463" fmla="*/ 6216319 w 6216319"/>
                <a:gd name="connsiteY6-464" fmla="*/ 1442398 h 1442398"/>
                <a:gd name="connsiteX7-465" fmla="*/ 0 w 6216319"/>
                <a:gd name="connsiteY7-466" fmla="*/ 1442398 h 1442398"/>
                <a:gd name="connsiteX8-467" fmla="*/ 0 w 6216319"/>
                <a:gd name="connsiteY8-468" fmla="*/ 140194 h 1442398"/>
                <a:gd name="connsiteX0-469" fmla="*/ 0 w 6216319"/>
                <a:gd name="connsiteY0-470" fmla="*/ 140194 h 1442398"/>
                <a:gd name="connsiteX1-471" fmla="*/ 339865 w 6216319"/>
                <a:gd name="connsiteY1-472" fmla="*/ 325039 h 1442398"/>
                <a:gd name="connsiteX2-473" fmla="*/ 2265770 w 6216319"/>
                <a:gd name="connsiteY2-474" fmla="*/ 648721 h 1442398"/>
                <a:gd name="connsiteX3-475" fmla="*/ 3244906 w 6216319"/>
                <a:gd name="connsiteY3-476" fmla="*/ 632537 h 1442398"/>
                <a:gd name="connsiteX4-477" fmla="*/ 4628644 w 6216319"/>
                <a:gd name="connsiteY4-478" fmla="*/ 1174704 h 1442398"/>
                <a:gd name="connsiteX5-479" fmla="*/ 5356927 w 6216319"/>
                <a:gd name="connsiteY5-480" fmla="*/ 1328452 h 1442398"/>
                <a:gd name="connsiteX6-481" fmla="*/ 6216319 w 6216319"/>
                <a:gd name="connsiteY6-482" fmla="*/ 1442398 h 1442398"/>
                <a:gd name="connsiteX7-483" fmla="*/ 0 w 6216319"/>
                <a:gd name="connsiteY7-484" fmla="*/ 1442398 h 1442398"/>
                <a:gd name="connsiteX8-485" fmla="*/ 0 w 6216319"/>
                <a:gd name="connsiteY8-486" fmla="*/ 140194 h 1442398"/>
                <a:gd name="connsiteX0-487" fmla="*/ 0 w 6216319"/>
                <a:gd name="connsiteY0-488" fmla="*/ 34944 h 1337148"/>
                <a:gd name="connsiteX1-489" fmla="*/ 339865 w 6216319"/>
                <a:gd name="connsiteY1-490" fmla="*/ 219789 h 1337148"/>
                <a:gd name="connsiteX2-491" fmla="*/ 2265770 w 6216319"/>
                <a:gd name="connsiteY2-492" fmla="*/ 543471 h 1337148"/>
                <a:gd name="connsiteX3-493" fmla="*/ 3244906 w 6216319"/>
                <a:gd name="connsiteY3-494" fmla="*/ 527287 h 1337148"/>
                <a:gd name="connsiteX4-495" fmla="*/ 4628644 w 6216319"/>
                <a:gd name="connsiteY4-496" fmla="*/ 1069454 h 1337148"/>
                <a:gd name="connsiteX5-497" fmla="*/ 5356927 w 6216319"/>
                <a:gd name="connsiteY5-498" fmla="*/ 1223202 h 1337148"/>
                <a:gd name="connsiteX6-499" fmla="*/ 6216319 w 6216319"/>
                <a:gd name="connsiteY6-500" fmla="*/ 1337148 h 1337148"/>
                <a:gd name="connsiteX7-501" fmla="*/ 0 w 6216319"/>
                <a:gd name="connsiteY7-502" fmla="*/ 1337148 h 1337148"/>
                <a:gd name="connsiteX8-503" fmla="*/ 0 w 6216319"/>
                <a:gd name="connsiteY8-504" fmla="*/ 34944 h 1337148"/>
                <a:gd name="connsiteX0-505" fmla="*/ 0 w 6216319"/>
                <a:gd name="connsiteY0-506" fmla="*/ 44896 h 1347100"/>
                <a:gd name="connsiteX1-507" fmla="*/ 339865 w 6216319"/>
                <a:gd name="connsiteY1-508" fmla="*/ 229741 h 1347100"/>
                <a:gd name="connsiteX2-509" fmla="*/ 2265770 w 6216319"/>
                <a:gd name="connsiteY2-510" fmla="*/ 553423 h 1347100"/>
                <a:gd name="connsiteX3-511" fmla="*/ 3244906 w 6216319"/>
                <a:gd name="connsiteY3-512" fmla="*/ 537239 h 1347100"/>
                <a:gd name="connsiteX4-513" fmla="*/ 4628644 w 6216319"/>
                <a:gd name="connsiteY4-514" fmla="*/ 1079406 h 1347100"/>
                <a:gd name="connsiteX5-515" fmla="*/ 5356927 w 6216319"/>
                <a:gd name="connsiteY5-516" fmla="*/ 1233154 h 1347100"/>
                <a:gd name="connsiteX6-517" fmla="*/ 6216319 w 6216319"/>
                <a:gd name="connsiteY6-518" fmla="*/ 1347100 h 1347100"/>
                <a:gd name="connsiteX7-519" fmla="*/ 0 w 6216319"/>
                <a:gd name="connsiteY7-520" fmla="*/ 1347100 h 1347100"/>
                <a:gd name="connsiteX8-521" fmla="*/ 0 w 6216319"/>
                <a:gd name="connsiteY8-522" fmla="*/ 44896 h 1347100"/>
                <a:gd name="connsiteX0-523" fmla="*/ 0 w 6216319"/>
                <a:gd name="connsiteY0-524" fmla="*/ 44896 h 1347100"/>
                <a:gd name="connsiteX1-525" fmla="*/ 339865 w 6216319"/>
                <a:gd name="connsiteY1-526" fmla="*/ 229741 h 1347100"/>
                <a:gd name="connsiteX2-527" fmla="*/ 2265770 w 6216319"/>
                <a:gd name="connsiteY2-528" fmla="*/ 553423 h 1347100"/>
                <a:gd name="connsiteX3-529" fmla="*/ 3244906 w 6216319"/>
                <a:gd name="connsiteY3-530" fmla="*/ 537239 h 1347100"/>
                <a:gd name="connsiteX4-531" fmla="*/ 4628644 w 6216319"/>
                <a:gd name="connsiteY4-532" fmla="*/ 1079406 h 1347100"/>
                <a:gd name="connsiteX5-533" fmla="*/ 5356927 w 6216319"/>
                <a:gd name="connsiteY5-534" fmla="*/ 1233154 h 1347100"/>
                <a:gd name="connsiteX6-535" fmla="*/ 6216319 w 6216319"/>
                <a:gd name="connsiteY6-536" fmla="*/ 1347100 h 1347100"/>
                <a:gd name="connsiteX7-537" fmla="*/ 0 w 6216319"/>
                <a:gd name="connsiteY7-538" fmla="*/ 1347100 h 1347100"/>
                <a:gd name="connsiteX8-539" fmla="*/ 0 w 6216319"/>
                <a:gd name="connsiteY8-540" fmla="*/ 44896 h 1347100"/>
                <a:gd name="connsiteX0-541" fmla="*/ 0 w 6216319"/>
                <a:gd name="connsiteY0-542" fmla="*/ 530 h 1302734"/>
                <a:gd name="connsiteX1-543" fmla="*/ 339865 w 6216319"/>
                <a:gd name="connsiteY1-544" fmla="*/ 185375 h 1302734"/>
                <a:gd name="connsiteX2-545" fmla="*/ 2265770 w 6216319"/>
                <a:gd name="connsiteY2-546" fmla="*/ 509057 h 1302734"/>
                <a:gd name="connsiteX3-547" fmla="*/ 3244906 w 6216319"/>
                <a:gd name="connsiteY3-548" fmla="*/ 492873 h 1302734"/>
                <a:gd name="connsiteX4-549" fmla="*/ 4628644 w 6216319"/>
                <a:gd name="connsiteY4-550" fmla="*/ 1035040 h 1302734"/>
                <a:gd name="connsiteX5-551" fmla="*/ 5356927 w 6216319"/>
                <a:gd name="connsiteY5-552" fmla="*/ 1188788 h 1302734"/>
                <a:gd name="connsiteX6-553" fmla="*/ 6216319 w 6216319"/>
                <a:gd name="connsiteY6-554" fmla="*/ 1302734 h 1302734"/>
                <a:gd name="connsiteX7-555" fmla="*/ 0 w 6216319"/>
                <a:gd name="connsiteY7-556" fmla="*/ 1302734 h 1302734"/>
                <a:gd name="connsiteX8-557" fmla="*/ 0 w 6216319"/>
                <a:gd name="connsiteY8-558" fmla="*/ 530 h 1302734"/>
                <a:gd name="connsiteX0-559" fmla="*/ 0 w 6216319"/>
                <a:gd name="connsiteY0-560" fmla="*/ 20163 h 1322367"/>
                <a:gd name="connsiteX1-561" fmla="*/ 2265770 w 6216319"/>
                <a:gd name="connsiteY1-562" fmla="*/ 528690 h 1322367"/>
                <a:gd name="connsiteX2-563" fmla="*/ 3244906 w 6216319"/>
                <a:gd name="connsiteY2-564" fmla="*/ 512506 h 1322367"/>
                <a:gd name="connsiteX3-565" fmla="*/ 4628644 w 6216319"/>
                <a:gd name="connsiteY3-566" fmla="*/ 1054673 h 1322367"/>
                <a:gd name="connsiteX4-567" fmla="*/ 5356927 w 6216319"/>
                <a:gd name="connsiteY4-568" fmla="*/ 1208421 h 1322367"/>
                <a:gd name="connsiteX5-569" fmla="*/ 6216319 w 6216319"/>
                <a:gd name="connsiteY5-570" fmla="*/ 1322367 h 1322367"/>
                <a:gd name="connsiteX6-571" fmla="*/ 0 w 6216319"/>
                <a:gd name="connsiteY6-572" fmla="*/ 1322367 h 1322367"/>
                <a:gd name="connsiteX7-573" fmla="*/ 0 w 6216319"/>
                <a:gd name="connsiteY7-574" fmla="*/ 20163 h 1322367"/>
                <a:gd name="connsiteX0-575" fmla="*/ 0 w 6216319"/>
                <a:gd name="connsiteY0-576" fmla="*/ 105646 h 1407850"/>
                <a:gd name="connsiteX1-577" fmla="*/ 477430 w 6216319"/>
                <a:gd name="connsiteY1-578" fmla="*/ 136745 h 1407850"/>
                <a:gd name="connsiteX2-579" fmla="*/ 2265770 w 6216319"/>
                <a:gd name="connsiteY2-580" fmla="*/ 614173 h 1407850"/>
                <a:gd name="connsiteX3-581" fmla="*/ 3244906 w 6216319"/>
                <a:gd name="connsiteY3-582" fmla="*/ 597989 h 1407850"/>
                <a:gd name="connsiteX4-583" fmla="*/ 4628644 w 6216319"/>
                <a:gd name="connsiteY4-584" fmla="*/ 1140156 h 1407850"/>
                <a:gd name="connsiteX5-585" fmla="*/ 5356927 w 6216319"/>
                <a:gd name="connsiteY5-586" fmla="*/ 1293904 h 1407850"/>
                <a:gd name="connsiteX6-587" fmla="*/ 6216319 w 6216319"/>
                <a:gd name="connsiteY6-588" fmla="*/ 1407850 h 1407850"/>
                <a:gd name="connsiteX7-589" fmla="*/ 0 w 6216319"/>
                <a:gd name="connsiteY7-590" fmla="*/ 1407850 h 1407850"/>
                <a:gd name="connsiteX8-591" fmla="*/ 0 w 6216319"/>
                <a:gd name="connsiteY8-592" fmla="*/ 105646 h 1407850"/>
                <a:gd name="connsiteX0-593" fmla="*/ 0 w 6216319"/>
                <a:gd name="connsiteY0-594" fmla="*/ 71230 h 1373434"/>
                <a:gd name="connsiteX1-595" fmla="*/ 323681 w 6216319"/>
                <a:gd name="connsiteY1-596" fmla="*/ 264170 h 1373434"/>
                <a:gd name="connsiteX2-597" fmla="*/ 2265770 w 6216319"/>
                <a:gd name="connsiteY2-598" fmla="*/ 579757 h 1373434"/>
                <a:gd name="connsiteX3-599" fmla="*/ 3244906 w 6216319"/>
                <a:gd name="connsiteY3-600" fmla="*/ 563573 h 1373434"/>
                <a:gd name="connsiteX4-601" fmla="*/ 4628644 w 6216319"/>
                <a:gd name="connsiteY4-602" fmla="*/ 1105740 h 1373434"/>
                <a:gd name="connsiteX5-603" fmla="*/ 5356927 w 6216319"/>
                <a:gd name="connsiteY5-604" fmla="*/ 1259488 h 1373434"/>
                <a:gd name="connsiteX6-605" fmla="*/ 6216319 w 6216319"/>
                <a:gd name="connsiteY6-606" fmla="*/ 1373434 h 1373434"/>
                <a:gd name="connsiteX7-607" fmla="*/ 0 w 6216319"/>
                <a:gd name="connsiteY7-608" fmla="*/ 1373434 h 1373434"/>
                <a:gd name="connsiteX8-609" fmla="*/ 0 w 6216319"/>
                <a:gd name="connsiteY8-610" fmla="*/ 71230 h 1373434"/>
                <a:gd name="connsiteX0-611" fmla="*/ 0 w 6216319"/>
                <a:gd name="connsiteY0-612" fmla="*/ 71230 h 1373434"/>
                <a:gd name="connsiteX1-613" fmla="*/ 323681 w 6216319"/>
                <a:gd name="connsiteY1-614" fmla="*/ 264170 h 1373434"/>
                <a:gd name="connsiteX2-615" fmla="*/ 2265770 w 6216319"/>
                <a:gd name="connsiteY2-616" fmla="*/ 579757 h 1373434"/>
                <a:gd name="connsiteX3-617" fmla="*/ 3244906 w 6216319"/>
                <a:gd name="connsiteY3-618" fmla="*/ 563573 h 1373434"/>
                <a:gd name="connsiteX4-619" fmla="*/ 4628644 w 6216319"/>
                <a:gd name="connsiteY4-620" fmla="*/ 1105740 h 1373434"/>
                <a:gd name="connsiteX5-621" fmla="*/ 5356927 w 6216319"/>
                <a:gd name="connsiteY5-622" fmla="*/ 1259488 h 1373434"/>
                <a:gd name="connsiteX6-623" fmla="*/ 6216319 w 6216319"/>
                <a:gd name="connsiteY6-624" fmla="*/ 1373434 h 1373434"/>
                <a:gd name="connsiteX7-625" fmla="*/ 0 w 6216319"/>
                <a:gd name="connsiteY7-626" fmla="*/ 1373434 h 1373434"/>
                <a:gd name="connsiteX8-627" fmla="*/ 0 w 6216319"/>
                <a:gd name="connsiteY8-628" fmla="*/ 71230 h 1373434"/>
                <a:gd name="connsiteX0-629" fmla="*/ 0 w 6216319"/>
                <a:gd name="connsiteY0-630" fmla="*/ 147399 h 1449603"/>
                <a:gd name="connsiteX1-631" fmla="*/ 323681 w 6216319"/>
                <a:gd name="connsiteY1-632" fmla="*/ 340339 h 1449603"/>
                <a:gd name="connsiteX2-633" fmla="*/ 2265770 w 6216319"/>
                <a:gd name="connsiteY2-634" fmla="*/ 655926 h 1449603"/>
                <a:gd name="connsiteX3-635" fmla="*/ 3244906 w 6216319"/>
                <a:gd name="connsiteY3-636" fmla="*/ 639742 h 1449603"/>
                <a:gd name="connsiteX4-637" fmla="*/ 4628644 w 6216319"/>
                <a:gd name="connsiteY4-638" fmla="*/ 1181909 h 1449603"/>
                <a:gd name="connsiteX5-639" fmla="*/ 5356927 w 6216319"/>
                <a:gd name="connsiteY5-640" fmla="*/ 1335657 h 1449603"/>
                <a:gd name="connsiteX6-641" fmla="*/ 6216319 w 6216319"/>
                <a:gd name="connsiteY6-642" fmla="*/ 1449603 h 1449603"/>
                <a:gd name="connsiteX7-643" fmla="*/ 0 w 6216319"/>
                <a:gd name="connsiteY7-644" fmla="*/ 1449603 h 1449603"/>
                <a:gd name="connsiteX8-645" fmla="*/ 0 w 6216319"/>
                <a:gd name="connsiteY8-646" fmla="*/ 147399 h 1449603"/>
                <a:gd name="connsiteX0-647" fmla="*/ 0 w 6216319"/>
                <a:gd name="connsiteY0-648" fmla="*/ 147399 h 1449603"/>
                <a:gd name="connsiteX1-649" fmla="*/ 323681 w 6216319"/>
                <a:gd name="connsiteY1-650" fmla="*/ 340339 h 1449603"/>
                <a:gd name="connsiteX2-651" fmla="*/ 2265770 w 6216319"/>
                <a:gd name="connsiteY2-652" fmla="*/ 655926 h 1449603"/>
                <a:gd name="connsiteX3-653" fmla="*/ 3244906 w 6216319"/>
                <a:gd name="connsiteY3-654" fmla="*/ 639742 h 1449603"/>
                <a:gd name="connsiteX4-655" fmla="*/ 4628644 w 6216319"/>
                <a:gd name="connsiteY4-656" fmla="*/ 1181909 h 1449603"/>
                <a:gd name="connsiteX5-657" fmla="*/ 5356927 w 6216319"/>
                <a:gd name="connsiteY5-658" fmla="*/ 1335657 h 1449603"/>
                <a:gd name="connsiteX6-659" fmla="*/ 6216319 w 6216319"/>
                <a:gd name="connsiteY6-660" fmla="*/ 1449603 h 1449603"/>
                <a:gd name="connsiteX7-661" fmla="*/ 0 w 6216319"/>
                <a:gd name="connsiteY7-662" fmla="*/ 1449603 h 1449603"/>
                <a:gd name="connsiteX8-663" fmla="*/ 0 w 6216319"/>
                <a:gd name="connsiteY8-664" fmla="*/ 147399 h 1449603"/>
                <a:gd name="connsiteX0-665" fmla="*/ 0 w 6216319"/>
                <a:gd name="connsiteY0-666" fmla="*/ 147399 h 1449603"/>
                <a:gd name="connsiteX1-667" fmla="*/ 323681 w 6216319"/>
                <a:gd name="connsiteY1-668" fmla="*/ 340339 h 1449603"/>
                <a:gd name="connsiteX2-669" fmla="*/ 2265770 w 6216319"/>
                <a:gd name="connsiteY2-670" fmla="*/ 655926 h 1449603"/>
                <a:gd name="connsiteX3-671" fmla="*/ 3244906 w 6216319"/>
                <a:gd name="connsiteY3-672" fmla="*/ 639742 h 1449603"/>
                <a:gd name="connsiteX4-673" fmla="*/ 4628644 w 6216319"/>
                <a:gd name="connsiteY4-674" fmla="*/ 1181909 h 1449603"/>
                <a:gd name="connsiteX5-675" fmla="*/ 5356927 w 6216319"/>
                <a:gd name="connsiteY5-676" fmla="*/ 1335657 h 1449603"/>
                <a:gd name="connsiteX6-677" fmla="*/ 6216319 w 6216319"/>
                <a:gd name="connsiteY6-678" fmla="*/ 1449603 h 1449603"/>
                <a:gd name="connsiteX7-679" fmla="*/ 0 w 6216319"/>
                <a:gd name="connsiteY7-680" fmla="*/ 1449603 h 1449603"/>
                <a:gd name="connsiteX8-681" fmla="*/ 0 w 6216319"/>
                <a:gd name="connsiteY8-682" fmla="*/ 147399 h 1449603"/>
                <a:gd name="connsiteX0-683" fmla="*/ 0 w 6216319"/>
                <a:gd name="connsiteY0-684" fmla="*/ 147399 h 1449603"/>
                <a:gd name="connsiteX1-685" fmla="*/ 323681 w 6216319"/>
                <a:gd name="connsiteY1-686" fmla="*/ 340339 h 1449603"/>
                <a:gd name="connsiteX2-687" fmla="*/ 2265770 w 6216319"/>
                <a:gd name="connsiteY2-688" fmla="*/ 655926 h 1449603"/>
                <a:gd name="connsiteX3-689" fmla="*/ 3244906 w 6216319"/>
                <a:gd name="connsiteY3-690" fmla="*/ 639742 h 1449603"/>
                <a:gd name="connsiteX4-691" fmla="*/ 4628644 w 6216319"/>
                <a:gd name="connsiteY4-692" fmla="*/ 1181909 h 1449603"/>
                <a:gd name="connsiteX5-693" fmla="*/ 5356927 w 6216319"/>
                <a:gd name="connsiteY5-694" fmla="*/ 1335657 h 1449603"/>
                <a:gd name="connsiteX6-695" fmla="*/ 6216319 w 6216319"/>
                <a:gd name="connsiteY6-696" fmla="*/ 1449603 h 1449603"/>
                <a:gd name="connsiteX7-697" fmla="*/ 0 w 6216319"/>
                <a:gd name="connsiteY7-698" fmla="*/ 1449603 h 1449603"/>
                <a:gd name="connsiteX8-699" fmla="*/ 0 w 6216319"/>
                <a:gd name="connsiteY8-700" fmla="*/ 147399 h 1449603"/>
                <a:gd name="connsiteX0-701" fmla="*/ 0 w 6216319"/>
                <a:gd name="connsiteY0-702" fmla="*/ 147399 h 1449603"/>
                <a:gd name="connsiteX1-703" fmla="*/ 323681 w 6216319"/>
                <a:gd name="connsiteY1-704" fmla="*/ 340339 h 1449603"/>
                <a:gd name="connsiteX2-705" fmla="*/ 2265770 w 6216319"/>
                <a:gd name="connsiteY2-706" fmla="*/ 655926 h 1449603"/>
                <a:gd name="connsiteX3-707" fmla="*/ 3244906 w 6216319"/>
                <a:gd name="connsiteY3-708" fmla="*/ 639742 h 1449603"/>
                <a:gd name="connsiteX4-709" fmla="*/ 4628644 w 6216319"/>
                <a:gd name="connsiteY4-710" fmla="*/ 1181909 h 1449603"/>
                <a:gd name="connsiteX5-711" fmla="*/ 5356927 w 6216319"/>
                <a:gd name="connsiteY5-712" fmla="*/ 1335657 h 1449603"/>
                <a:gd name="connsiteX6-713" fmla="*/ 6216319 w 6216319"/>
                <a:gd name="connsiteY6-714" fmla="*/ 1449603 h 1449603"/>
                <a:gd name="connsiteX7-715" fmla="*/ 0 w 6216319"/>
                <a:gd name="connsiteY7-716" fmla="*/ 1449603 h 1449603"/>
                <a:gd name="connsiteX8-717" fmla="*/ 0 w 6216319"/>
                <a:gd name="connsiteY8-718" fmla="*/ 147399 h 1449603"/>
                <a:gd name="connsiteX0-719" fmla="*/ 0 w 6216319"/>
                <a:gd name="connsiteY0-720" fmla="*/ 147399 h 1449603"/>
                <a:gd name="connsiteX1-721" fmla="*/ 323681 w 6216319"/>
                <a:gd name="connsiteY1-722" fmla="*/ 340339 h 1449603"/>
                <a:gd name="connsiteX2-723" fmla="*/ 2265770 w 6216319"/>
                <a:gd name="connsiteY2-724" fmla="*/ 655926 h 1449603"/>
                <a:gd name="connsiteX3-725" fmla="*/ 3244906 w 6216319"/>
                <a:gd name="connsiteY3-726" fmla="*/ 639742 h 1449603"/>
                <a:gd name="connsiteX4-727" fmla="*/ 4628644 w 6216319"/>
                <a:gd name="connsiteY4-728" fmla="*/ 1181909 h 1449603"/>
                <a:gd name="connsiteX5-729" fmla="*/ 5356927 w 6216319"/>
                <a:gd name="connsiteY5-730" fmla="*/ 1335657 h 1449603"/>
                <a:gd name="connsiteX6-731" fmla="*/ 6216319 w 6216319"/>
                <a:gd name="connsiteY6-732" fmla="*/ 1449603 h 1449603"/>
                <a:gd name="connsiteX7-733" fmla="*/ 0 w 6216319"/>
                <a:gd name="connsiteY7-734" fmla="*/ 1449603 h 1449603"/>
                <a:gd name="connsiteX8-735" fmla="*/ 0 w 6216319"/>
                <a:gd name="connsiteY8-736" fmla="*/ 147399 h 144960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21" y="connsiteY5-22"/>
                </a:cxn>
                <a:cxn ang="0">
                  <a:pos x="connsiteX6-59" y="connsiteY6-60"/>
                </a:cxn>
                <a:cxn ang="0">
                  <a:pos x="connsiteX7-89" y="connsiteY7-90"/>
                </a:cxn>
                <a:cxn ang="0">
                  <a:pos x="connsiteX8-123" y="connsiteY8-124"/>
                </a:cxn>
              </a:cxnLst>
              <a:rect l="l" t="t" r="r" b="b"/>
              <a:pathLst>
                <a:path w="6216319" h="1449603">
                  <a:moveTo>
                    <a:pt x="0" y="147399"/>
                  </a:moveTo>
                  <a:cubicBezTo>
                    <a:pt x="229007" y="145469"/>
                    <a:pt x="222661" y="142579"/>
                    <a:pt x="323681" y="340339"/>
                  </a:cubicBezTo>
                  <a:cubicBezTo>
                    <a:pt x="1138279" y="-367925"/>
                    <a:pt x="1885444" y="174450"/>
                    <a:pt x="2265770" y="655926"/>
                  </a:cubicBezTo>
                  <a:cubicBezTo>
                    <a:pt x="2462677" y="479250"/>
                    <a:pt x="2932015" y="355171"/>
                    <a:pt x="3244906" y="639742"/>
                  </a:cubicBezTo>
                  <a:cubicBezTo>
                    <a:pt x="3517337" y="171753"/>
                    <a:pt x="4733841" y="449580"/>
                    <a:pt x="4628644" y="1181909"/>
                  </a:cubicBezTo>
                  <a:cubicBezTo>
                    <a:pt x="4984694" y="1080758"/>
                    <a:pt x="5181328" y="1161569"/>
                    <a:pt x="5356927" y="1335657"/>
                  </a:cubicBezTo>
                  <a:cubicBezTo>
                    <a:pt x="5451606" y="1194156"/>
                    <a:pt x="6105728" y="1026010"/>
                    <a:pt x="6216319" y="1449603"/>
                  </a:cubicBezTo>
                  <a:lnTo>
                    <a:pt x="0" y="1449603"/>
                  </a:lnTo>
                  <a:lnTo>
                    <a:pt x="0" y="147399"/>
                  </a:lnTo>
                  <a:close/>
                </a:path>
              </a:pathLst>
            </a:custGeom>
            <a:solidFill>
              <a:schemeClr val="bg1">
                <a:lumMod val="85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4529365" y="2261236"/>
            <a:ext cx="3133269" cy="4415459"/>
            <a:chOff x="4529365" y="2261236"/>
            <a:chExt cx="3133269" cy="4415459"/>
          </a:xfrm>
        </p:grpSpPr>
        <p:sp>
          <p:nvSpPr>
            <p:cNvPr id="30" name="Freeform: Shape 8"/>
            <p:cNvSpPr/>
            <p:nvPr/>
          </p:nvSpPr>
          <p:spPr bwMode="auto">
            <a:xfrm>
              <a:off x="4529365" y="2261236"/>
              <a:ext cx="1531968" cy="3519610"/>
            </a:xfrm>
            <a:custGeom>
              <a:avLst/>
              <a:gdLst>
                <a:gd name="T0" fmla="*/ 21 w 21"/>
                <a:gd name="T1" fmla="*/ 0 h 59"/>
                <a:gd name="T2" fmla="*/ 0 w 21"/>
                <a:gd name="T3" fmla="*/ 20 h 59"/>
                <a:gd name="T4" fmla="*/ 21 w 21"/>
                <a:gd name="T5" fmla="*/ 59 h 59"/>
                <a:gd name="T6" fmla="*/ 6 w 21"/>
                <a:gd name="T7" fmla="*/ 20 h 59"/>
                <a:gd name="T8" fmla="*/ 21 w 2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59">
                  <a:moveTo>
                    <a:pt x="21" y="0"/>
                  </a:moveTo>
                  <a:cubicBezTo>
                    <a:pt x="10" y="0"/>
                    <a:pt x="0" y="9"/>
                    <a:pt x="0" y="20"/>
                  </a:cubicBezTo>
                  <a:cubicBezTo>
                    <a:pt x="0" y="30"/>
                    <a:pt x="21" y="59"/>
                    <a:pt x="21" y="59"/>
                  </a:cubicBezTo>
                  <a:cubicBezTo>
                    <a:pt x="21" y="59"/>
                    <a:pt x="6" y="30"/>
                    <a:pt x="6" y="20"/>
                  </a:cubicBezTo>
                  <a:cubicBezTo>
                    <a:pt x="6" y="9"/>
                    <a:pt x="13" y="0"/>
                    <a:pt x="21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9"/>
            <p:cNvSpPr/>
            <p:nvPr/>
          </p:nvSpPr>
          <p:spPr bwMode="auto">
            <a:xfrm>
              <a:off x="6061333" y="2261236"/>
              <a:ext cx="1601301" cy="3519610"/>
            </a:xfrm>
            <a:custGeom>
              <a:avLst/>
              <a:gdLst>
                <a:gd name="T0" fmla="*/ 0 w 22"/>
                <a:gd name="T1" fmla="*/ 0 h 59"/>
                <a:gd name="T2" fmla="*/ 16 w 22"/>
                <a:gd name="T3" fmla="*/ 20 h 59"/>
                <a:gd name="T4" fmla="*/ 0 w 22"/>
                <a:gd name="T5" fmla="*/ 59 h 59"/>
                <a:gd name="T6" fmla="*/ 22 w 22"/>
                <a:gd name="T7" fmla="*/ 20 h 59"/>
                <a:gd name="T8" fmla="*/ 0 w 22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9">
                  <a:moveTo>
                    <a:pt x="0" y="0"/>
                  </a:moveTo>
                  <a:cubicBezTo>
                    <a:pt x="9" y="0"/>
                    <a:pt x="16" y="9"/>
                    <a:pt x="16" y="20"/>
                  </a:cubicBezTo>
                  <a:cubicBezTo>
                    <a:pt x="16" y="30"/>
                    <a:pt x="0" y="59"/>
                    <a:pt x="0" y="59"/>
                  </a:cubicBezTo>
                  <a:cubicBezTo>
                    <a:pt x="0" y="59"/>
                    <a:pt x="22" y="30"/>
                    <a:pt x="22" y="20"/>
                  </a:cubicBezTo>
                  <a:cubicBezTo>
                    <a:pt x="22" y="9"/>
                    <a:pt x="12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0"/>
            <p:cNvSpPr/>
            <p:nvPr/>
          </p:nvSpPr>
          <p:spPr bwMode="auto">
            <a:xfrm>
              <a:off x="6061333" y="2261236"/>
              <a:ext cx="1165483" cy="3519610"/>
            </a:xfrm>
            <a:custGeom>
              <a:avLst/>
              <a:gdLst>
                <a:gd name="T0" fmla="*/ 0 w 16"/>
                <a:gd name="T1" fmla="*/ 0 h 59"/>
                <a:gd name="T2" fmla="*/ 11 w 16"/>
                <a:gd name="T3" fmla="*/ 20 h 59"/>
                <a:gd name="T4" fmla="*/ 0 w 16"/>
                <a:gd name="T5" fmla="*/ 59 h 59"/>
                <a:gd name="T6" fmla="*/ 16 w 16"/>
                <a:gd name="T7" fmla="*/ 20 h 59"/>
                <a:gd name="T8" fmla="*/ 0 w 16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9">
                  <a:moveTo>
                    <a:pt x="0" y="0"/>
                  </a:moveTo>
                  <a:cubicBezTo>
                    <a:pt x="6" y="0"/>
                    <a:pt x="11" y="9"/>
                    <a:pt x="11" y="20"/>
                  </a:cubicBezTo>
                  <a:cubicBezTo>
                    <a:pt x="11" y="30"/>
                    <a:pt x="0" y="59"/>
                    <a:pt x="0" y="59"/>
                  </a:cubicBezTo>
                  <a:cubicBezTo>
                    <a:pt x="0" y="59"/>
                    <a:pt x="16" y="30"/>
                    <a:pt x="16" y="20"/>
                  </a:cubicBezTo>
                  <a:cubicBezTo>
                    <a:pt x="16" y="9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11"/>
            <p:cNvSpPr/>
            <p:nvPr/>
          </p:nvSpPr>
          <p:spPr bwMode="auto">
            <a:xfrm>
              <a:off x="4968484" y="2261236"/>
              <a:ext cx="1092847" cy="3519610"/>
            </a:xfrm>
            <a:custGeom>
              <a:avLst/>
              <a:gdLst>
                <a:gd name="T0" fmla="*/ 15 w 15"/>
                <a:gd name="T1" fmla="*/ 0 h 59"/>
                <a:gd name="T2" fmla="*/ 0 w 15"/>
                <a:gd name="T3" fmla="*/ 20 h 59"/>
                <a:gd name="T4" fmla="*/ 15 w 15"/>
                <a:gd name="T5" fmla="*/ 59 h 59"/>
                <a:gd name="T6" fmla="*/ 5 w 15"/>
                <a:gd name="T7" fmla="*/ 20 h 59"/>
                <a:gd name="T8" fmla="*/ 15 w 15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59">
                  <a:moveTo>
                    <a:pt x="15" y="0"/>
                  </a:moveTo>
                  <a:cubicBezTo>
                    <a:pt x="7" y="0"/>
                    <a:pt x="0" y="9"/>
                    <a:pt x="0" y="20"/>
                  </a:cubicBezTo>
                  <a:cubicBezTo>
                    <a:pt x="0" y="30"/>
                    <a:pt x="15" y="59"/>
                    <a:pt x="15" y="59"/>
                  </a:cubicBezTo>
                  <a:cubicBezTo>
                    <a:pt x="15" y="59"/>
                    <a:pt x="5" y="30"/>
                    <a:pt x="5" y="20"/>
                  </a:cubicBezTo>
                  <a:cubicBezTo>
                    <a:pt x="5" y="9"/>
                    <a:pt x="10" y="0"/>
                    <a:pt x="1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Freeform: Shape 12"/>
            <p:cNvSpPr/>
            <p:nvPr/>
          </p:nvSpPr>
          <p:spPr bwMode="auto">
            <a:xfrm>
              <a:off x="5331666" y="2261236"/>
              <a:ext cx="729665" cy="3519610"/>
            </a:xfrm>
            <a:custGeom>
              <a:avLst/>
              <a:gdLst>
                <a:gd name="T0" fmla="*/ 10 w 10"/>
                <a:gd name="T1" fmla="*/ 0 h 59"/>
                <a:gd name="T2" fmla="*/ 0 w 10"/>
                <a:gd name="T3" fmla="*/ 20 h 59"/>
                <a:gd name="T4" fmla="*/ 10 w 10"/>
                <a:gd name="T5" fmla="*/ 59 h 59"/>
                <a:gd name="T6" fmla="*/ 6 w 10"/>
                <a:gd name="T7" fmla="*/ 20 h 59"/>
                <a:gd name="T8" fmla="*/ 10 w 10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59">
                  <a:moveTo>
                    <a:pt x="10" y="0"/>
                  </a:moveTo>
                  <a:cubicBezTo>
                    <a:pt x="5" y="0"/>
                    <a:pt x="0" y="9"/>
                    <a:pt x="0" y="20"/>
                  </a:cubicBezTo>
                  <a:cubicBezTo>
                    <a:pt x="0" y="30"/>
                    <a:pt x="10" y="59"/>
                    <a:pt x="10" y="59"/>
                  </a:cubicBezTo>
                  <a:cubicBezTo>
                    <a:pt x="10" y="59"/>
                    <a:pt x="6" y="30"/>
                    <a:pt x="6" y="20"/>
                  </a:cubicBezTo>
                  <a:cubicBezTo>
                    <a:pt x="6" y="9"/>
                    <a:pt x="8" y="0"/>
                    <a:pt x="1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Freeform: Shape 13"/>
            <p:cNvSpPr/>
            <p:nvPr/>
          </p:nvSpPr>
          <p:spPr bwMode="auto">
            <a:xfrm>
              <a:off x="6061333" y="2261236"/>
              <a:ext cx="799000" cy="3519610"/>
            </a:xfrm>
            <a:custGeom>
              <a:avLst/>
              <a:gdLst>
                <a:gd name="T0" fmla="*/ 0 w 11"/>
                <a:gd name="T1" fmla="*/ 0 h 59"/>
                <a:gd name="T2" fmla="*/ 5 w 11"/>
                <a:gd name="T3" fmla="*/ 20 h 59"/>
                <a:gd name="T4" fmla="*/ 0 w 11"/>
                <a:gd name="T5" fmla="*/ 59 h 59"/>
                <a:gd name="T6" fmla="*/ 11 w 11"/>
                <a:gd name="T7" fmla="*/ 20 h 59"/>
                <a:gd name="T8" fmla="*/ 0 w 11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9">
                  <a:moveTo>
                    <a:pt x="0" y="0"/>
                  </a:moveTo>
                  <a:cubicBezTo>
                    <a:pt x="3" y="0"/>
                    <a:pt x="5" y="9"/>
                    <a:pt x="5" y="20"/>
                  </a:cubicBezTo>
                  <a:cubicBezTo>
                    <a:pt x="5" y="30"/>
                    <a:pt x="0" y="59"/>
                    <a:pt x="0" y="59"/>
                  </a:cubicBezTo>
                  <a:cubicBezTo>
                    <a:pt x="0" y="59"/>
                    <a:pt x="11" y="30"/>
                    <a:pt x="11" y="20"/>
                  </a:cubicBezTo>
                  <a:cubicBezTo>
                    <a:pt x="11" y="9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Freeform: Shape 14"/>
            <p:cNvSpPr/>
            <p:nvPr/>
          </p:nvSpPr>
          <p:spPr bwMode="auto">
            <a:xfrm>
              <a:off x="5767484" y="2261236"/>
              <a:ext cx="657028" cy="3519610"/>
            </a:xfrm>
            <a:custGeom>
              <a:avLst/>
              <a:gdLst>
                <a:gd name="T0" fmla="*/ 4 w 9"/>
                <a:gd name="T1" fmla="*/ 0 h 59"/>
                <a:gd name="T2" fmla="*/ 0 w 9"/>
                <a:gd name="T3" fmla="*/ 20 h 59"/>
                <a:gd name="T4" fmla="*/ 4 w 9"/>
                <a:gd name="T5" fmla="*/ 59 h 59"/>
                <a:gd name="T6" fmla="*/ 9 w 9"/>
                <a:gd name="T7" fmla="*/ 20 h 59"/>
                <a:gd name="T8" fmla="*/ 4 w 9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9">
                  <a:moveTo>
                    <a:pt x="4" y="0"/>
                  </a:moveTo>
                  <a:cubicBezTo>
                    <a:pt x="2" y="0"/>
                    <a:pt x="0" y="9"/>
                    <a:pt x="0" y="20"/>
                  </a:cubicBezTo>
                  <a:cubicBezTo>
                    <a:pt x="0" y="30"/>
                    <a:pt x="4" y="59"/>
                    <a:pt x="4" y="59"/>
                  </a:cubicBezTo>
                  <a:cubicBezTo>
                    <a:pt x="4" y="59"/>
                    <a:pt x="9" y="30"/>
                    <a:pt x="9" y="20"/>
                  </a:cubicBezTo>
                  <a:cubicBezTo>
                    <a:pt x="9" y="9"/>
                    <a:pt x="7" y="0"/>
                    <a:pt x="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Straight Connector 15"/>
            <p:cNvSpPr/>
            <p:nvPr/>
          </p:nvSpPr>
          <p:spPr bwMode="auto">
            <a:xfrm flipV="1">
              <a:off x="5622212" y="5780846"/>
              <a:ext cx="439119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Straight Connector 16"/>
            <p:cNvSpPr/>
            <p:nvPr/>
          </p:nvSpPr>
          <p:spPr bwMode="auto">
            <a:xfrm>
              <a:off x="6061333" y="5780846"/>
              <a:ext cx="508455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Straight Connector 17"/>
            <p:cNvSpPr/>
            <p:nvPr/>
          </p:nvSpPr>
          <p:spPr bwMode="auto">
            <a:xfrm flipV="1">
              <a:off x="5912757" y="5780846"/>
              <a:ext cx="148573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Straight Connector 18"/>
            <p:cNvSpPr/>
            <p:nvPr/>
          </p:nvSpPr>
          <p:spPr bwMode="auto">
            <a:xfrm>
              <a:off x="6061333" y="5780846"/>
              <a:ext cx="217909" cy="238524"/>
            </a:xfrm>
            <a:prstGeom prst="line">
              <a:avLst/>
            </a:prstGeom>
            <a:noFill/>
            <a:ln w="0" cap="rnd">
              <a:solidFill>
                <a:schemeClr val="accent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Freeform: Shape 19"/>
            <p:cNvSpPr/>
            <p:nvPr/>
          </p:nvSpPr>
          <p:spPr bwMode="auto">
            <a:xfrm>
              <a:off x="5549575" y="5961124"/>
              <a:ext cx="1092847" cy="177506"/>
            </a:xfrm>
            <a:custGeom>
              <a:avLst/>
              <a:gdLst>
                <a:gd name="T0" fmla="*/ 15 w 15"/>
                <a:gd name="T1" fmla="*/ 1 h 3"/>
                <a:gd name="T2" fmla="*/ 14 w 15"/>
                <a:gd name="T3" fmla="*/ 2 h 3"/>
                <a:gd name="T4" fmla="*/ 13 w 15"/>
                <a:gd name="T5" fmla="*/ 3 h 3"/>
                <a:gd name="T6" fmla="*/ 2 w 15"/>
                <a:gd name="T7" fmla="*/ 3 h 3"/>
                <a:gd name="T8" fmla="*/ 1 w 15"/>
                <a:gd name="T9" fmla="*/ 2 h 3"/>
                <a:gd name="T10" fmla="*/ 0 w 15"/>
                <a:gd name="T11" fmla="*/ 1 h 3"/>
                <a:gd name="T12" fmla="*/ 0 w 15"/>
                <a:gd name="T13" fmla="*/ 1 h 3"/>
                <a:gd name="T14" fmla="*/ 0 w 15"/>
                <a:gd name="T15" fmla="*/ 0 h 3"/>
                <a:gd name="T16" fmla="*/ 1 w 15"/>
                <a:gd name="T17" fmla="*/ 0 h 3"/>
                <a:gd name="T18" fmla="*/ 14 w 15"/>
                <a:gd name="T19" fmla="*/ 0 h 3"/>
                <a:gd name="T20" fmla="*/ 15 w 15"/>
                <a:gd name="T21" fmla="*/ 0 h 3"/>
                <a:gd name="T22" fmla="*/ 15 w 15"/>
                <a:gd name="T2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" h="3">
                  <a:moveTo>
                    <a:pt x="15" y="1"/>
                  </a:moveTo>
                  <a:cubicBezTo>
                    <a:pt x="15" y="1"/>
                    <a:pt x="15" y="2"/>
                    <a:pt x="14" y="2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15" y="0"/>
                    <a:pt x="15" y="1"/>
                    <a:pt x="15" y="1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0"/>
            <p:cNvSpPr/>
            <p:nvPr/>
          </p:nvSpPr>
          <p:spPr bwMode="auto">
            <a:xfrm>
              <a:off x="5694848" y="6138630"/>
              <a:ext cx="802301" cy="538065"/>
            </a:xfrm>
            <a:custGeom>
              <a:avLst/>
              <a:gdLst>
                <a:gd name="T0" fmla="*/ 11 w 11"/>
                <a:gd name="T1" fmla="*/ 7 h 9"/>
                <a:gd name="T2" fmla="*/ 10 w 11"/>
                <a:gd name="T3" fmla="*/ 8 h 9"/>
                <a:gd name="T4" fmla="*/ 9 w 11"/>
                <a:gd name="T5" fmla="*/ 9 h 9"/>
                <a:gd name="T6" fmla="*/ 2 w 11"/>
                <a:gd name="T7" fmla="*/ 9 h 9"/>
                <a:gd name="T8" fmla="*/ 1 w 11"/>
                <a:gd name="T9" fmla="*/ 8 h 9"/>
                <a:gd name="T10" fmla="*/ 0 w 11"/>
                <a:gd name="T11" fmla="*/ 7 h 9"/>
                <a:gd name="T12" fmla="*/ 0 w 11"/>
                <a:gd name="T13" fmla="*/ 0 h 9"/>
                <a:gd name="T14" fmla="*/ 11 w 11"/>
                <a:gd name="T15" fmla="*/ 0 h 9"/>
                <a:gd name="T16" fmla="*/ 11 w 11"/>
                <a:gd name="T17" fmla="*/ 7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9">
                  <a:moveTo>
                    <a:pt x="11" y="7"/>
                  </a:moveTo>
                  <a:cubicBezTo>
                    <a:pt x="11" y="8"/>
                    <a:pt x="10" y="8"/>
                    <a:pt x="10" y="8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9"/>
                    <a:pt x="1" y="9"/>
                    <a:pt x="1" y="8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0"/>
                    <a:pt x="11" y="0"/>
                    <a:pt x="11" y="0"/>
                  </a:cubicBezTo>
                  <a:lnTo>
                    <a:pt x="11" y="7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6" name="千图PPT彼岸天：ID 8661124库_组合 21"/>
          <p:cNvGrpSpPr/>
          <p:nvPr>
            <p:custDataLst>
              <p:tags r:id="rId3"/>
            </p:custDataLst>
          </p:nvPr>
        </p:nvGrpSpPr>
        <p:grpSpPr>
          <a:xfrm>
            <a:off x="731967" y="1772819"/>
            <a:ext cx="3835116" cy="798039"/>
            <a:chOff x="731967" y="1772819"/>
            <a:chExt cx="3835116" cy="798039"/>
          </a:xfrm>
        </p:grpSpPr>
        <p:sp>
          <p:nvSpPr>
            <p:cNvPr id="28" name="TextBox 34"/>
            <p:cNvSpPr txBox="1"/>
            <p:nvPr/>
          </p:nvSpPr>
          <p:spPr>
            <a:xfrm flipH="1">
              <a:off x="731967" y="2049818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29" name="TextBox 35"/>
            <p:cNvSpPr txBox="1"/>
            <p:nvPr/>
          </p:nvSpPr>
          <p:spPr>
            <a:xfrm flipH="1">
              <a:off x="731967" y="1772819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" name="千图PPT彼岸天：ID 8661124库_组合 22"/>
          <p:cNvGrpSpPr/>
          <p:nvPr>
            <p:custDataLst>
              <p:tags r:id="rId4"/>
            </p:custDataLst>
          </p:nvPr>
        </p:nvGrpSpPr>
        <p:grpSpPr>
          <a:xfrm>
            <a:off x="711509" y="2702796"/>
            <a:ext cx="3536046" cy="798039"/>
            <a:chOff x="711509" y="2702796"/>
            <a:chExt cx="3536046" cy="798039"/>
          </a:xfrm>
        </p:grpSpPr>
        <p:sp>
          <p:nvSpPr>
            <p:cNvPr id="26" name="TextBox 46"/>
            <p:cNvSpPr txBox="1"/>
            <p:nvPr/>
          </p:nvSpPr>
          <p:spPr>
            <a:xfrm flipH="1">
              <a:off x="711509" y="2979795"/>
              <a:ext cx="3536046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27" name="TextBox 47"/>
            <p:cNvSpPr txBox="1"/>
            <p:nvPr/>
          </p:nvSpPr>
          <p:spPr>
            <a:xfrm flipH="1">
              <a:off x="711509" y="2702796"/>
              <a:ext cx="3536046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千图PPT彼岸天：ID 8661124库_组合 23"/>
          <p:cNvGrpSpPr/>
          <p:nvPr>
            <p:custDataLst>
              <p:tags r:id="rId5"/>
            </p:custDataLst>
          </p:nvPr>
        </p:nvGrpSpPr>
        <p:grpSpPr>
          <a:xfrm>
            <a:off x="731967" y="3632773"/>
            <a:ext cx="3515588" cy="798039"/>
            <a:chOff x="731967" y="3632773"/>
            <a:chExt cx="3515588" cy="798039"/>
          </a:xfrm>
        </p:grpSpPr>
        <p:sp>
          <p:nvSpPr>
            <p:cNvPr id="24" name="TextBox 52"/>
            <p:cNvSpPr txBox="1"/>
            <p:nvPr/>
          </p:nvSpPr>
          <p:spPr>
            <a:xfrm flipH="1">
              <a:off x="731967" y="3909772"/>
              <a:ext cx="3515588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25" name="TextBox 53"/>
            <p:cNvSpPr txBox="1"/>
            <p:nvPr/>
          </p:nvSpPr>
          <p:spPr>
            <a:xfrm flipH="1">
              <a:off x="731967" y="3632773"/>
              <a:ext cx="3515588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</p:grpSp>
      <p:grpSp>
        <p:nvGrpSpPr>
          <p:cNvPr id="9" name="千图PPT彼岸天：ID 8661124库_组合 24"/>
          <p:cNvGrpSpPr/>
          <p:nvPr>
            <p:custDataLst>
              <p:tags r:id="rId6"/>
            </p:custDataLst>
          </p:nvPr>
        </p:nvGrpSpPr>
        <p:grpSpPr>
          <a:xfrm>
            <a:off x="731967" y="4562751"/>
            <a:ext cx="3872775" cy="798039"/>
            <a:chOff x="731967" y="4562751"/>
            <a:chExt cx="3872775" cy="798039"/>
          </a:xfrm>
        </p:grpSpPr>
        <p:sp>
          <p:nvSpPr>
            <p:cNvPr id="22" name="TextBox 55"/>
            <p:cNvSpPr txBox="1"/>
            <p:nvPr/>
          </p:nvSpPr>
          <p:spPr>
            <a:xfrm flipH="1">
              <a:off x="731967" y="4839750"/>
              <a:ext cx="3872775" cy="521040"/>
            </a:xfrm>
            <a:prstGeom prst="rect">
              <a:avLst/>
            </a:prstGeom>
            <a:noFill/>
          </p:spPr>
          <p:txBody>
            <a:bodyPr wrap="square" lIns="0" tIns="0" rIns="0" bIns="0" anchor="t" anchorCtr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23" name="TextBox 56"/>
            <p:cNvSpPr txBox="1"/>
            <p:nvPr/>
          </p:nvSpPr>
          <p:spPr>
            <a:xfrm flipH="1">
              <a:off x="731967" y="4562751"/>
              <a:ext cx="3872775" cy="276999"/>
            </a:xfrm>
            <a:prstGeom prst="rect">
              <a:avLst/>
            </a:prstGeom>
            <a:noFill/>
          </p:spPr>
          <p:txBody>
            <a:bodyPr wrap="none" lIns="0" tIns="0" rIns="0" bIns="0" anchor="b" anchorCtr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4">
                    <a:lumMod val="100000"/>
                  </a:schemeClr>
                </a:solidFill>
              </a:endParaRPr>
            </a:p>
          </p:txBody>
        </p:sp>
      </p:grpSp>
      <p:grpSp>
        <p:nvGrpSpPr>
          <p:cNvPr id="10" name="千图PPT彼岸天：ID 8661124库_组合 25"/>
          <p:cNvGrpSpPr/>
          <p:nvPr>
            <p:custDataLst>
              <p:tags r:id="rId7"/>
            </p:custDataLst>
          </p:nvPr>
        </p:nvGrpSpPr>
        <p:grpSpPr>
          <a:xfrm>
            <a:off x="7637747" y="1772819"/>
            <a:ext cx="3835116" cy="798039"/>
            <a:chOff x="7637747" y="1772819"/>
            <a:chExt cx="3835116" cy="798039"/>
          </a:xfrm>
        </p:grpSpPr>
        <p:sp>
          <p:nvSpPr>
            <p:cNvPr id="20" name="TextBox 58"/>
            <p:cNvSpPr txBox="1"/>
            <p:nvPr/>
          </p:nvSpPr>
          <p:spPr>
            <a:xfrm flipH="1">
              <a:off x="7637747" y="2049818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21" name="TextBox 59"/>
            <p:cNvSpPr txBox="1"/>
            <p:nvPr/>
          </p:nvSpPr>
          <p:spPr>
            <a:xfrm flipH="1">
              <a:off x="7637747" y="1772819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>
                    <a:lumMod val="100000"/>
                  </a:schemeClr>
                </a:solidFill>
              </a:endParaRPr>
            </a:p>
          </p:txBody>
        </p:sp>
      </p:grpSp>
      <p:grpSp>
        <p:nvGrpSpPr>
          <p:cNvPr id="11" name="千图PPT彼岸天：ID 8661124库_组合 26"/>
          <p:cNvGrpSpPr/>
          <p:nvPr>
            <p:custDataLst>
              <p:tags r:id="rId8"/>
            </p:custDataLst>
          </p:nvPr>
        </p:nvGrpSpPr>
        <p:grpSpPr>
          <a:xfrm>
            <a:off x="7941173" y="2716721"/>
            <a:ext cx="3835116" cy="798039"/>
            <a:chOff x="7941173" y="2716721"/>
            <a:chExt cx="3835116" cy="798039"/>
          </a:xfrm>
        </p:grpSpPr>
        <p:sp>
          <p:nvSpPr>
            <p:cNvPr id="18" name="TextBox 61"/>
            <p:cNvSpPr txBox="1"/>
            <p:nvPr/>
          </p:nvSpPr>
          <p:spPr>
            <a:xfrm flipH="1">
              <a:off x="7941173" y="2993720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19" name="TextBox 62"/>
            <p:cNvSpPr txBox="1"/>
            <p:nvPr/>
          </p:nvSpPr>
          <p:spPr>
            <a:xfrm flipH="1">
              <a:off x="7941173" y="2716721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6">
                    <a:lumMod val="100000"/>
                  </a:schemeClr>
                </a:solidFill>
              </a:endParaRPr>
            </a:p>
          </p:txBody>
        </p:sp>
      </p:grpSp>
      <p:grpSp>
        <p:nvGrpSpPr>
          <p:cNvPr id="12" name="千图PPT彼岸天：ID 8661124库_组合 27"/>
          <p:cNvGrpSpPr/>
          <p:nvPr>
            <p:custDataLst>
              <p:tags r:id="rId9"/>
            </p:custDataLst>
          </p:nvPr>
        </p:nvGrpSpPr>
        <p:grpSpPr>
          <a:xfrm>
            <a:off x="7941173" y="3640051"/>
            <a:ext cx="3835116" cy="798039"/>
            <a:chOff x="7941173" y="3640051"/>
            <a:chExt cx="3835116" cy="798039"/>
          </a:xfrm>
        </p:grpSpPr>
        <p:sp>
          <p:nvSpPr>
            <p:cNvPr id="16" name="TextBox 64"/>
            <p:cNvSpPr txBox="1"/>
            <p:nvPr/>
          </p:nvSpPr>
          <p:spPr>
            <a:xfrm flipH="1">
              <a:off x="7941173" y="3917050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17" name="TextBox 65"/>
            <p:cNvSpPr txBox="1"/>
            <p:nvPr/>
          </p:nvSpPr>
          <p:spPr>
            <a:xfrm flipH="1">
              <a:off x="7941173" y="3640051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3" name="千图PPT彼岸天：ID 8661124库_组合 28"/>
          <p:cNvGrpSpPr/>
          <p:nvPr>
            <p:custDataLst>
              <p:tags r:id="rId10"/>
            </p:custDataLst>
          </p:nvPr>
        </p:nvGrpSpPr>
        <p:grpSpPr>
          <a:xfrm>
            <a:off x="7662634" y="4546176"/>
            <a:ext cx="3835116" cy="798039"/>
            <a:chOff x="7662634" y="4546176"/>
            <a:chExt cx="3835116" cy="798039"/>
          </a:xfrm>
        </p:grpSpPr>
        <p:sp>
          <p:nvSpPr>
            <p:cNvPr id="14" name="TextBox 67"/>
            <p:cNvSpPr txBox="1"/>
            <p:nvPr/>
          </p:nvSpPr>
          <p:spPr>
            <a:xfrm flipH="1">
              <a:off x="7662634" y="4823175"/>
              <a:ext cx="3835116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请替换文字内容复制你的内容到此</a:t>
              </a:r>
              <a:br>
                <a:rPr lang="zh-CN" altLang="en-US" sz="1100" dirty="0"/>
              </a:br>
              <a:r>
                <a:rPr lang="zh-CN" altLang="en-US" sz="1100" dirty="0"/>
                <a:t>千图网</a:t>
              </a:r>
              <a:r>
                <a:rPr lang="en-US" altLang="zh-CN" sz="1100" dirty="0"/>
                <a:t>58PIC.COM</a:t>
              </a:r>
              <a:endParaRPr lang="zh-CN" altLang="en-US" sz="1100" dirty="0"/>
            </a:p>
          </p:txBody>
        </p:sp>
        <p:sp>
          <p:nvSpPr>
            <p:cNvPr id="15" name="TextBox 68"/>
            <p:cNvSpPr txBox="1"/>
            <p:nvPr/>
          </p:nvSpPr>
          <p:spPr>
            <a:xfrm flipH="1">
              <a:off x="7662634" y="4546176"/>
              <a:ext cx="3835116" cy="276999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5"/>
                  </a:solidFill>
                </a:rPr>
                <a:t>输入标题文本</a:t>
              </a:r>
              <a:endParaRPr lang="zh-CN" altLang="en-US" sz="1600" b="1" dirty="0">
                <a:solidFill>
                  <a:schemeClr val="accent5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4312216" y="1250060"/>
            <a:ext cx="3531566" cy="4357880"/>
            <a:chOff x="4330217" y="1250060"/>
            <a:chExt cx="3531566" cy="4357880"/>
          </a:xfrm>
        </p:grpSpPr>
        <p:sp>
          <p:nvSpPr>
            <p:cNvPr id="32" name="任意多边形: 形状 31"/>
            <p:cNvSpPr/>
            <p:nvPr/>
          </p:nvSpPr>
          <p:spPr bwMode="auto">
            <a:xfrm>
              <a:off x="4330217" y="1250060"/>
              <a:ext cx="1465784" cy="571051"/>
            </a:xfrm>
            <a:custGeom>
              <a:avLst/>
              <a:gdLst>
                <a:gd name="T0" fmla="*/ 512 w 536"/>
                <a:gd name="T1" fmla="*/ 0 h 209"/>
                <a:gd name="T2" fmla="*/ 21 w 536"/>
                <a:gd name="T3" fmla="*/ 0 h 209"/>
                <a:gd name="T4" fmla="*/ 19 w 536"/>
                <a:gd name="T5" fmla="*/ 0 h 209"/>
                <a:gd name="T6" fmla="*/ 2 w 536"/>
                <a:gd name="T7" fmla="*/ 18 h 209"/>
                <a:gd name="T8" fmla="*/ 191 w 536"/>
                <a:gd name="T9" fmla="*/ 111 h 209"/>
                <a:gd name="T10" fmla="*/ 321 w 536"/>
                <a:gd name="T11" fmla="*/ 113 h 209"/>
                <a:gd name="T12" fmla="*/ 321 w 536"/>
                <a:gd name="T13" fmla="*/ 144 h 209"/>
                <a:gd name="T14" fmla="*/ 312 w 536"/>
                <a:gd name="T15" fmla="*/ 163 h 209"/>
                <a:gd name="T16" fmla="*/ 305 w 536"/>
                <a:gd name="T17" fmla="*/ 180 h 209"/>
                <a:gd name="T18" fmla="*/ 311 w 536"/>
                <a:gd name="T19" fmla="*/ 200 h 209"/>
                <a:gd name="T20" fmla="*/ 333 w 536"/>
                <a:gd name="T21" fmla="*/ 208 h 209"/>
                <a:gd name="T22" fmla="*/ 355 w 536"/>
                <a:gd name="T23" fmla="*/ 200 h 209"/>
                <a:gd name="T24" fmla="*/ 361 w 536"/>
                <a:gd name="T25" fmla="*/ 180 h 209"/>
                <a:gd name="T26" fmla="*/ 353 w 536"/>
                <a:gd name="T27" fmla="*/ 163 h 209"/>
                <a:gd name="T28" fmla="*/ 342 w 536"/>
                <a:gd name="T29" fmla="*/ 143 h 209"/>
                <a:gd name="T30" fmla="*/ 342 w 536"/>
                <a:gd name="T31" fmla="*/ 143 h 209"/>
                <a:gd name="T32" fmla="*/ 342 w 536"/>
                <a:gd name="T33" fmla="*/ 111 h 209"/>
                <a:gd name="T34" fmla="*/ 427 w 536"/>
                <a:gd name="T35" fmla="*/ 97 h 209"/>
                <a:gd name="T36" fmla="*/ 525 w 536"/>
                <a:gd name="T37" fmla="*/ 35 h 209"/>
                <a:gd name="T38" fmla="*/ 512 w 536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6" h="209">
                  <a:moveTo>
                    <a:pt x="51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2"/>
                    <a:pt x="3" y="9"/>
                    <a:pt x="2" y="18"/>
                  </a:cubicBezTo>
                  <a:cubicBezTo>
                    <a:pt x="0" y="63"/>
                    <a:pt x="124" y="82"/>
                    <a:pt x="191" y="111"/>
                  </a:cubicBezTo>
                  <a:cubicBezTo>
                    <a:pt x="235" y="115"/>
                    <a:pt x="278" y="116"/>
                    <a:pt x="321" y="113"/>
                  </a:cubicBezTo>
                  <a:cubicBezTo>
                    <a:pt x="321" y="144"/>
                    <a:pt x="321" y="144"/>
                    <a:pt x="321" y="144"/>
                  </a:cubicBezTo>
                  <a:cubicBezTo>
                    <a:pt x="321" y="153"/>
                    <a:pt x="316" y="158"/>
                    <a:pt x="312" y="163"/>
                  </a:cubicBezTo>
                  <a:cubicBezTo>
                    <a:pt x="308" y="169"/>
                    <a:pt x="305" y="174"/>
                    <a:pt x="305" y="180"/>
                  </a:cubicBezTo>
                  <a:cubicBezTo>
                    <a:pt x="305" y="188"/>
                    <a:pt x="307" y="195"/>
                    <a:pt x="311" y="200"/>
                  </a:cubicBezTo>
                  <a:cubicBezTo>
                    <a:pt x="315" y="205"/>
                    <a:pt x="321" y="209"/>
                    <a:pt x="333" y="208"/>
                  </a:cubicBezTo>
                  <a:cubicBezTo>
                    <a:pt x="345" y="208"/>
                    <a:pt x="351" y="205"/>
                    <a:pt x="355" y="200"/>
                  </a:cubicBezTo>
                  <a:cubicBezTo>
                    <a:pt x="359" y="195"/>
                    <a:pt x="361" y="188"/>
                    <a:pt x="361" y="180"/>
                  </a:cubicBezTo>
                  <a:cubicBezTo>
                    <a:pt x="361" y="173"/>
                    <a:pt x="358" y="169"/>
                    <a:pt x="353" y="163"/>
                  </a:cubicBezTo>
                  <a:cubicBezTo>
                    <a:pt x="349" y="158"/>
                    <a:pt x="343" y="152"/>
                    <a:pt x="342" y="143"/>
                  </a:cubicBezTo>
                  <a:cubicBezTo>
                    <a:pt x="342" y="143"/>
                    <a:pt x="342" y="143"/>
                    <a:pt x="342" y="143"/>
                  </a:cubicBezTo>
                  <a:cubicBezTo>
                    <a:pt x="342" y="111"/>
                    <a:pt x="342" y="111"/>
                    <a:pt x="342" y="111"/>
                  </a:cubicBezTo>
                  <a:cubicBezTo>
                    <a:pt x="370" y="108"/>
                    <a:pt x="399" y="104"/>
                    <a:pt x="427" y="97"/>
                  </a:cubicBezTo>
                  <a:cubicBezTo>
                    <a:pt x="525" y="35"/>
                    <a:pt x="525" y="35"/>
                    <a:pt x="525" y="35"/>
                  </a:cubicBezTo>
                  <a:cubicBezTo>
                    <a:pt x="536" y="24"/>
                    <a:pt x="528" y="0"/>
                    <a:pt x="51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6393367" y="1250060"/>
              <a:ext cx="1468416" cy="576314"/>
            </a:xfrm>
            <a:custGeom>
              <a:avLst/>
              <a:gdLst>
                <a:gd name="T0" fmla="*/ 516 w 537"/>
                <a:gd name="T1" fmla="*/ 0 h 211"/>
                <a:gd name="T2" fmla="*/ 25 w 537"/>
                <a:gd name="T3" fmla="*/ 0 h 211"/>
                <a:gd name="T4" fmla="*/ 11 w 537"/>
                <a:gd name="T5" fmla="*/ 35 h 211"/>
                <a:gd name="T6" fmla="*/ 102 w 537"/>
                <a:gd name="T7" fmla="*/ 92 h 211"/>
                <a:gd name="T8" fmla="*/ 197 w 537"/>
                <a:gd name="T9" fmla="*/ 110 h 211"/>
                <a:gd name="T10" fmla="*/ 197 w 537"/>
                <a:gd name="T11" fmla="*/ 146 h 211"/>
                <a:gd name="T12" fmla="*/ 188 w 537"/>
                <a:gd name="T13" fmla="*/ 166 h 211"/>
                <a:gd name="T14" fmla="*/ 181 w 537"/>
                <a:gd name="T15" fmla="*/ 183 h 211"/>
                <a:gd name="T16" fmla="*/ 187 w 537"/>
                <a:gd name="T17" fmla="*/ 203 h 211"/>
                <a:gd name="T18" fmla="*/ 209 w 537"/>
                <a:gd name="T19" fmla="*/ 211 h 211"/>
                <a:gd name="T20" fmla="*/ 231 w 537"/>
                <a:gd name="T21" fmla="*/ 202 h 211"/>
                <a:gd name="T22" fmla="*/ 237 w 537"/>
                <a:gd name="T23" fmla="*/ 183 h 211"/>
                <a:gd name="T24" fmla="*/ 229 w 537"/>
                <a:gd name="T25" fmla="*/ 166 h 211"/>
                <a:gd name="T26" fmla="*/ 218 w 537"/>
                <a:gd name="T27" fmla="*/ 146 h 211"/>
                <a:gd name="T28" fmla="*/ 218 w 537"/>
                <a:gd name="T29" fmla="*/ 145 h 211"/>
                <a:gd name="T30" fmla="*/ 218 w 537"/>
                <a:gd name="T31" fmla="*/ 113 h 211"/>
                <a:gd name="T32" fmla="*/ 344 w 537"/>
                <a:gd name="T33" fmla="*/ 112 h 211"/>
                <a:gd name="T34" fmla="*/ 537 w 537"/>
                <a:gd name="T35" fmla="*/ 18 h 211"/>
                <a:gd name="T36" fmla="*/ 516 w 537"/>
                <a:gd name="T3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211">
                  <a:moveTo>
                    <a:pt x="51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0" y="0"/>
                    <a:pt x="0" y="24"/>
                    <a:pt x="11" y="35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34" y="101"/>
                    <a:pt x="165" y="107"/>
                    <a:pt x="197" y="110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7" y="155"/>
                    <a:pt x="192" y="161"/>
                    <a:pt x="188" y="166"/>
                  </a:cubicBezTo>
                  <a:cubicBezTo>
                    <a:pt x="184" y="171"/>
                    <a:pt x="181" y="176"/>
                    <a:pt x="181" y="183"/>
                  </a:cubicBezTo>
                  <a:cubicBezTo>
                    <a:pt x="181" y="190"/>
                    <a:pt x="183" y="198"/>
                    <a:pt x="187" y="203"/>
                  </a:cubicBezTo>
                  <a:cubicBezTo>
                    <a:pt x="191" y="208"/>
                    <a:pt x="197" y="211"/>
                    <a:pt x="209" y="211"/>
                  </a:cubicBezTo>
                  <a:cubicBezTo>
                    <a:pt x="221" y="211"/>
                    <a:pt x="227" y="207"/>
                    <a:pt x="231" y="202"/>
                  </a:cubicBezTo>
                  <a:cubicBezTo>
                    <a:pt x="235" y="197"/>
                    <a:pt x="237" y="190"/>
                    <a:pt x="237" y="183"/>
                  </a:cubicBezTo>
                  <a:cubicBezTo>
                    <a:pt x="237" y="176"/>
                    <a:pt x="234" y="171"/>
                    <a:pt x="229" y="166"/>
                  </a:cubicBezTo>
                  <a:cubicBezTo>
                    <a:pt x="225" y="160"/>
                    <a:pt x="219" y="155"/>
                    <a:pt x="218" y="146"/>
                  </a:cubicBezTo>
                  <a:cubicBezTo>
                    <a:pt x="218" y="145"/>
                    <a:pt x="218" y="145"/>
                    <a:pt x="218" y="145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60" y="116"/>
                    <a:pt x="302" y="116"/>
                    <a:pt x="344" y="112"/>
                  </a:cubicBezTo>
                  <a:cubicBezTo>
                    <a:pt x="404" y="87"/>
                    <a:pt x="535" y="68"/>
                    <a:pt x="537" y="18"/>
                  </a:cubicBezTo>
                  <a:cubicBezTo>
                    <a:pt x="535" y="9"/>
                    <a:pt x="527" y="0"/>
                    <a:pt x="5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6360473" y="1564533"/>
              <a:ext cx="946050" cy="985523"/>
            </a:xfrm>
            <a:custGeom>
              <a:avLst/>
              <a:gdLst>
                <a:gd name="T0" fmla="*/ 248 w 346"/>
                <a:gd name="T1" fmla="*/ 19 h 361"/>
                <a:gd name="T2" fmla="*/ 248 w 346"/>
                <a:gd name="T3" fmla="*/ 29 h 361"/>
                <a:gd name="T4" fmla="*/ 255 w 346"/>
                <a:gd name="T5" fmla="*/ 40 h 361"/>
                <a:gd name="T6" fmla="*/ 267 w 346"/>
                <a:gd name="T7" fmla="*/ 68 h 361"/>
                <a:gd name="T8" fmla="*/ 257 w 346"/>
                <a:gd name="T9" fmla="*/ 99 h 361"/>
                <a:gd name="T10" fmla="*/ 221 w 346"/>
                <a:gd name="T11" fmla="*/ 114 h 361"/>
                <a:gd name="T12" fmla="*/ 185 w 346"/>
                <a:gd name="T13" fmla="*/ 99 h 361"/>
                <a:gd name="T14" fmla="*/ 175 w 346"/>
                <a:gd name="T15" fmla="*/ 68 h 361"/>
                <a:gd name="T16" fmla="*/ 185 w 346"/>
                <a:gd name="T17" fmla="*/ 40 h 361"/>
                <a:gd name="T18" fmla="*/ 191 w 346"/>
                <a:gd name="T19" fmla="*/ 31 h 361"/>
                <a:gd name="T20" fmla="*/ 191 w 346"/>
                <a:gd name="T21" fmla="*/ 13 h 361"/>
                <a:gd name="T22" fmla="*/ 122 w 346"/>
                <a:gd name="T23" fmla="*/ 0 h 361"/>
                <a:gd name="T24" fmla="*/ 0 w 346"/>
                <a:gd name="T25" fmla="*/ 269 h 361"/>
                <a:gd name="T26" fmla="*/ 97 w 346"/>
                <a:gd name="T27" fmla="*/ 269 h 361"/>
                <a:gd name="T28" fmla="*/ 97 w 346"/>
                <a:gd name="T29" fmla="*/ 296 h 361"/>
                <a:gd name="T30" fmla="*/ 87 w 346"/>
                <a:gd name="T31" fmla="*/ 316 h 361"/>
                <a:gd name="T32" fmla="*/ 81 w 346"/>
                <a:gd name="T33" fmla="*/ 333 h 361"/>
                <a:gd name="T34" fmla="*/ 87 w 346"/>
                <a:gd name="T35" fmla="*/ 353 h 361"/>
                <a:gd name="T36" fmla="*/ 108 w 346"/>
                <a:gd name="T37" fmla="*/ 361 h 361"/>
                <a:gd name="T38" fmla="*/ 130 w 346"/>
                <a:gd name="T39" fmla="*/ 352 h 361"/>
                <a:gd name="T40" fmla="*/ 136 w 346"/>
                <a:gd name="T41" fmla="*/ 333 h 361"/>
                <a:gd name="T42" fmla="*/ 129 w 346"/>
                <a:gd name="T43" fmla="*/ 316 h 361"/>
                <a:gd name="T44" fmla="*/ 118 w 346"/>
                <a:gd name="T45" fmla="*/ 296 h 361"/>
                <a:gd name="T46" fmla="*/ 118 w 346"/>
                <a:gd name="T47" fmla="*/ 295 h 361"/>
                <a:gd name="T48" fmla="*/ 118 w 346"/>
                <a:gd name="T49" fmla="*/ 269 h 361"/>
                <a:gd name="T50" fmla="*/ 229 w 346"/>
                <a:gd name="T51" fmla="*/ 269 h 361"/>
                <a:gd name="T52" fmla="*/ 346 w 346"/>
                <a:gd name="T53" fmla="*/ 18 h 361"/>
                <a:gd name="T54" fmla="*/ 248 w 346"/>
                <a:gd name="T55" fmla="*/ 1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6" h="361">
                  <a:moveTo>
                    <a:pt x="248" y="19"/>
                  </a:moveTo>
                  <a:cubicBezTo>
                    <a:pt x="248" y="29"/>
                    <a:pt x="248" y="29"/>
                    <a:pt x="248" y="29"/>
                  </a:cubicBezTo>
                  <a:cubicBezTo>
                    <a:pt x="248" y="31"/>
                    <a:pt x="250" y="32"/>
                    <a:pt x="255" y="40"/>
                  </a:cubicBezTo>
                  <a:cubicBezTo>
                    <a:pt x="260" y="46"/>
                    <a:pt x="267" y="55"/>
                    <a:pt x="267" y="68"/>
                  </a:cubicBezTo>
                  <a:cubicBezTo>
                    <a:pt x="267" y="78"/>
                    <a:pt x="264" y="89"/>
                    <a:pt x="257" y="99"/>
                  </a:cubicBezTo>
                  <a:cubicBezTo>
                    <a:pt x="250" y="108"/>
                    <a:pt x="236" y="114"/>
                    <a:pt x="221" y="114"/>
                  </a:cubicBezTo>
                  <a:cubicBezTo>
                    <a:pt x="206" y="114"/>
                    <a:pt x="192" y="108"/>
                    <a:pt x="185" y="99"/>
                  </a:cubicBezTo>
                  <a:cubicBezTo>
                    <a:pt x="177" y="89"/>
                    <a:pt x="175" y="78"/>
                    <a:pt x="175" y="68"/>
                  </a:cubicBezTo>
                  <a:cubicBezTo>
                    <a:pt x="175" y="56"/>
                    <a:pt x="181" y="46"/>
                    <a:pt x="185" y="40"/>
                  </a:cubicBezTo>
                  <a:cubicBezTo>
                    <a:pt x="190" y="33"/>
                    <a:pt x="191" y="33"/>
                    <a:pt x="191" y="31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68" y="10"/>
                    <a:pt x="145" y="6"/>
                    <a:pt x="122" y="0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97" y="269"/>
                    <a:pt x="97" y="269"/>
                    <a:pt x="97" y="269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305"/>
                    <a:pt x="91" y="311"/>
                    <a:pt x="87" y="316"/>
                  </a:cubicBezTo>
                  <a:cubicBezTo>
                    <a:pt x="83" y="321"/>
                    <a:pt x="81" y="326"/>
                    <a:pt x="81" y="333"/>
                  </a:cubicBezTo>
                  <a:cubicBezTo>
                    <a:pt x="81" y="340"/>
                    <a:pt x="82" y="348"/>
                    <a:pt x="87" y="353"/>
                  </a:cubicBezTo>
                  <a:cubicBezTo>
                    <a:pt x="91" y="358"/>
                    <a:pt x="97" y="361"/>
                    <a:pt x="108" y="361"/>
                  </a:cubicBezTo>
                  <a:cubicBezTo>
                    <a:pt x="120" y="361"/>
                    <a:pt x="126" y="357"/>
                    <a:pt x="130" y="352"/>
                  </a:cubicBezTo>
                  <a:cubicBezTo>
                    <a:pt x="134" y="347"/>
                    <a:pt x="136" y="340"/>
                    <a:pt x="136" y="333"/>
                  </a:cubicBezTo>
                  <a:cubicBezTo>
                    <a:pt x="136" y="326"/>
                    <a:pt x="133" y="321"/>
                    <a:pt x="129" y="316"/>
                  </a:cubicBezTo>
                  <a:cubicBezTo>
                    <a:pt x="125" y="310"/>
                    <a:pt x="118" y="305"/>
                    <a:pt x="118" y="296"/>
                  </a:cubicBezTo>
                  <a:cubicBezTo>
                    <a:pt x="118" y="295"/>
                    <a:pt x="118" y="295"/>
                    <a:pt x="118" y="29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346" y="18"/>
                    <a:pt x="346" y="18"/>
                    <a:pt x="346" y="18"/>
                  </a:cubicBezTo>
                  <a:cubicBezTo>
                    <a:pt x="313" y="20"/>
                    <a:pt x="281" y="21"/>
                    <a:pt x="248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4888110" y="1569796"/>
              <a:ext cx="880260" cy="856576"/>
            </a:xfrm>
            <a:custGeom>
              <a:avLst/>
              <a:gdLst>
                <a:gd name="T0" fmla="*/ 223 w 322"/>
                <a:gd name="T1" fmla="*/ 217 h 314"/>
                <a:gd name="T2" fmla="*/ 322 w 322"/>
                <a:gd name="T3" fmla="*/ 217 h 314"/>
                <a:gd name="T4" fmla="*/ 224 w 322"/>
                <a:gd name="T5" fmla="*/ 0 h 314"/>
                <a:gd name="T6" fmla="*/ 156 w 322"/>
                <a:gd name="T7" fmla="*/ 12 h 314"/>
                <a:gd name="T8" fmla="*/ 156 w 322"/>
                <a:gd name="T9" fmla="*/ 25 h 314"/>
                <a:gd name="T10" fmla="*/ 163 w 322"/>
                <a:gd name="T11" fmla="*/ 35 h 314"/>
                <a:gd name="T12" fmla="*/ 175 w 322"/>
                <a:gd name="T13" fmla="*/ 63 h 314"/>
                <a:gd name="T14" fmla="*/ 165 w 322"/>
                <a:gd name="T15" fmla="*/ 94 h 314"/>
                <a:gd name="T16" fmla="*/ 129 w 322"/>
                <a:gd name="T17" fmla="*/ 109 h 314"/>
                <a:gd name="T18" fmla="*/ 93 w 322"/>
                <a:gd name="T19" fmla="*/ 94 h 314"/>
                <a:gd name="T20" fmla="*/ 83 w 322"/>
                <a:gd name="T21" fmla="*/ 63 h 314"/>
                <a:gd name="T22" fmla="*/ 93 w 322"/>
                <a:gd name="T23" fmla="*/ 36 h 314"/>
                <a:gd name="T24" fmla="*/ 99 w 322"/>
                <a:gd name="T25" fmla="*/ 27 h 314"/>
                <a:gd name="T26" fmla="*/ 99 w 322"/>
                <a:gd name="T27" fmla="*/ 17 h 314"/>
                <a:gd name="T28" fmla="*/ 0 w 322"/>
                <a:gd name="T29" fmla="*/ 15 h 314"/>
                <a:gd name="T30" fmla="*/ 93 w 322"/>
                <a:gd name="T31" fmla="*/ 217 h 314"/>
                <a:gd name="T32" fmla="*/ 202 w 322"/>
                <a:gd name="T33" fmla="*/ 217 h 314"/>
                <a:gd name="T34" fmla="*/ 202 w 322"/>
                <a:gd name="T35" fmla="*/ 249 h 314"/>
                <a:gd name="T36" fmla="*/ 193 w 322"/>
                <a:gd name="T37" fmla="*/ 269 h 314"/>
                <a:gd name="T38" fmla="*/ 186 w 322"/>
                <a:gd name="T39" fmla="*/ 286 h 314"/>
                <a:gd name="T40" fmla="*/ 192 w 322"/>
                <a:gd name="T41" fmla="*/ 306 h 314"/>
                <a:gd name="T42" fmla="*/ 214 w 322"/>
                <a:gd name="T43" fmla="*/ 314 h 314"/>
                <a:gd name="T44" fmla="*/ 236 w 322"/>
                <a:gd name="T45" fmla="*/ 305 h 314"/>
                <a:gd name="T46" fmla="*/ 242 w 322"/>
                <a:gd name="T47" fmla="*/ 286 h 314"/>
                <a:gd name="T48" fmla="*/ 234 w 322"/>
                <a:gd name="T49" fmla="*/ 269 h 314"/>
                <a:gd name="T50" fmla="*/ 223 w 322"/>
                <a:gd name="T51" fmla="*/ 249 h 314"/>
                <a:gd name="T52" fmla="*/ 223 w 322"/>
                <a:gd name="T53" fmla="*/ 248 h 314"/>
                <a:gd name="T54" fmla="*/ 223 w 322"/>
                <a:gd name="T55" fmla="*/ 21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" h="314">
                  <a:moveTo>
                    <a:pt x="223" y="217"/>
                  </a:moveTo>
                  <a:cubicBezTo>
                    <a:pt x="322" y="217"/>
                    <a:pt x="322" y="217"/>
                    <a:pt x="322" y="217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01" y="5"/>
                    <a:pt x="179" y="9"/>
                    <a:pt x="156" y="12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6"/>
                    <a:pt x="158" y="28"/>
                    <a:pt x="163" y="35"/>
                  </a:cubicBezTo>
                  <a:cubicBezTo>
                    <a:pt x="168" y="41"/>
                    <a:pt x="175" y="51"/>
                    <a:pt x="175" y="63"/>
                  </a:cubicBezTo>
                  <a:cubicBezTo>
                    <a:pt x="175" y="74"/>
                    <a:pt x="172" y="85"/>
                    <a:pt x="165" y="94"/>
                  </a:cubicBezTo>
                  <a:cubicBezTo>
                    <a:pt x="158" y="103"/>
                    <a:pt x="144" y="109"/>
                    <a:pt x="129" y="109"/>
                  </a:cubicBezTo>
                  <a:cubicBezTo>
                    <a:pt x="114" y="110"/>
                    <a:pt x="100" y="103"/>
                    <a:pt x="93" y="94"/>
                  </a:cubicBezTo>
                  <a:cubicBezTo>
                    <a:pt x="85" y="85"/>
                    <a:pt x="83" y="74"/>
                    <a:pt x="83" y="63"/>
                  </a:cubicBezTo>
                  <a:cubicBezTo>
                    <a:pt x="83" y="51"/>
                    <a:pt x="89" y="42"/>
                    <a:pt x="93" y="36"/>
                  </a:cubicBezTo>
                  <a:cubicBezTo>
                    <a:pt x="98" y="29"/>
                    <a:pt x="99" y="28"/>
                    <a:pt x="99" y="2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66" y="19"/>
                    <a:pt x="33" y="18"/>
                    <a:pt x="0" y="15"/>
                  </a:cubicBezTo>
                  <a:cubicBezTo>
                    <a:pt x="93" y="217"/>
                    <a:pt x="93" y="217"/>
                    <a:pt x="93" y="217"/>
                  </a:cubicBezTo>
                  <a:cubicBezTo>
                    <a:pt x="202" y="217"/>
                    <a:pt x="202" y="217"/>
                    <a:pt x="202" y="217"/>
                  </a:cubicBezTo>
                  <a:cubicBezTo>
                    <a:pt x="202" y="249"/>
                    <a:pt x="202" y="249"/>
                    <a:pt x="202" y="249"/>
                  </a:cubicBezTo>
                  <a:cubicBezTo>
                    <a:pt x="202" y="258"/>
                    <a:pt x="197" y="264"/>
                    <a:pt x="193" y="269"/>
                  </a:cubicBezTo>
                  <a:cubicBezTo>
                    <a:pt x="189" y="274"/>
                    <a:pt x="186" y="279"/>
                    <a:pt x="186" y="286"/>
                  </a:cubicBezTo>
                  <a:cubicBezTo>
                    <a:pt x="186" y="293"/>
                    <a:pt x="188" y="301"/>
                    <a:pt x="192" y="306"/>
                  </a:cubicBezTo>
                  <a:cubicBezTo>
                    <a:pt x="196" y="311"/>
                    <a:pt x="202" y="314"/>
                    <a:pt x="214" y="314"/>
                  </a:cubicBezTo>
                  <a:cubicBezTo>
                    <a:pt x="226" y="314"/>
                    <a:pt x="232" y="310"/>
                    <a:pt x="236" y="305"/>
                  </a:cubicBezTo>
                  <a:cubicBezTo>
                    <a:pt x="240" y="300"/>
                    <a:pt x="242" y="293"/>
                    <a:pt x="242" y="286"/>
                  </a:cubicBezTo>
                  <a:cubicBezTo>
                    <a:pt x="242" y="279"/>
                    <a:pt x="239" y="274"/>
                    <a:pt x="234" y="269"/>
                  </a:cubicBezTo>
                  <a:cubicBezTo>
                    <a:pt x="230" y="263"/>
                    <a:pt x="224" y="258"/>
                    <a:pt x="223" y="249"/>
                  </a:cubicBezTo>
                  <a:cubicBezTo>
                    <a:pt x="223" y="248"/>
                    <a:pt x="223" y="248"/>
                    <a:pt x="223" y="248"/>
                  </a:cubicBezTo>
                  <a:lnTo>
                    <a:pt x="223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5169688" y="2217162"/>
              <a:ext cx="905260" cy="1242101"/>
            </a:xfrm>
            <a:custGeom>
              <a:avLst/>
              <a:gdLst>
                <a:gd name="T0" fmla="*/ 138 w 331"/>
                <a:gd name="T1" fmla="*/ 0 h 455"/>
                <a:gd name="T2" fmla="*/ 138 w 331"/>
                <a:gd name="T3" fmla="*/ 10 h 455"/>
                <a:gd name="T4" fmla="*/ 145 w 331"/>
                <a:gd name="T5" fmla="*/ 21 h 455"/>
                <a:gd name="T6" fmla="*/ 157 w 331"/>
                <a:gd name="T7" fmla="*/ 49 h 455"/>
                <a:gd name="T8" fmla="*/ 147 w 331"/>
                <a:gd name="T9" fmla="*/ 80 h 455"/>
                <a:gd name="T10" fmla="*/ 111 w 331"/>
                <a:gd name="T11" fmla="*/ 95 h 455"/>
                <a:gd name="T12" fmla="*/ 75 w 331"/>
                <a:gd name="T13" fmla="*/ 80 h 455"/>
                <a:gd name="T14" fmla="*/ 65 w 331"/>
                <a:gd name="T15" fmla="*/ 49 h 455"/>
                <a:gd name="T16" fmla="*/ 75 w 331"/>
                <a:gd name="T17" fmla="*/ 21 h 455"/>
                <a:gd name="T18" fmla="*/ 81 w 331"/>
                <a:gd name="T19" fmla="*/ 12 h 455"/>
                <a:gd name="T20" fmla="*/ 81 w 331"/>
                <a:gd name="T21" fmla="*/ 0 h 455"/>
                <a:gd name="T22" fmla="*/ 0 w 331"/>
                <a:gd name="T23" fmla="*/ 0 h 455"/>
                <a:gd name="T24" fmla="*/ 168 w 331"/>
                <a:gd name="T25" fmla="*/ 363 h 455"/>
                <a:gd name="T26" fmla="*/ 218 w 331"/>
                <a:gd name="T27" fmla="*/ 363 h 455"/>
                <a:gd name="T28" fmla="*/ 218 w 331"/>
                <a:gd name="T29" fmla="*/ 390 h 455"/>
                <a:gd name="T30" fmla="*/ 208 w 331"/>
                <a:gd name="T31" fmla="*/ 409 h 455"/>
                <a:gd name="T32" fmla="*/ 202 w 331"/>
                <a:gd name="T33" fmla="*/ 426 h 455"/>
                <a:gd name="T34" fmla="*/ 208 w 331"/>
                <a:gd name="T35" fmla="*/ 446 h 455"/>
                <a:gd name="T36" fmla="*/ 229 w 331"/>
                <a:gd name="T37" fmla="*/ 454 h 455"/>
                <a:gd name="T38" fmla="*/ 251 w 331"/>
                <a:gd name="T39" fmla="*/ 446 h 455"/>
                <a:gd name="T40" fmla="*/ 257 w 331"/>
                <a:gd name="T41" fmla="*/ 426 h 455"/>
                <a:gd name="T42" fmla="*/ 250 w 331"/>
                <a:gd name="T43" fmla="*/ 409 h 455"/>
                <a:gd name="T44" fmla="*/ 239 w 331"/>
                <a:gd name="T45" fmla="*/ 389 h 455"/>
                <a:gd name="T46" fmla="*/ 239 w 331"/>
                <a:gd name="T47" fmla="*/ 389 h 455"/>
                <a:gd name="T48" fmla="*/ 239 w 331"/>
                <a:gd name="T49" fmla="*/ 363 h 455"/>
                <a:gd name="T50" fmla="*/ 275 w 331"/>
                <a:gd name="T51" fmla="*/ 363 h 455"/>
                <a:gd name="T52" fmla="*/ 291 w 331"/>
                <a:gd name="T53" fmla="*/ 322 h 455"/>
                <a:gd name="T54" fmla="*/ 280 w 331"/>
                <a:gd name="T55" fmla="*/ 318 h 455"/>
                <a:gd name="T56" fmla="*/ 268 w 331"/>
                <a:gd name="T57" fmla="*/ 320 h 455"/>
                <a:gd name="T58" fmla="*/ 238 w 331"/>
                <a:gd name="T59" fmla="*/ 320 h 455"/>
                <a:gd name="T60" fmla="*/ 213 w 331"/>
                <a:gd name="T61" fmla="*/ 299 h 455"/>
                <a:gd name="T62" fmla="*/ 212 w 331"/>
                <a:gd name="T63" fmla="*/ 260 h 455"/>
                <a:gd name="T64" fmla="*/ 240 w 331"/>
                <a:gd name="T65" fmla="*/ 233 h 455"/>
                <a:gd name="T66" fmla="*/ 273 w 331"/>
                <a:gd name="T67" fmla="*/ 236 h 455"/>
                <a:gd name="T68" fmla="*/ 294 w 331"/>
                <a:gd name="T69" fmla="*/ 255 h 455"/>
                <a:gd name="T70" fmla="*/ 300 w 331"/>
                <a:gd name="T71" fmla="*/ 264 h 455"/>
                <a:gd name="T72" fmla="*/ 313 w 331"/>
                <a:gd name="T73" fmla="*/ 270 h 455"/>
                <a:gd name="T74" fmla="*/ 331 w 331"/>
                <a:gd name="T75" fmla="*/ 228 h 455"/>
                <a:gd name="T76" fmla="*/ 228 w 331"/>
                <a:gd name="T77" fmla="*/ 0 h 455"/>
                <a:gd name="T78" fmla="*/ 138 w 331"/>
                <a:gd name="T7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" h="455">
                  <a:moveTo>
                    <a:pt x="138" y="0"/>
                  </a:moveTo>
                  <a:cubicBezTo>
                    <a:pt x="138" y="10"/>
                    <a:pt x="138" y="10"/>
                    <a:pt x="138" y="10"/>
                  </a:cubicBezTo>
                  <a:cubicBezTo>
                    <a:pt x="138" y="12"/>
                    <a:pt x="140" y="13"/>
                    <a:pt x="145" y="21"/>
                  </a:cubicBezTo>
                  <a:cubicBezTo>
                    <a:pt x="150" y="27"/>
                    <a:pt x="157" y="36"/>
                    <a:pt x="157" y="49"/>
                  </a:cubicBezTo>
                  <a:cubicBezTo>
                    <a:pt x="157" y="59"/>
                    <a:pt x="154" y="70"/>
                    <a:pt x="147" y="80"/>
                  </a:cubicBezTo>
                  <a:cubicBezTo>
                    <a:pt x="140" y="89"/>
                    <a:pt x="126" y="95"/>
                    <a:pt x="111" y="95"/>
                  </a:cubicBezTo>
                  <a:cubicBezTo>
                    <a:pt x="96" y="95"/>
                    <a:pt x="82" y="89"/>
                    <a:pt x="75" y="80"/>
                  </a:cubicBezTo>
                  <a:cubicBezTo>
                    <a:pt x="67" y="70"/>
                    <a:pt x="65" y="59"/>
                    <a:pt x="65" y="49"/>
                  </a:cubicBezTo>
                  <a:cubicBezTo>
                    <a:pt x="65" y="37"/>
                    <a:pt x="71" y="27"/>
                    <a:pt x="75" y="21"/>
                  </a:cubicBezTo>
                  <a:cubicBezTo>
                    <a:pt x="80" y="14"/>
                    <a:pt x="81" y="14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8" y="363"/>
                    <a:pt x="168" y="363"/>
                    <a:pt x="168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90"/>
                    <a:pt x="218" y="390"/>
                    <a:pt x="218" y="390"/>
                  </a:cubicBezTo>
                  <a:cubicBezTo>
                    <a:pt x="218" y="399"/>
                    <a:pt x="212" y="404"/>
                    <a:pt x="208" y="409"/>
                  </a:cubicBezTo>
                  <a:cubicBezTo>
                    <a:pt x="204" y="415"/>
                    <a:pt x="202" y="420"/>
                    <a:pt x="202" y="426"/>
                  </a:cubicBezTo>
                  <a:cubicBezTo>
                    <a:pt x="202" y="434"/>
                    <a:pt x="203" y="441"/>
                    <a:pt x="208" y="446"/>
                  </a:cubicBezTo>
                  <a:cubicBezTo>
                    <a:pt x="212" y="451"/>
                    <a:pt x="218" y="455"/>
                    <a:pt x="229" y="454"/>
                  </a:cubicBezTo>
                  <a:cubicBezTo>
                    <a:pt x="241" y="454"/>
                    <a:pt x="247" y="451"/>
                    <a:pt x="251" y="446"/>
                  </a:cubicBezTo>
                  <a:cubicBezTo>
                    <a:pt x="255" y="441"/>
                    <a:pt x="257" y="434"/>
                    <a:pt x="257" y="426"/>
                  </a:cubicBezTo>
                  <a:cubicBezTo>
                    <a:pt x="257" y="419"/>
                    <a:pt x="254" y="415"/>
                    <a:pt x="250" y="409"/>
                  </a:cubicBezTo>
                  <a:cubicBezTo>
                    <a:pt x="246" y="404"/>
                    <a:pt x="239" y="398"/>
                    <a:pt x="239" y="389"/>
                  </a:cubicBezTo>
                  <a:cubicBezTo>
                    <a:pt x="239" y="389"/>
                    <a:pt x="239" y="389"/>
                    <a:pt x="239" y="389"/>
                  </a:cubicBezTo>
                  <a:cubicBezTo>
                    <a:pt x="239" y="363"/>
                    <a:pt x="239" y="363"/>
                    <a:pt x="239" y="363"/>
                  </a:cubicBezTo>
                  <a:cubicBezTo>
                    <a:pt x="275" y="363"/>
                    <a:pt x="275" y="363"/>
                    <a:pt x="275" y="363"/>
                  </a:cubicBezTo>
                  <a:cubicBezTo>
                    <a:pt x="291" y="322"/>
                    <a:pt x="291" y="322"/>
                    <a:pt x="291" y="322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79" y="317"/>
                    <a:pt x="277" y="318"/>
                    <a:pt x="268" y="320"/>
                  </a:cubicBezTo>
                  <a:cubicBezTo>
                    <a:pt x="260" y="323"/>
                    <a:pt x="249" y="325"/>
                    <a:pt x="238" y="320"/>
                  </a:cubicBezTo>
                  <a:cubicBezTo>
                    <a:pt x="228" y="316"/>
                    <a:pt x="218" y="310"/>
                    <a:pt x="213" y="299"/>
                  </a:cubicBezTo>
                  <a:cubicBezTo>
                    <a:pt x="207" y="289"/>
                    <a:pt x="207" y="275"/>
                    <a:pt x="212" y="260"/>
                  </a:cubicBezTo>
                  <a:cubicBezTo>
                    <a:pt x="218" y="246"/>
                    <a:pt x="229" y="236"/>
                    <a:pt x="240" y="233"/>
                  </a:cubicBezTo>
                  <a:cubicBezTo>
                    <a:pt x="252" y="229"/>
                    <a:pt x="263" y="232"/>
                    <a:pt x="273" y="236"/>
                  </a:cubicBezTo>
                  <a:cubicBezTo>
                    <a:pt x="284" y="240"/>
                    <a:pt x="290" y="249"/>
                    <a:pt x="294" y="255"/>
                  </a:cubicBezTo>
                  <a:cubicBezTo>
                    <a:pt x="299" y="263"/>
                    <a:pt x="299" y="264"/>
                    <a:pt x="300" y="264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31" y="228"/>
                    <a:pt x="331" y="228"/>
                    <a:pt x="331" y="228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5785475" y="2352688"/>
              <a:ext cx="1176311" cy="1106575"/>
            </a:xfrm>
            <a:custGeom>
              <a:avLst/>
              <a:gdLst>
                <a:gd name="T0" fmla="*/ 346 w 430"/>
                <a:gd name="T1" fmla="*/ 5 h 405"/>
                <a:gd name="T2" fmla="*/ 353 w 430"/>
                <a:gd name="T3" fmla="*/ 16 h 405"/>
                <a:gd name="T4" fmla="*/ 364 w 430"/>
                <a:gd name="T5" fmla="*/ 44 h 405"/>
                <a:gd name="T6" fmla="*/ 354 w 430"/>
                <a:gd name="T7" fmla="*/ 75 h 405"/>
                <a:gd name="T8" fmla="*/ 319 w 430"/>
                <a:gd name="T9" fmla="*/ 90 h 405"/>
                <a:gd name="T10" fmla="*/ 282 w 430"/>
                <a:gd name="T11" fmla="*/ 75 h 405"/>
                <a:gd name="T12" fmla="*/ 273 w 430"/>
                <a:gd name="T13" fmla="*/ 44 h 405"/>
                <a:gd name="T14" fmla="*/ 283 w 430"/>
                <a:gd name="T15" fmla="*/ 16 h 405"/>
                <a:gd name="T16" fmla="*/ 289 w 430"/>
                <a:gd name="T17" fmla="*/ 7 h 405"/>
                <a:gd name="T18" fmla="*/ 289 w 430"/>
                <a:gd name="T19" fmla="*/ 0 h 405"/>
                <a:gd name="T20" fmla="*/ 201 w 430"/>
                <a:gd name="T21" fmla="*/ 0 h 405"/>
                <a:gd name="T22" fmla="*/ 201 w 430"/>
                <a:gd name="T23" fmla="*/ 0 h 405"/>
                <a:gd name="T24" fmla="*/ 191 w 430"/>
                <a:gd name="T25" fmla="*/ 22 h 405"/>
                <a:gd name="T26" fmla="*/ 100 w 430"/>
                <a:gd name="T27" fmla="*/ 244 h 405"/>
                <a:gd name="T28" fmla="*/ 68 w 430"/>
                <a:gd name="T29" fmla="*/ 231 h 405"/>
                <a:gd name="T30" fmla="*/ 54 w 430"/>
                <a:gd name="T31" fmla="*/ 215 h 405"/>
                <a:gd name="T32" fmla="*/ 41 w 430"/>
                <a:gd name="T33" fmla="*/ 202 h 405"/>
                <a:gd name="T34" fmla="*/ 20 w 430"/>
                <a:gd name="T35" fmla="*/ 200 h 405"/>
                <a:gd name="T36" fmla="*/ 4 w 430"/>
                <a:gd name="T37" fmla="*/ 217 h 405"/>
                <a:gd name="T38" fmla="*/ 4 w 430"/>
                <a:gd name="T39" fmla="*/ 241 h 405"/>
                <a:gd name="T40" fmla="*/ 20 w 430"/>
                <a:gd name="T41" fmla="*/ 253 h 405"/>
                <a:gd name="T42" fmla="*/ 38 w 430"/>
                <a:gd name="T43" fmla="*/ 253 h 405"/>
                <a:gd name="T44" fmla="*/ 61 w 430"/>
                <a:gd name="T45" fmla="*/ 250 h 405"/>
                <a:gd name="T46" fmla="*/ 61 w 430"/>
                <a:gd name="T47" fmla="*/ 251 h 405"/>
                <a:gd name="T48" fmla="*/ 92 w 430"/>
                <a:gd name="T49" fmla="*/ 263 h 405"/>
                <a:gd name="T50" fmla="*/ 71 w 430"/>
                <a:gd name="T51" fmla="*/ 313 h 405"/>
                <a:gd name="T52" fmla="*/ 193 w 430"/>
                <a:gd name="T53" fmla="*/ 313 h 405"/>
                <a:gd name="T54" fmla="*/ 193 w 430"/>
                <a:gd name="T55" fmla="*/ 340 h 405"/>
                <a:gd name="T56" fmla="*/ 183 w 430"/>
                <a:gd name="T57" fmla="*/ 359 h 405"/>
                <a:gd name="T58" fmla="*/ 177 w 430"/>
                <a:gd name="T59" fmla="*/ 376 h 405"/>
                <a:gd name="T60" fmla="*/ 183 w 430"/>
                <a:gd name="T61" fmla="*/ 396 h 405"/>
                <a:gd name="T62" fmla="*/ 204 w 430"/>
                <a:gd name="T63" fmla="*/ 404 h 405"/>
                <a:gd name="T64" fmla="*/ 226 w 430"/>
                <a:gd name="T65" fmla="*/ 396 h 405"/>
                <a:gd name="T66" fmla="*/ 232 w 430"/>
                <a:gd name="T67" fmla="*/ 376 h 405"/>
                <a:gd name="T68" fmla="*/ 225 w 430"/>
                <a:gd name="T69" fmla="*/ 359 h 405"/>
                <a:gd name="T70" fmla="*/ 214 w 430"/>
                <a:gd name="T71" fmla="*/ 339 h 405"/>
                <a:gd name="T72" fmla="*/ 214 w 430"/>
                <a:gd name="T73" fmla="*/ 339 h 405"/>
                <a:gd name="T74" fmla="*/ 214 w 430"/>
                <a:gd name="T75" fmla="*/ 313 h 405"/>
                <a:gd name="T76" fmla="*/ 284 w 430"/>
                <a:gd name="T77" fmla="*/ 313 h 405"/>
                <a:gd name="T78" fmla="*/ 430 w 430"/>
                <a:gd name="T79" fmla="*/ 0 h 405"/>
                <a:gd name="T80" fmla="*/ 346 w 430"/>
                <a:gd name="T81" fmla="*/ 0 h 405"/>
                <a:gd name="T82" fmla="*/ 346 w 430"/>
                <a:gd name="T83" fmla="*/ 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0" h="405">
                  <a:moveTo>
                    <a:pt x="346" y="5"/>
                  </a:moveTo>
                  <a:cubicBezTo>
                    <a:pt x="346" y="7"/>
                    <a:pt x="347" y="8"/>
                    <a:pt x="353" y="16"/>
                  </a:cubicBezTo>
                  <a:cubicBezTo>
                    <a:pt x="358" y="22"/>
                    <a:pt x="364" y="31"/>
                    <a:pt x="364" y="44"/>
                  </a:cubicBezTo>
                  <a:cubicBezTo>
                    <a:pt x="364" y="54"/>
                    <a:pt x="362" y="65"/>
                    <a:pt x="354" y="75"/>
                  </a:cubicBezTo>
                  <a:cubicBezTo>
                    <a:pt x="347" y="84"/>
                    <a:pt x="334" y="90"/>
                    <a:pt x="319" y="90"/>
                  </a:cubicBezTo>
                  <a:cubicBezTo>
                    <a:pt x="303" y="90"/>
                    <a:pt x="289" y="84"/>
                    <a:pt x="282" y="75"/>
                  </a:cubicBezTo>
                  <a:cubicBezTo>
                    <a:pt x="275" y="65"/>
                    <a:pt x="273" y="54"/>
                    <a:pt x="273" y="44"/>
                  </a:cubicBezTo>
                  <a:cubicBezTo>
                    <a:pt x="273" y="32"/>
                    <a:pt x="278" y="22"/>
                    <a:pt x="283" y="16"/>
                  </a:cubicBezTo>
                  <a:cubicBezTo>
                    <a:pt x="288" y="9"/>
                    <a:pt x="289" y="9"/>
                    <a:pt x="289" y="7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0" y="228"/>
                    <a:pt x="57" y="220"/>
                    <a:pt x="54" y="215"/>
                  </a:cubicBezTo>
                  <a:cubicBezTo>
                    <a:pt x="50" y="209"/>
                    <a:pt x="47" y="205"/>
                    <a:pt x="41" y="202"/>
                  </a:cubicBezTo>
                  <a:cubicBezTo>
                    <a:pt x="34" y="199"/>
                    <a:pt x="26" y="198"/>
                    <a:pt x="20" y="200"/>
                  </a:cubicBezTo>
                  <a:cubicBezTo>
                    <a:pt x="14" y="202"/>
                    <a:pt x="8" y="206"/>
                    <a:pt x="4" y="217"/>
                  </a:cubicBezTo>
                  <a:cubicBezTo>
                    <a:pt x="0" y="228"/>
                    <a:pt x="1" y="235"/>
                    <a:pt x="4" y="241"/>
                  </a:cubicBezTo>
                  <a:cubicBezTo>
                    <a:pt x="7" y="246"/>
                    <a:pt x="12" y="250"/>
                    <a:pt x="20" y="253"/>
                  </a:cubicBezTo>
                  <a:cubicBezTo>
                    <a:pt x="26" y="256"/>
                    <a:pt x="31" y="255"/>
                    <a:pt x="38" y="253"/>
                  </a:cubicBezTo>
                  <a:cubicBezTo>
                    <a:pt x="44" y="251"/>
                    <a:pt x="52" y="248"/>
                    <a:pt x="61" y="250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71" y="313"/>
                    <a:pt x="71" y="313"/>
                    <a:pt x="71" y="313"/>
                  </a:cubicBezTo>
                  <a:cubicBezTo>
                    <a:pt x="193" y="313"/>
                    <a:pt x="193" y="313"/>
                    <a:pt x="193" y="313"/>
                  </a:cubicBezTo>
                  <a:cubicBezTo>
                    <a:pt x="193" y="340"/>
                    <a:pt x="193" y="340"/>
                    <a:pt x="193" y="340"/>
                  </a:cubicBezTo>
                  <a:cubicBezTo>
                    <a:pt x="193" y="349"/>
                    <a:pt x="187" y="354"/>
                    <a:pt x="183" y="359"/>
                  </a:cubicBezTo>
                  <a:cubicBezTo>
                    <a:pt x="179" y="365"/>
                    <a:pt x="177" y="370"/>
                    <a:pt x="177" y="376"/>
                  </a:cubicBezTo>
                  <a:cubicBezTo>
                    <a:pt x="177" y="384"/>
                    <a:pt x="178" y="391"/>
                    <a:pt x="183" y="396"/>
                  </a:cubicBezTo>
                  <a:cubicBezTo>
                    <a:pt x="187" y="401"/>
                    <a:pt x="193" y="405"/>
                    <a:pt x="204" y="404"/>
                  </a:cubicBezTo>
                  <a:cubicBezTo>
                    <a:pt x="216" y="404"/>
                    <a:pt x="222" y="401"/>
                    <a:pt x="226" y="396"/>
                  </a:cubicBezTo>
                  <a:cubicBezTo>
                    <a:pt x="230" y="391"/>
                    <a:pt x="232" y="384"/>
                    <a:pt x="232" y="376"/>
                  </a:cubicBezTo>
                  <a:cubicBezTo>
                    <a:pt x="232" y="369"/>
                    <a:pt x="229" y="365"/>
                    <a:pt x="225" y="359"/>
                  </a:cubicBezTo>
                  <a:cubicBezTo>
                    <a:pt x="221" y="354"/>
                    <a:pt x="214" y="348"/>
                    <a:pt x="214" y="339"/>
                  </a:cubicBezTo>
                  <a:cubicBezTo>
                    <a:pt x="214" y="339"/>
                    <a:pt x="214" y="339"/>
                    <a:pt x="214" y="339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284" y="313"/>
                    <a:pt x="284" y="313"/>
                    <a:pt x="284" y="313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346" y="0"/>
                    <a:pt x="346" y="0"/>
                    <a:pt x="346" y="0"/>
                  </a:cubicBezTo>
                  <a:lnTo>
                    <a:pt x="34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946004" y="3261895"/>
              <a:ext cx="1260522" cy="953944"/>
            </a:xfrm>
            <a:custGeom>
              <a:avLst/>
              <a:gdLst>
                <a:gd name="T0" fmla="*/ 453 w 461"/>
                <a:gd name="T1" fmla="*/ 136 h 349"/>
                <a:gd name="T2" fmla="*/ 433 w 461"/>
                <a:gd name="T3" fmla="*/ 130 h 349"/>
                <a:gd name="T4" fmla="*/ 416 w 461"/>
                <a:gd name="T5" fmla="*/ 137 h 349"/>
                <a:gd name="T6" fmla="*/ 396 w 461"/>
                <a:gd name="T7" fmla="*/ 148 h 349"/>
                <a:gd name="T8" fmla="*/ 395 w 461"/>
                <a:gd name="T9" fmla="*/ 148 h 349"/>
                <a:gd name="T10" fmla="*/ 358 w 461"/>
                <a:gd name="T11" fmla="*/ 148 h 349"/>
                <a:gd name="T12" fmla="*/ 358 w 461"/>
                <a:gd name="T13" fmla="*/ 0 h 349"/>
                <a:gd name="T14" fmla="*/ 339 w 461"/>
                <a:gd name="T15" fmla="*/ 0 h 349"/>
                <a:gd name="T16" fmla="*/ 339 w 461"/>
                <a:gd name="T17" fmla="*/ 5 h 349"/>
                <a:gd name="T18" fmla="*/ 346 w 461"/>
                <a:gd name="T19" fmla="*/ 15 h 349"/>
                <a:gd name="T20" fmla="*/ 357 w 461"/>
                <a:gd name="T21" fmla="*/ 43 h 349"/>
                <a:gd name="T22" fmla="*/ 347 w 461"/>
                <a:gd name="T23" fmla="*/ 74 h 349"/>
                <a:gd name="T24" fmla="*/ 312 w 461"/>
                <a:gd name="T25" fmla="*/ 89 h 349"/>
                <a:gd name="T26" fmla="*/ 275 w 461"/>
                <a:gd name="T27" fmla="*/ 74 h 349"/>
                <a:gd name="T28" fmla="*/ 266 w 461"/>
                <a:gd name="T29" fmla="*/ 43 h 349"/>
                <a:gd name="T30" fmla="*/ 276 w 461"/>
                <a:gd name="T31" fmla="*/ 16 h 349"/>
                <a:gd name="T32" fmla="*/ 282 w 461"/>
                <a:gd name="T33" fmla="*/ 7 h 349"/>
                <a:gd name="T34" fmla="*/ 282 w 461"/>
                <a:gd name="T35" fmla="*/ 0 h 349"/>
                <a:gd name="T36" fmla="*/ 21 w 461"/>
                <a:gd name="T37" fmla="*/ 0 h 349"/>
                <a:gd name="T38" fmla="*/ 1 w 461"/>
                <a:gd name="T39" fmla="*/ 19 h 349"/>
                <a:gd name="T40" fmla="*/ 0 w 461"/>
                <a:gd name="T41" fmla="*/ 74 h 349"/>
                <a:gd name="T42" fmla="*/ 19 w 461"/>
                <a:gd name="T43" fmla="*/ 93 h 349"/>
                <a:gd name="T44" fmla="*/ 271 w 461"/>
                <a:gd name="T45" fmla="*/ 93 h 349"/>
                <a:gd name="T46" fmla="*/ 274 w 461"/>
                <a:gd name="T47" fmla="*/ 252 h 349"/>
                <a:gd name="T48" fmla="*/ 300 w 461"/>
                <a:gd name="T49" fmla="*/ 252 h 349"/>
                <a:gd name="T50" fmla="*/ 300 w 461"/>
                <a:gd name="T51" fmla="*/ 284 h 349"/>
                <a:gd name="T52" fmla="*/ 290 w 461"/>
                <a:gd name="T53" fmla="*/ 304 h 349"/>
                <a:gd name="T54" fmla="*/ 284 w 461"/>
                <a:gd name="T55" fmla="*/ 321 h 349"/>
                <a:gd name="T56" fmla="*/ 290 w 461"/>
                <a:gd name="T57" fmla="*/ 341 h 349"/>
                <a:gd name="T58" fmla="*/ 311 w 461"/>
                <a:gd name="T59" fmla="*/ 349 h 349"/>
                <a:gd name="T60" fmla="*/ 333 w 461"/>
                <a:gd name="T61" fmla="*/ 340 h 349"/>
                <a:gd name="T62" fmla="*/ 339 w 461"/>
                <a:gd name="T63" fmla="*/ 321 h 349"/>
                <a:gd name="T64" fmla="*/ 332 w 461"/>
                <a:gd name="T65" fmla="*/ 304 h 349"/>
                <a:gd name="T66" fmla="*/ 321 w 461"/>
                <a:gd name="T67" fmla="*/ 284 h 349"/>
                <a:gd name="T68" fmla="*/ 321 w 461"/>
                <a:gd name="T69" fmla="*/ 283 h 349"/>
                <a:gd name="T70" fmla="*/ 321 w 461"/>
                <a:gd name="T71" fmla="*/ 252 h 349"/>
                <a:gd name="T72" fmla="*/ 358 w 461"/>
                <a:gd name="T73" fmla="*/ 252 h 349"/>
                <a:gd name="T74" fmla="*/ 358 w 461"/>
                <a:gd name="T75" fmla="*/ 169 h 349"/>
                <a:gd name="T76" fmla="*/ 397 w 461"/>
                <a:gd name="T77" fmla="*/ 169 h 349"/>
                <a:gd name="T78" fmla="*/ 416 w 461"/>
                <a:gd name="T79" fmla="*/ 179 h 349"/>
                <a:gd name="T80" fmla="*/ 433 w 461"/>
                <a:gd name="T81" fmla="*/ 185 h 349"/>
                <a:gd name="T82" fmla="*/ 453 w 461"/>
                <a:gd name="T83" fmla="*/ 179 h 349"/>
                <a:gd name="T84" fmla="*/ 461 w 461"/>
                <a:gd name="T85" fmla="*/ 158 h 349"/>
                <a:gd name="T86" fmla="*/ 453 w 461"/>
                <a:gd name="T87" fmla="*/ 13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349">
                  <a:moveTo>
                    <a:pt x="453" y="136"/>
                  </a:moveTo>
                  <a:cubicBezTo>
                    <a:pt x="448" y="132"/>
                    <a:pt x="441" y="130"/>
                    <a:pt x="433" y="130"/>
                  </a:cubicBezTo>
                  <a:cubicBezTo>
                    <a:pt x="426" y="130"/>
                    <a:pt x="422" y="133"/>
                    <a:pt x="416" y="137"/>
                  </a:cubicBezTo>
                  <a:cubicBezTo>
                    <a:pt x="411" y="141"/>
                    <a:pt x="405" y="147"/>
                    <a:pt x="396" y="148"/>
                  </a:cubicBezTo>
                  <a:cubicBezTo>
                    <a:pt x="395" y="148"/>
                    <a:pt x="395" y="148"/>
                    <a:pt x="395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52" y="0"/>
                    <a:pt x="345" y="0"/>
                    <a:pt x="339" y="0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39" y="6"/>
                    <a:pt x="340" y="8"/>
                    <a:pt x="346" y="15"/>
                  </a:cubicBezTo>
                  <a:cubicBezTo>
                    <a:pt x="351" y="21"/>
                    <a:pt x="357" y="31"/>
                    <a:pt x="357" y="43"/>
                  </a:cubicBezTo>
                  <a:cubicBezTo>
                    <a:pt x="357" y="54"/>
                    <a:pt x="355" y="65"/>
                    <a:pt x="347" y="74"/>
                  </a:cubicBezTo>
                  <a:cubicBezTo>
                    <a:pt x="340" y="83"/>
                    <a:pt x="327" y="89"/>
                    <a:pt x="312" y="89"/>
                  </a:cubicBezTo>
                  <a:cubicBezTo>
                    <a:pt x="296" y="90"/>
                    <a:pt x="282" y="83"/>
                    <a:pt x="275" y="74"/>
                  </a:cubicBezTo>
                  <a:cubicBezTo>
                    <a:pt x="268" y="65"/>
                    <a:pt x="266" y="54"/>
                    <a:pt x="266" y="43"/>
                  </a:cubicBezTo>
                  <a:cubicBezTo>
                    <a:pt x="266" y="31"/>
                    <a:pt x="271" y="22"/>
                    <a:pt x="276" y="16"/>
                  </a:cubicBezTo>
                  <a:cubicBezTo>
                    <a:pt x="281" y="9"/>
                    <a:pt x="282" y="8"/>
                    <a:pt x="282" y="7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8"/>
                    <a:pt x="1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5"/>
                    <a:pt x="9" y="93"/>
                    <a:pt x="19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300" y="284"/>
                    <a:pt x="300" y="284"/>
                    <a:pt x="300" y="284"/>
                  </a:cubicBezTo>
                  <a:cubicBezTo>
                    <a:pt x="300" y="293"/>
                    <a:pt x="294" y="299"/>
                    <a:pt x="290" y="304"/>
                  </a:cubicBezTo>
                  <a:cubicBezTo>
                    <a:pt x="286" y="309"/>
                    <a:pt x="284" y="314"/>
                    <a:pt x="284" y="321"/>
                  </a:cubicBezTo>
                  <a:cubicBezTo>
                    <a:pt x="284" y="328"/>
                    <a:pt x="285" y="336"/>
                    <a:pt x="290" y="341"/>
                  </a:cubicBezTo>
                  <a:cubicBezTo>
                    <a:pt x="294" y="346"/>
                    <a:pt x="300" y="349"/>
                    <a:pt x="311" y="349"/>
                  </a:cubicBezTo>
                  <a:cubicBezTo>
                    <a:pt x="323" y="349"/>
                    <a:pt x="329" y="345"/>
                    <a:pt x="333" y="340"/>
                  </a:cubicBezTo>
                  <a:cubicBezTo>
                    <a:pt x="337" y="335"/>
                    <a:pt x="339" y="328"/>
                    <a:pt x="339" y="321"/>
                  </a:cubicBezTo>
                  <a:cubicBezTo>
                    <a:pt x="339" y="314"/>
                    <a:pt x="336" y="309"/>
                    <a:pt x="332" y="304"/>
                  </a:cubicBezTo>
                  <a:cubicBezTo>
                    <a:pt x="328" y="298"/>
                    <a:pt x="321" y="293"/>
                    <a:pt x="321" y="284"/>
                  </a:cubicBezTo>
                  <a:cubicBezTo>
                    <a:pt x="321" y="283"/>
                    <a:pt x="321" y="283"/>
                    <a:pt x="321" y="283"/>
                  </a:cubicBezTo>
                  <a:cubicBezTo>
                    <a:pt x="321" y="252"/>
                    <a:pt x="321" y="252"/>
                    <a:pt x="321" y="252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8" y="169"/>
                    <a:pt x="358" y="169"/>
                    <a:pt x="358" y="169"/>
                  </a:cubicBezTo>
                  <a:cubicBezTo>
                    <a:pt x="397" y="169"/>
                    <a:pt x="397" y="169"/>
                    <a:pt x="397" y="169"/>
                  </a:cubicBezTo>
                  <a:cubicBezTo>
                    <a:pt x="405" y="169"/>
                    <a:pt x="411" y="175"/>
                    <a:pt x="416" y="179"/>
                  </a:cubicBezTo>
                  <a:cubicBezTo>
                    <a:pt x="422" y="182"/>
                    <a:pt x="426" y="185"/>
                    <a:pt x="433" y="185"/>
                  </a:cubicBezTo>
                  <a:cubicBezTo>
                    <a:pt x="440" y="185"/>
                    <a:pt x="448" y="183"/>
                    <a:pt x="453" y="179"/>
                  </a:cubicBezTo>
                  <a:cubicBezTo>
                    <a:pt x="458" y="175"/>
                    <a:pt x="461" y="169"/>
                    <a:pt x="461" y="158"/>
                  </a:cubicBezTo>
                  <a:cubicBezTo>
                    <a:pt x="461" y="146"/>
                    <a:pt x="457" y="140"/>
                    <a:pt x="453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980211" y="3261895"/>
              <a:ext cx="1260522" cy="953944"/>
            </a:xfrm>
            <a:custGeom>
              <a:avLst/>
              <a:gdLst>
                <a:gd name="T0" fmla="*/ 441 w 461"/>
                <a:gd name="T1" fmla="*/ 0 h 349"/>
                <a:gd name="T2" fmla="*/ 161 w 461"/>
                <a:gd name="T3" fmla="*/ 0 h 349"/>
                <a:gd name="T4" fmla="*/ 161 w 461"/>
                <a:gd name="T5" fmla="*/ 5 h 349"/>
                <a:gd name="T6" fmla="*/ 168 w 461"/>
                <a:gd name="T7" fmla="*/ 15 h 349"/>
                <a:gd name="T8" fmla="*/ 179 w 461"/>
                <a:gd name="T9" fmla="*/ 43 h 349"/>
                <a:gd name="T10" fmla="*/ 169 w 461"/>
                <a:gd name="T11" fmla="*/ 74 h 349"/>
                <a:gd name="T12" fmla="*/ 134 w 461"/>
                <a:gd name="T13" fmla="*/ 89 h 349"/>
                <a:gd name="T14" fmla="*/ 97 w 461"/>
                <a:gd name="T15" fmla="*/ 74 h 349"/>
                <a:gd name="T16" fmla="*/ 88 w 461"/>
                <a:gd name="T17" fmla="*/ 43 h 349"/>
                <a:gd name="T18" fmla="*/ 98 w 461"/>
                <a:gd name="T19" fmla="*/ 16 h 349"/>
                <a:gd name="T20" fmla="*/ 104 w 461"/>
                <a:gd name="T21" fmla="*/ 7 h 349"/>
                <a:gd name="T22" fmla="*/ 104 w 461"/>
                <a:gd name="T23" fmla="*/ 0 h 349"/>
                <a:gd name="T24" fmla="*/ 0 w 461"/>
                <a:gd name="T25" fmla="*/ 0 h 349"/>
                <a:gd name="T26" fmla="*/ 0 w 461"/>
                <a:gd name="T27" fmla="*/ 130 h 349"/>
                <a:gd name="T28" fmla="*/ 16 w 461"/>
                <a:gd name="T29" fmla="*/ 130 h 349"/>
                <a:gd name="T30" fmla="*/ 27 w 461"/>
                <a:gd name="T31" fmla="*/ 123 h 349"/>
                <a:gd name="T32" fmla="*/ 55 w 461"/>
                <a:gd name="T33" fmla="*/ 112 h 349"/>
                <a:gd name="T34" fmla="*/ 86 w 461"/>
                <a:gd name="T35" fmla="*/ 122 h 349"/>
                <a:gd name="T36" fmla="*/ 101 w 461"/>
                <a:gd name="T37" fmla="*/ 157 h 349"/>
                <a:gd name="T38" fmla="*/ 86 w 461"/>
                <a:gd name="T39" fmla="*/ 194 h 349"/>
                <a:gd name="T40" fmla="*/ 55 w 461"/>
                <a:gd name="T41" fmla="*/ 203 h 349"/>
                <a:gd name="T42" fmla="*/ 28 w 461"/>
                <a:gd name="T43" fmla="*/ 193 h 349"/>
                <a:gd name="T44" fmla="*/ 19 w 461"/>
                <a:gd name="T45" fmla="*/ 187 h 349"/>
                <a:gd name="T46" fmla="*/ 0 w 461"/>
                <a:gd name="T47" fmla="*/ 187 h 349"/>
                <a:gd name="T48" fmla="*/ 0 w 461"/>
                <a:gd name="T49" fmla="*/ 252 h 349"/>
                <a:gd name="T50" fmla="*/ 122 w 461"/>
                <a:gd name="T51" fmla="*/ 252 h 349"/>
                <a:gd name="T52" fmla="*/ 122 w 461"/>
                <a:gd name="T53" fmla="*/ 284 h 349"/>
                <a:gd name="T54" fmla="*/ 112 w 461"/>
                <a:gd name="T55" fmla="*/ 304 h 349"/>
                <a:gd name="T56" fmla="*/ 106 w 461"/>
                <a:gd name="T57" fmla="*/ 321 h 349"/>
                <a:gd name="T58" fmla="*/ 112 w 461"/>
                <a:gd name="T59" fmla="*/ 341 h 349"/>
                <a:gd name="T60" fmla="*/ 133 w 461"/>
                <a:gd name="T61" fmla="*/ 349 h 349"/>
                <a:gd name="T62" fmla="*/ 155 w 461"/>
                <a:gd name="T63" fmla="*/ 340 h 349"/>
                <a:gd name="T64" fmla="*/ 161 w 461"/>
                <a:gd name="T65" fmla="*/ 321 h 349"/>
                <a:gd name="T66" fmla="*/ 154 w 461"/>
                <a:gd name="T67" fmla="*/ 304 h 349"/>
                <a:gd name="T68" fmla="*/ 143 w 461"/>
                <a:gd name="T69" fmla="*/ 284 h 349"/>
                <a:gd name="T70" fmla="*/ 143 w 461"/>
                <a:gd name="T71" fmla="*/ 283 h 349"/>
                <a:gd name="T72" fmla="*/ 143 w 461"/>
                <a:gd name="T73" fmla="*/ 252 h 349"/>
                <a:gd name="T74" fmla="*/ 190 w 461"/>
                <a:gd name="T75" fmla="*/ 252 h 349"/>
                <a:gd name="T76" fmla="*/ 188 w 461"/>
                <a:gd name="T77" fmla="*/ 93 h 349"/>
                <a:gd name="T78" fmla="*/ 441 w 461"/>
                <a:gd name="T79" fmla="*/ 93 h 349"/>
                <a:gd name="T80" fmla="*/ 460 w 461"/>
                <a:gd name="T81" fmla="*/ 74 h 349"/>
                <a:gd name="T82" fmla="*/ 461 w 461"/>
                <a:gd name="T83" fmla="*/ 20 h 349"/>
                <a:gd name="T84" fmla="*/ 441 w 461"/>
                <a:gd name="T8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1" h="349">
                  <a:moveTo>
                    <a:pt x="441" y="0"/>
                  </a:moveTo>
                  <a:cubicBezTo>
                    <a:pt x="347" y="0"/>
                    <a:pt x="254" y="0"/>
                    <a:pt x="161" y="0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1" y="6"/>
                    <a:pt x="162" y="8"/>
                    <a:pt x="168" y="15"/>
                  </a:cubicBezTo>
                  <a:cubicBezTo>
                    <a:pt x="173" y="21"/>
                    <a:pt x="179" y="31"/>
                    <a:pt x="179" y="43"/>
                  </a:cubicBezTo>
                  <a:cubicBezTo>
                    <a:pt x="179" y="54"/>
                    <a:pt x="177" y="65"/>
                    <a:pt x="169" y="74"/>
                  </a:cubicBezTo>
                  <a:cubicBezTo>
                    <a:pt x="162" y="83"/>
                    <a:pt x="149" y="89"/>
                    <a:pt x="134" y="89"/>
                  </a:cubicBezTo>
                  <a:cubicBezTo>
                    <a:pt x="118" y="90"/>
                    <a:pt x="104" y="83"/>
                    <a:pt x="97" y="74"/>
                  </a:cubicBezTo>
                  <a:cubicBezTo>
                    <a:pt x="90" y="65"/>
                    <a:pt x="88" y="54"/>
                    <a:pt x="88" y="43"/>
                  </a:cubicBezTo>
                  <a:cubicBezTo>
                    <a:pt x="88" y="31"/>
                    <a:pt x="93" y="22"/>
                    <a:pt x="98" y="16"/>
                  </a:cubicBezTo>
                  <a:cubicBezTo>
                    <a:pt x="103" y="9"/>
                    <a:pt x="104" y="8"/>
                    <a:pt x="104" y="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9" y="0"/>
                    <a:pt x="35" y="0"/>
                    <a:pt x="0" y="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8" y="130"/>
                    <a:pt x="20" y="129"/>
                    <a:pt x="27" y="123"/>
                  </a:cubicBezTo>
                  <a:cubicBezTo>
                    <a:pt x="33" y="118"/>
                    <a:pt x="43" y="112"/>
                    <a:pt x="55" y="112"/>
                  </a:cubicBezTo>
                  <a:cubicBezTo>
                    <a:pt x="66" y="112"/>
                    <a:pt x="77" y="114"/>
                    <a:pt x="86" y="122"/>
                  </a:cubicBezTo>
                  <a:cubicBezTo>
                    <a:pt x="95" y="129"/>
                    <a:pt x="101" y="142"/>
                    <a:pt x="101" y="157"/>
                  </a:cubicBezTo>
                  <a:cubicBezTo>
                    <a:pt x="102" y="173"/>
                    <a:pt x="95" y="187"/>
                    <a:pt x="86" y="194"/>
                  </a:cubicBezTo>
                  <a:cubicBezTo>
                    <a:pt x="77" y="201"/>
                    <a:pt x="65" y="203"/>
                    <a:pt x="55" y="203"/>
                  </a:cubicBezTo>
                  <a:cubicBezTo>
                    <a:pt x="43" y="203"/>
                    <a:pt x="34" y="198"/>
                    <a:pt x="28" y="193"/>
                  </a:cubicBezTo>
                  <a:cubicBezTo>
                    <a:pt x="20" y="188"/>
                    <a:pt x="20" y="187"/>
                    <a:pt x="19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122" y="252"/>
                    <a:pt x="122" y="252"/>
                    <a:pt x="122" y="252"/>
                  </a:cubicBezTo>
                  <a:cubicBezTo>
                    <a:pt x="122" y="284"/>
                    <a:pt x="122" y="284"/>
                    <a:pt x="122" y="284"/>
                  </a:cubicBezTo>
                  <a:cubicBezTo>
                    <a:pt x="122" y="293"/>
                    <a:pt x="116" y="299"/>
                    <a:pt x="112" y="304"/>
                  </a:cubicBezTo>
                  <a:cubicBezTo>
                    <a:pt x="108" y="309"/>
                    <a:pt x="106" y="314"/>
                    <a:pt x="106" y="321"/>
                  </a:cubicBezTo>
                  <a:cubicBezTo>
                    <a:pt x="106" y="328"/>
                    <a:pt x="107" y="336"/>
                    <a:pt x="112" y="341"/>
                  </a:cubicBezTo>
                  <a:cubicBezTo>
                    <a:pt x="116" y="346"/>
                    <a:pt x="122" y="349"/>
                    <a:pt x="133" y="349"/>
                  </a:cubicBezTo>
                  <a:cubicBezTo>
                    <a:pt x="145" y="349"/>
                    <a:pt x="151" y="345"/>
                    <a:pt x="155" y="340"/>
                  </a:cubicBezTo>
                  <a:cubicBezTo>
                    <a:pt x="159" y="335"/>
                    <a:pt x="161" y="328"/>
                    <a:pt x="161" y="321"/>
                  </a:cubicBezTo>
                  <a:cubicBezTo>
                    <a:pt x="161" y="314"/>
                    <a:pt x="158" y="309"/>
                    <a:pt x="154" y="304"/>
                  </a:cubicBezTo>
                  <a:cubicBezTo>
                    <a:pt x="150" y="298"/>
                    <a:pt x="143" y="293"/>
                    <a:pt x="143" y="284"/>
                  </a:cubicBezTo>
                  <a:cubicBezTo>
                    <a:pt x="143" y="283"/>
                    <a:pt x="143" y="283"/>
                    <a:pt x="143" y="283"/>
                  </a:cubicBezTo>
                  <a:cubicBezTo>
                    <a:pt x="143" y="252"/>
                    <a:pt x="143" y="252"/>
                    <a:pt x="143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88" y="93"/>
                    <a:pt x="188" y="93"/>
                    <a:pt x="188" y="93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50" y="93"/>
                    <a:pt x="459" y="85"/>
                    <a:pt x="460" y="74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9"/>
                    <a:pt x="452" y="0"/>
                    <a:pt x="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4946004" y="4002682"/>
              <a:ext cx="1209207" cy="865786"/>
            </a:xfrm>
            <a:custGeom>
              <a:avLst/>
              <a:gdLst>
                <a:gd name="T0" fmla="*/ 339 w 442"/>
                <a:gd name="T1" fmla="*/ 11 h 317"/>
                <a:gd name="T2" fmla="*/ 346 w 442"/>
                <a:gd name="T3" fmla="*/ 22 h 317"/>
                <a:gd name="T4" fmla="*/ 357 w 442"/>
                <a:gd name="T5" fmla="*/ 50 h 317"/>
                <a:gd name="T6" fmla="*/ 347 w 442"/>
                <a:gd name="T7" fmla="*/ 81 h 317"/>
                <a:gd name="T8" fmla="*/ 312 w 442"/>
                <a:gd name="T9" fmla="*/ 96 h 317"/>
                <a:gd name="T10" fmla="*/ 275 w 442"/>
                <a:gd name="T11" fmla="*/ 81 h 317"/>
                <a:gd name="T12" fmla="*/ 266 w 442"/>
                <a:gd name="T13" fmla="*/ 50 h 317"/>
                <a:gd name="T14" fmla="*/ 276 w 442"/>
                <a:gd name="T15" fmla="*/ 22 h 317"/>
                <a:gd name="T16" fmla="*/ 282 w 442"/>
                <a:gd name="T17" fmla="*/ 13 h 317"/>
                <a:gd name="T18" fmla="*/ 282 w 442"/>
                <a:gd name="T19" fmla="*/ 0 h 317"/>
                <a:gd name="T20" fmla="*/ 21 w 442"/>
                <a:gd name="T21" fmla="*/ 0 h 317"/>
                <a:gd name="T22" fmla="*/ 1 w 442"/>
                <a:gd name="T23" fmla="*/ 20 h 317"/>
                <a:gd name="T24" fmla="*/ 0 w 442"/>
                <a:gd name="T25" fmla="*/ 75 h 317"/>
                <a:gd name="T26" fmla="*/ 19 w 442"/>
                <a:gd name="T27" fmla="*/ 95 h 317"/>
                <a:gd name="T28" fmla="*/ 271 w 442"/>
                <a:gd name="T29" fmla="*/ 95 h 317"/>
                <a:gd name="T30" fmla="*/ 272 w 442"/>
                <a:gd name="T31" fmla="*/ 221 h 317"/>
                <a:gd name="T32" fmla="*/ 401 w 442"/>
                <a:gd name="T33" fmla="*/ 221 h 317"/>
                <a:gd name="T34" fmla="*/ 401 w 442"/>
                <a:gd name="T35" fmla="*/ 252 h 317"/>
                <a:gd name="T36" fmla="*/ 392 w 442"/>
                <a:gd name="T37" fmla="*/ 272 h 317"/>
                <a:gd name="T38" fmla="*/ 385 w 442"/>
                <a:gd name="T39" fmla="*/ 289 h 317"/>
                <a:gd name="T40" fmla="*/ 391 w 442"/>
                <a:gd name="T41" fmla="*/ 309 h 317"/>
                <a:gd name="T42" fmla="*/ 413 w 442"/>
                <a:gd name="T43" fmla="*/ 317 h 317"/>
                <a:gd name="T44" fmla="*/ 435 w 442"/>
                <a:gd name="T45" fmla="*/ 309 h 317"/>
                <a:gd name="T46" fmla="*/ 441 w 442"/>
                <a:gd name="T47" fmla="*/ 289 h 317"/>
                <a:gd name="T48" fmla="*/ 433 w 442"/>
                <a:gd name="T49" fmla="*/ 272 h 317"/>
                <a:gd name="T50" fmla="*/ 422 w 442"/>
                <a:gd name="T51" fmla="*/ 252 h 317"/>
                <a:gd name="T52" fmla="*/ 422 w 442"/>
                <a:gd name="T53" fmla="*/ 251 h 317"/>
                <a:gd name="T54" fmla="*/ 422 w 442"/>
                <a:gd name="T55" fmla="*/ 221 h 317"/>
                <a:gd name="T56" fmla="*/ 442 w 442"/>
                <a:gd name="T57" fmla="*/ 221 h 317"/>
                <a:gd name="T58" fmla="*/ 442 w 442"/>
                <a:gd name="T59" fmla="*/ 170 h 317"/>
                <a:gd name="T60" fmla="*/ 428 w 442"/>
                <a:gd name="T61" fmla="*/ 170 h 317"/>
                <a:gd name="T62" fmla="*/ 417 w 442"/>
                <a:gd name="T63" fmla="*/ 178 h 317"/>
                <a:gd name="T64" fmla="*/ 389 w 442"/>
                <a:gd name="T65" fmla="*/ 189 h 317"/>
                <a:gd name="T66" fmla="*/ 358 w 442"/>
                <a:gd name="T67" fmla="*/ 179 h 317"/>
                <a:gd name="T68" fmla="*/ 343 w 442"/>
                <a:gd name="T69" fmla="*/ 143 h 317"/>
                <a:gd name="T70" fmla="*/ 358 w 442"/>
                <a:gd name="T71" fmla="*/ 107 h 317"/>
                <a:gd name="T72" fmla="*/ 389 w 442"/>
                <a:gd name="T73" fmla="*/ 97 h 317"/>
                <a:gd name="T74" fmla="*/ 416 w 442"/>
                <a:gd name="T75" fmla="*/ 107 h 317"/>
                <a:gd name="T76" fmla="*/ 426 w 442"/>
                <a:gd name="T77" fmla="*/ 113 h 317"/>
                <a:gd name="T78" fmla="*/ 442 w 442"/>
                <a:gd name="T79" fmla="*/ 113 h 317"/>
                <a:gd name="T80" fmla="*/ 442 w 442"/>
                <a:gd name="T81" fmla="*/ 1 h 317"/>
                <a:gd name="T82" fmla="*/ 339 w 442"/>
                <a:gd name="T83" fmla="*/ 1 h 317"/>
                <a:gd name="T84" fmla="*/ 339 w 442"/>
                <a:gd name="T85" fmla="*/ 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317">
                  <a:moveTo>
                    <a:pt x="339" y="11"/>
                  </a:moveTo>
                  <a:cubicBezTo>
                    <a:pt x="339" y="13"/>
                    <a:pt x="340" y="14"/>
                    <a:pt x="346" y="22"/>
                  </a:cubicBezTo>
                  <a:cubicBezTo>
                    <a:pt x="351" y="28"/>
                    <a:pt x="357" y="37"/>
                    <a:pt x="357" y="50"/>
                  </a:cubicBezTo>
                  <a:cubicBezTo>
                    <a:pt x="357" y="60"/>
                    <a:pt x="355" y="71"/>
                    <a:pt x="347" y="81"/>
                  </a:cubicBezTo>
                  <a:cubicBezTo>
                    <a:pt x="340" y="90"/>
                    <a:pt x="327" y="96"/>
                    <a:pt x="312" y="96"/>
                  </a:cubicBezTo>
                  <a:cubicBezTo>
                    <a:pt x="296" y="96"/>
                    <a:pt x="282" y="90"/>
                    <a:pt x="275" y="81"/>
                  </a:cubicBezTo>
                  <a:cubicBezTo>
                    <a:pt x="268" y="71"/>
                    <a:pt x="266" y="60"/>
                    <a:pt x="266" y="50"/>
                  </a:cubicBezTo>
                  <a:cubicBezTo>
                    <a:pt x="266" y="38"/>
                    <a:pt x="271" y="28"/>
                    <a:pt x="276" y="22"/>
                  </a:cubicBezTo>
                  <a:cubicBezTo>
                    <a:pt x="281" y="15"/>
                    <a:pt x="282" y="15"/>
                    <a:pt x="282" y="13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10"/>
                    <a:pt x="1" y="2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6"/>
                    <a:pt x="9" y="95"/>
                    <a:pt x="19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1" y="252"/>
                    <a:pt x="401" y="252"/>
                    <a:pt x="401" y="252"/>
                  </a:cubicBezTo>
                  <a:cubicBezTo>
                    <a:pt x="401" y="261"/>
                    <a:pt x="396" y="267"/>
                    <a:pt x="392" y="272"/>
                  </a:cubicBezTo>
                  <a:cubicBezTo>
                    <a:pt x="388" y="278"/>
                    <a:pt x="385" y="282"/>
                    <a:pt x="385" y="289"/>
                  </a:cubicBezTo>
                  <a:cubicBezTo>
                    <a:pt x="385" y="297"/>
                    <a:pt x="387" y="304"/>
                    <a:pt x="391" y="309"/>
                  </a:cubicBezTo>
                  <a:cubicBezTo>
                    <a:pt x="395" y="314"/>
                    <a:pt x="401" y="317"/>
                    <a:pt x="413" y="317"/>
                  </a:cubicBezTo>
                  <a:cubicBezTo>
                    <a:pt x="425" y="317"/>
                    <a:pt x="431" y="313"/>
                    <a:pt x="435" y="309"/>
                  </a:cubicBezTo>
                  <a:cubicBezTo>
                    <a:pt x="439" y="304"/>
                    <a:pt x="441" y="297"/>
                    <a:pt x="441" y="289"/>
                  </a:cubicBezTo>
                  <a:cubicBezTo>
                    <a:pt x="441" y="282"/>
                    <a:pt x="438" y="278"/>
                    <a:pt x="433" y="272"/>
                  </a:cubicBezTo>
                  <a:cubicBezTo>
                    <a:pt x="429" y="267"/>
                    <a:pt x="423" y="261"/>
                    <a:pt x="422" y="252"/>
                  </a:cubicBezTo>
                  <a:cubicBezTo>
                    <a:pt x="422" y="251"/>
                    <a:pt x="422" y="251"/>
                    <a:pt x="422" y="251"/>
                  </a:cubicBezTo>
                  <a:cubicBezTo>
                    <a:pt x="422" y="221"/>
                    <a:pt x="422" y="221"/>
                    <a:pt x="422" y="221"/>
                  </a:cubicBezTo>
                  <a:cubicBezTo>
                    <a:pt x="442" y="221"/>
                    <a:pt x="442" y="221"/>
                    <a:pt x="442" y="221"/>
                  </a:cubicBezTo>
                  <a:cubicBezTo>
                    <a:pt x="442" y="170"/>
                    <a:pt x="442" y="170"/>
                    <a:pt x="442" y="170"/>
                  </a:cubicBezTo>
                  <a:cubicBezTo>
                    <a:pt x="428" y="170"/>
                    <a:pt x="428" y="170"/>
                    <a:pt x="428" y="170"/>
                  </a:cubicBezTo>
                  <a:cubicBezTo>
                    <a:pt x="426" y="171"/>
                    <a:pt x="424" y="172"/>
                    <a:pt x="417" y="178"/>
                  </a:cubicBezTo>
                  <a:cubicBezTo>
                    <a:pt x="411" y="183"/>
                    <a:pt x="401" y="189"/>
                    <a:pt x="389" y="189"/>
                  </a:cubicBezTo>
                  <a:cubicBezTo>
                    <a:pt x="379" y="189"/>
                    <a:pt x="367" y="187"/>
                    <a:pt x="358" y="179"/>
                  </a:cubicBezTo>
                  <a:cubicBezTo>
                    <a:pt x="349" y="172"/>
                    <a:pt x="343" y="159"/>
                    <a:pt x="343" y="143"/>
                  </a:cubicBezTo>
                  <a:cubicBezTo>
                    <a:pt x="342" y="128"/>
                    <a:pt x="349" y="114"/>
                    <a:pt x="358" y="107"/>
                  </a:cubicBezTo>
                  <a:cubicBezTo>
                    <a:pt x="367" y="99"/>
                    <a:pt x="379" y="97"/>
                    <a:pt x="389" y="97"/>
                  </a:cubicBezTo>
                  <a:cubicBezTo>
                    <a:pt x="401" y="97"/>
                    <a:pt x="410" y="103"/>
                    <a:pt x="416" y="107"/>
                  </a:cubicBezTo>
                  <a:cubicBezTo>
                    <a:pt x="423" y="113"/>
                    <a:pt x="424" y="113"/>
                    <a:pt x="426" y="113"/>
                  </a:cubicBezTo>
                  <a:cubicBezTo>
                    <a:pt x="442" y="113"/>
                    <a:pt x="442" y="113"/>
                    <a:pt x="442" y="113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07" y="1"/>
                    <a:pt x="373" y="1"/>
                    <a:pt x="339" y="1"/>
                  </a:cubicBezTo>
                  <a:lnTo>
                    <a:pt x="339" y="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5932843" y="4002682"/>
              <a:ext cx="1307890" cy="602629"/>
            </a:xfrm>
            <a:custGeom>
              <a:avLst/>
              <a:gdLst>
                <a:gd name="T0" fmla="*/ 458 w 478"/>
                <a:gd name="T1" fmla="*/ 0 h 221"/>
                <a:gd name="T2" fmla="*/ 368 w 478"/>
                <a:gd name="T3" fmla="*/ 0 h 221"/>
                <a:gd name="T4" fmla="*/ 178 w 478"/>
                <a:gd name="T5" fmla="*/ 1 h 221"/>
                <a:gd name="T6" fmla="*/ 178 w 478"/>
                <a:gd name="T7" fmla="*/ 11 h 221"/>
                <a:gd name="T8" fmla="*/ 185 w 478"/>
                <a:gd name="T9" fmla="*/ 22 h 221"/>
                <a:gd name="T10" fmla="*/ 196 w 478"/>
                <a:gd name="T11" fmla="*/ 50 h 221"/>
                <a:gd name="T12" fmla="*/ 186 w 478"/>
                <a:gd name="T13" fmla="*/ 81 h 221"/>
                <a:gd name="T14" fmla="*/ 151 w 478"/>
                <a:gd name="T15" fmla="*/ 96 h 221"/>
                <a:gd name="T16" fmla="*/ 114 w 478"/>
                <a:gd name="T17" fmla="*/ 81 h 221"/>
                <a:gd name="T18" fmla="*/ 105 w 478"/>
                <a:gd name="T19" fmla="*/ 50 h 221"/>
                <a:gd name="T20" fmla="*/ 115 w 478"/>
                <a:gd name="T21" fmla="*/ 22 h 221"/>
                <a:gd name="T22" fmla="*/ 121 w 478"/>
                <a:gd name="T23" fmla="*/ 13 h 221"/>
                <a:gd name="T24" fmla="*/ 121 w 478"/>
                <a:gd name="T25" fmla="*/ 1 h 221"/>
                <a:gd name="T26" fmla="*/ 101 w 478"/>
                <a:gd name="T27" fmla="*/ 1 h 221"/>
                <a:gd name="T28" fmla="*/ 101 w 478"/>
                <a:gd name="T29" fmla="*/ 132 h 221"/>
                <a:gd name="T30" fmla="*/ 65 w 478"/>
                <a:gd name="T31" fmla="*/ 132 h 221"/>
                <a:gd name="T32" fmla="*/ 45 w 478"/>
                <a:gd name="T33" fmla="*/ 122 h 221"/>
                <a:gd name="T34" fmla="*/ 28 w 478"/>
                <a:gd name="T35" fmla="*/ 116 h 221"/>
                <a:gd name="T36" fmla="*/ 8 w 478"/>
                <a:gd name="T37" fmla="*/ 121 h 221"/>
                <a:gd name="T38" fmla="*/ 0 w 478"/>
                <a:gd name="T39" fmla="*/ 143 h 221"/>
                <a:gd name="T40" fmla="*/ 8 w 478"/>
                <a:gd name="T41" fmla="*/ 165 h 221"/>
                <a:gd name="T42" fmla="*/ 28 w 478"/>
                <a:gd name="T43" fmla="*/ 171 h 221"/>
                <a:gd name="T44" fmla="*/ 45 w 478"/>
                <a:gd name="T45" fmla="*/ 164 h 221"/>
                <a:gd name="T46" fmla="*/ 65 w 478"/>
                <a:gd name="T47" fmla="*/ 152 h 221"/>
                <a:gd name="T48" fmla="*/ 66 w 478"/>
                <a:gd name="T49" fmla="*/ 152 h 221"/>
                <a:gd name="T50" fmla="*/ 101 w 478"/>
                <a:gd name="T51" fmla="*/ 152 h 221"/>
                <a:gd name="T52" fmla="*/ 101 w 478"/>
                <a:gd name="T53" fmla="*/ 221 h 221"/>
                <a:gd name="T54" fmla="*/ 206 w 478"/>
                <a:gd name="T55" fmla="*/ 221 h 221"/>
                <a:gd name="T56" fmla="*/ 205 w 478"/>
                <a:gd name="T57" fmla="*/ 95 h 221"/>
                <a:gd name="T58" fmla="*/ 458 w 478"/>
                <a:gd name="T59" fmla="*/ 95 h 221"/>
                <a:gd name="T60" fmla="*/ 477 w 478"/>
                <a:gd name="T61" fmla="*/ 76 h 221"/>
                <a:gd name="T62" fmla="*/ 478 w 478"/>
                <a:gd name="T63" fmla="*/ 21 h 221"/>
                <a:gd name="T64" fmla="*/ 458 w 478"/>
                <a:gd name="T6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8" h="221">
                  <a:moveTo>
                    <a:pt x="458" y="0"/>
                  </a:moveTo>
                  <a:cubicBezTo>
                    <a:pt x="428" y="0"/>
                    <a:pt x="398" y="0"/>
                    <a:pt x="368" y="0"/>
                  </a:cubicBezTo>
                  <a:cubicBezTo>
                    <a:pt x="305" y="0"/>
                    <a:pt x="241" y="0"/>
                    <a:pt x="178" y="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3"/>
                    <a:pt x="179" y="14"/>
                    <a:pt x="185" y="22"/>
                  </a:cubicBezTo>
                  <a:cubicBezTo>
                    <a:pt x="190" y="28"/>
                    <a:pt x="196" y="37"/>
                    <a:pt x="196" y="50"/>
                  </a:cubicBezTo>
                  <a:cubicBezTo>
                    <a:pt x="196" y="60"/>
                    <a:pt x="194" y="71"/>
                    <a:pt x="186" y="81"/>
                  </a:cubicBezTo>
                  <a:cubicBezTo>
                    <a:pt x="179" y="90"/>
                    <a:pt x="166" y="96"/>
                    <a:pt x="151" y="96"/>
                  </a:cubicBezTo>
                  <a:cubicBezTo>
                    <a:pt x="135" y="96"/>
                    <a:pt x="121" y="90"/>
                    <a:pt x="114" y="81"/>
                  </a:cubicBezTo>
                  <a:cubicBezTo>
                    <a:pt x="107" y="71"/>
                    <a:pt x="105" y="60"/>
                    <a:pt x="105" y="50"/>
                  </a:cubicBezTo>
                  <a:cubicBezTo>
                    <a:pt x="105" y="38"/>
                    <a:pt x="110" y="28"/>
                    <a:pt x="115" y="22"/>
                  </a:cubicBezTo>
                  <a:cubicBezTo>
                    <a:pt x="120" y="15"/>
                    <a:pt x="121" y="15"/>
                    <a:pt x="121" y="13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14" y="1"/>
                    <a:pt x="108" y="1"/>
                    <a:pt x="101" y="1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56" y="132"/>
                    <a:pt x="50" y="126"/>
                    <a:pt x="45" y="122"/>
                  </a:cubicBezTo>
                  <a:cubicBezTo>
                    <a:pt x="39" y="118"/>
                    <a:pt x="35" y="116"/>
                    <a:pt x="28" y="116"/>
                  </a:cubicBezTo>
                  <a:cubicBezTo>
                    <a:pt x="20" y="116"/>
                    <a:pt x="13" y="117"/>
                    <a:pt x="8" y="121"/>
                  </a:cubicBezTo>
                  <a:cubicBezTo>
                    <a:pt x="3" y="125"/>
                    <a:pt x="0" y="132"/>
                    <a:pt x="0" y="143"/>
                  </a:cubicBezTo>
                  <a:cubicBezTo>
                    <a:pt x="0" y="155"/>
                    <a:pt x="4" y="161"/>
                    <a:pt x="8" y="165"/>
                  </a:cubicBezTo>
                  <a:cubicBezTo>
                    <a:pt x="13" y="169"/>
                    <a:pt x="20" y="171"/>
                    <a:pt x="28" y="171"/>
                  </a:cubicBezTo>
                  <a:cubicBezTo>
                    <a:pt x="35" y="171"/>
                    <a:pt x="39" y="168"/>
                    <a:pt x="45" y="164"/>
                  </a:cubicBezTo>
                  <a:cubicBezTo>
                    <a:pt x="50" y="159"/>
                    <a:pt x="56" y="153"/>
                    <a:pt x="65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221"/>
                    <a:pt x="101" y="221"/>
                    <a:pt x="101" y="221"/>
                  </a:cubicBezTo>
                  <a:cubicBezTo>
                    <a:pt x="206" y="221"/>
                    <a:pt x="206" y="221"/>
                    <a:pt x="206" y="221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458" y="95"/>
                    <a:pt x="458" y="95"/>
                    <a:pt x="458" y="95"/>
                  </a:cubicBezTo>
                  <a:cubicBezTo>
                    <a:pt x="467" y="95"/>
                    <a:pt x="476" y="86"/>
                    <a:pt x="477" y="76"/>
                  </a:cubicBezTo>
                  <a:cubicBezTo>
                    <a:pt x="478" y="21"/>
                    <a:pt x="478" y="21"/>
                    <a:pt x="478" y="21"/>
                  </a:cubicBezTo>
                  <a:cubicBezTo>
                    <a:pt x="478" y="11"/>
                    <a:pt x="469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5692055" y="4660574"/>
              <a:ext cx="807892" cy="493420"/>
            </a:xfrm>
            <a:custGeom>
              <a:avLst/>
              <a:gdLst>
                <a:gd name="T0" fmla="*/ 167 w 295"/>
                <a:gd name="T1" fmla="*/ 0 h 181"/>
                <a:gd name="T2" fmla="*/ 167 w 295"/>
                <a:gd name="T3" fmla="*/ 9 h 181"/>
                <a:gd name="T4" fmla="*/ 175 w 295"/>
                <a:gd name="T5" fmla="*/ 20 h 181"/>
                <a:gd name="T6" fmla="*/ 186 w 295"/>
                <a:gd name="T7" fmla="*/ 48 h 181"/>
                <a:gd name="T8" fmla="*/ 176 w 295"/>
                <a:gd name="T9" fmla="*/ 79 h 181"/>
                <a:gd name="T10" fmla="*/ 140 w 295"/>
                <a:gd name="T11" fmla="*/ 94 h 181"/>
                <a:gd name="T12" fmla="*/ 104 w 295"/>
                <a:gd name="T13" fmla="*/ 79 h 181"/>
                <a:gd name="T14" fmla="*/ 94 w 295"/>
                <a:gd name="T15" fmla="*/ 48 h 181"/>
                <a:gd name="T16" fmla="*/ 104 w 295"/>
                <a:gd name="T17" fmla="*/ 21 h 181"/>
                <a:gd name="T18" fmla="*/ 110 w 295"/>
                <a:gd name="T19" fmla="*/ 11 h 181"/>
                <a:gd name="T20" fmla="*/ 110 w 295"/>
                <a:gd name="T21" fmla="*/ 0 h 181"/>
                <a:gd name="T22" fmla="*/ 0 w 295"/>
                <a:gd name="T23" fmla="*/ 0 h 181"/>
                <a:gd name="T24" fmla="*/ 1 w 295"/>
                <a:gd name="T25" fmla="*/ 180 h 181"/>
                <a:gd name="T26" fmla="*/ 23 w 295"/>
                <a:gd name="T27" fmla="*/ 176 h 181"/>
                <a:gd name="T28" fmla="*/ 23 w 295"/>
                <a:gd name="T29" fmla="*/ 156 h 181"/>
                <a:gd name="T30" fmla="*/ 15 w 295"/>
                <a:gd name="T31" fmla="*/ 145 h 181"/>
                <a:gd name="T32" fmla="*/ 4 w 295"/>
                <a:gd name="T33" fmla="*/ 117 h 181"/>
                <a:gd name="T34" fmla="*/ 14 w 295"/>
                <a:gd name="T35" fmla="*/ 86 h 181"/>
                <a:gd name="T36" fmla="*/ 50 w 295"/>
                <a:gd name="T37" fmla="*/ 71 h 181"/>
                <a:gd name="T38" fmla="*/ 86 w 295"/>
                <a:gd name="T39" fmla="*/ 86 h 181"/>
                <a:gd name="T40" fmla="*/ 96 w 295"/>
                <a:gd name="T41" fmla="*/ 117 h 181"/>
                <a:gd name="T42" fmla="*/ 86 w 295"/>
                <a:gd name="T43" fmla="*/ 145 h 181"/>
                <a:gd name="T44" fmla="*/ 80 w 295"/>
                <a:gd name="T45" fmla="*/ 154 h 181"/>
                <a:gd name="T46" fmla="*/ 80 w 295"/>
                <a:gd name="T47" fmla="*/ 171 h 181"/>
                <a:gd name="T48" fmla="*/ 215 w 295"/>
                <a:gd name="T49" fmla="*/ 172 h 181"/>
                <a:gd name="T50" fmla="*/ 215 w 295"/>
                <a:gd name="T51" fmla="*/ 156 h 181"/>
                <a:gd name="T52" fmla="*/ 207 w 295"/>
                <a:gd name="T53" fmla="*/ 145 h 181"/>
                <a:gd name="T54" fmla="*/ 196 w 295"/>
                <a:gd name="T55" fmla="*/ 117 h 181"/>
                <a:gd name="T56" fmla="*/ 206 w 295"/>
                <a:gd name="T57" fmla="*/ 86 h 181"/>
                <a:gd name="T58" fmla="*/ 242 w 295"/>
                <a:gd name="T59" fmla="*/ 71 h 181"/>
                <a:gd name="T60" fmla="*/ 278 w 295"/>
                <a:gd name="T61" fmla="*/ 86 h 181"/>
                <a:gd name="T62" fmla="*/ 288 w 295"/>
                <a:gd name="T63" fmla="*/ 117 h 181"/>
                <a:gd name="T64" fmla="*/ 278 w 295"/>
                <a:gd name="T65" fmla="*/ 145 h 181"/>
                <a:gd name="T66" fmla="*/ 272 w 295"/>
                <a:gd name="T67" fmla="*/ 154 h 181"/>
                <a:gd name="T68" fmla="*/ 272 w 295"/>
                <a:gd name="T69" fmla="*/ 178 h 181"/>
                <a:gd name="T70" fmla="*/ 295 w 295"/>
                <a:gd name="T71" fmla="*/ 181 h 181"/>
                <a:gd name="T72" fmla="*/ 294 w 295"/>
                <a:gd name="T73" fmla="*/ 0 h 181"/>
                <a:gd name="T74" fmla="*/ 167 w 295"/>
                <a:gd name="T7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5" h="181">
                  <a:moveTo>
                    <a:pt x="167" y="0"/>
                  </a:moveTo>
                  <a:cubicBezTo>
                    <a:pt x="167" y="9"/>
                    <a:pt x="167" y="9"/>
                    <a:pt x="167" y="9"/>
                  </a:cubicBezTo>
                  <a:cubicBezTo>
                    <a:pt x="167" y="11"/>
                    <a:pt x="169" y="13"/>
                    <a:pt x="175" y="20"/>
                  </a:cubicBezTo>
                  <a:cubicBezTo>
                    <a:pt x="179" y="26"/>
                    <a:pt x="186" y="36"/>
                    <a:pt x="186" y="48"/>
                  </a:cubicBezTo>
                  <a:cubicBezTo>
                    <a:pt x="186" y="58"/>
                    <a:pt x="184" y="70"/>
                    <a:pt x="176" y="79"/>
                  </a:cubicBezTo>
                  <a:cubicBezTo>
                    <a:pt x="169" y="88"/>
                    <a:pt x="156" y="94"/>
                    <a:pt x="140" y="94"/>
                  </a:cubicBezTo>
                  <a:cubicBezTo>
                    <a:pt x="125" y="95"/>
                    <a:pt x="111" y="88"/>
                    <a:pt x="104" y="79"/>
                  </a:cubicBezTo>
                  <a:cubicBezTo>
                    <a:pt x="96" y="70"/>
                    <a:pt x="94" y="58"/>
                    <a:pt x="94" y="48"/>
                  </a:cubicBezTo>
                  <a:cubicBezTo>
                    <a:pt x="94" y="36"/>
                    <a:pt x="100" y="27"/>
                    <a:pt x="104" y="21"/>
                  </a:cubicBezTo>
                  <a:cubicBezTo>
                    <a:pt x="109" y="13"/>
                    <a:pt x="110" y="13"/>
                    <a:pt x="110" y="1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8" y="178"/>
                    <a:pt x="15" y="177"/>
                    <a:pt x="23" y="176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2" y="154"/>
                    <a:pt x="21" y="153"/>
                    <a:pt x="15" y="145"/>
                  </a:cubicBezTo>
                  <a:cubicBezTo>
                    <a:pt x="11" y="139"/>
                    <a:pt x="4" y="130"/>
                    <a:pt x="4" y="117"/>
                  </a:cubicBezTo>
                  <a:cubicBezTo>
                    <a:pt x="4" y="107"/>
                    <a:pt x="6" y="96"/>
                    <a:pt x="14" y="86"/>
                  </a:cubicBezTo>
                  <a:cubicBezTo>
                    <a:pt x="21" y="77"/>
                    <a:pt x="34" y="71"/>
                    <a:pt x="50" y="71"/>
                  </a:cubicBezTo>
                  <a:cubicBezTo>
                    <a:pt x="65" y="71"/>
                    <a:pt x="79" y="77"/>
                    <a:pt x="86" y="86"/>
                  </a:cubicBezTo>
                  <a:cubicBezTo>
                    <a:pt x="94" y="96"/>
                    <a:pt x="96" y="107"/>
                    <a:pt x="96" y="117"/>
                  </a:cubicBezTo>
                  <a:cubicBezTo>
                    <a:pt x="96" y="129"/>
                    <a:pt x="90" y="139"/>
                    <a:pt x="86" y="145"/>
                  </a:cubicBezTo>
                  <a:cubicBezTo>
                    <a:pt x="80" y="152"/>
                    <a:pt x="80" y="152"/>
                    <a:pt x="80" y="154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125" y="168"/>
                    <a:pt x="171" y="169"/>
                    <a:pt x="215" y="172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4"/>
                    <a:pt x="213" y="153"/>
                    <a:pt x="207" y="145"/>
                  </a:cubicBezTo>
                  <a:cubicBezTo>
                    <a:pt x="203" y="139"/>
                    <a:pt x="196" y="130"/>
                    <a:pt x="196" y="117"/>
                  </a:cubicBezTo>
                  <a:cubicBezTo>
                    <a:pt x="196" y="107"/>
                    <a:pt x="198" y="96"/>
                    <a:pt x="206" y="86"/>
                  </a:cubicBezTo>
                  <a:cubicBezTo>
                    <a:pt x="213" y="77"/>
                    <a:pt x="226" y="71"/>
                    <a:pt x="242" y="71"/>
                  </a:cubicBezTo>
                  <a:cubicBezTo>
                    <a:pt x="257" y="71"/>
                    <a:pt x="271" y="77"/>
                    <a:pt x="278" y="86"/>
                  </a:cubicBezTo>
                  <a:cubicBezTo>
                    <a:pt x="286" y="96"/>
                    <a:pt x="288" y="107"/>
                    <a:pt x="288" y="117"/>
                  </a:cubicBezTo>
                  <a:cubicBezTo>
                    <a:pt x="288" y="129"/>
                    <a:pt x="282" y="139"/>
                    <a:pt x="278" y="145"/>
                  </a:cubicBezTo>
                  <a:cubicBezTo>
                    <a:pt x="272" y="152"/>
                    <a:pt x="272" y="152"/>
                    <a:pt x="272" y="154"/>
                  </a:cubicBezTo>
                  <a:cubicBezTo>
                    <a:pt x="272" y="178"/>
                    <a:pt x="272" y="178"/>
                    <a:pt x="272" y="178"/>
                  </a:cubicBezTo>
                  <a:cubicBezTo>
                    <a:pt x="279" y="179"/>
                    <a:pt x="287" y="180"/>
                    <a:pt x="295" y="181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5980211" y="4903995"/>
              <a:ext cx="926312" cy="703945"/>
            </a:xfrm>
            <a:custGeom>
              <a:avLst/>
              <a:gdLst>
                <a:gd name="T0" fmla="*/ 149 w 339"/>
                <a:gd name="T1" fmla="*/ 106 h 258"/>
                <a:gd name="T2" fmla="*/ 149 w 339"/>
                <a:gd name="T3" fmla="*/ 65 h 258"/>
                <a:gd name="T4" fmla="*/ 158 w 339"/>
                <a:gd name="T5" fmla="*/ 45 h 258"/>
                <a:gd name="T6" fmla="*/ 165 w 339"/>
                <a:gd name="T7" fmla="*/ 28 h 258"/>
                <a:gd name="T8" fmla="*/ 159 w 339"/>
                <a:gd name="T9" fmla="*/ 8 h 258"/>
                <a:gd name="T10" fmla="*/ 137 w 339"/>
                <a:gd name="T11" fmla="*/ 0 h 258"/>
                <a:gd name="T12" fmla="*/ 115 w 339"/>
                <a:gd name="T13" fmla="*/ 9 h 258"/>
                <a:gd name="T14" fmla="*/ 109 w 339"/>
                <a:gd name="T15" fmla="*/ 28 h 258"/>
                <a:gd name="T16" fmla="*/ 117 w 339"/>
                <a:gd name="T17" fmla="*/ 45 h 258"/>
                <a:gd name="T18" fmla="*/ 128 w 339"/>
                <a:gd name="T19" fmla="*/ 65 h 258"/>
                <a:gd name="T20" fmla="*/ 128 w 339"/>
                <a:gd name="T21" fmla="*/ 66 h 258"/>
                <a:gd name="T22" fmla="*/ 128 w 339"/>
                <a:gd name="T23" fmla="*/ 104 h 258"/>
                <a:gd name="T24" fmla="*/ 46 w 339"/>
                <a:gd name="T25" fmla="*/ 100 h 258"/>
                <a:gd name="T26" fmla="*/ 24 w 339"/>
                <a:gd name="T27" fmla="*/ 100 h 258"/>
                <a:gd name="T28" fmla="*/ 0 w 339"/>
                <a:gd name="T29" fmla="*/ 100 h 258"/>
                <a:gd name="T30" fmla="*/ 0 w 339"/>
                <a:gd name="T31" fmla="*/ 159 h 258"/>
                <a:gd name="T32" fmla="*/ 19 w 339"/>
                <a:gd name="T33" fmla="*/ 159 h 258"/>
                <a:gd name="T34" fmla="*/ 29 w 339"/>
                <a:gd name="T35" fmla="*/ 152 h 258"/>
                <a:gd name="T36" fmla="*/ 57 w 339"/>
                <a:gd name="T37" fmla="*/ 141 h 258"/>
                <a:gd name="T38" fmla="*/ 89 w 339"/>
                <a:gd name="T39" fmla="*/ 151 h 258"/>
                <a:gd name="T40" fmla="*/ 104 w 339"/>
                <a:gd name="T41" fmla="*/ 186 h 258"/>
                <a:gd name="T42" fmla="*/ 89 w 339"/>
                <a:gd name="T43" fmla="*/ 223 h 258"/>
                <a:gd name="T44" fmla="*/ 57 w 339"/>
                <a:gd name="T45" fmla="*/ 232 h 258"/>
                <a:gd name="T46" fmla="*/ 30 w 339"/>
                <a:gd name="T47" fmla="*/ 222 h 258"/>
                <a:gd name="T48" fmla="*/ 21 w 339"/>
                <a:gd name="T49" fmla="*/ 216 h 258"/>
                <a:gd name="T50" fmla="*/ 0 w 339"/>
                <a:gd name="T51" fmla="*/ 216 h 258"/>
                <a:gd name="T52" fmla="*/ 0 w 339"/>
                <a:gd name="T53" fmla="*/ 258 h 258"/>
                <a:gd name="T54" fmla="*/ 318 w 339"/>
                <a:gd name="T55" fmla="*/ 258 h 258"/>
                <a:gd name="T56" fmla="*/ 339 w 339"/>
                <a:gd name="T57" fmla="*/ 236 h 258"/>
                <a:gd name="T58" fmla="*/ 149 w 339"/>
                <a:gd name="T59" fmla="*/ 10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" h="258">
                  <a:moveTo>
                    <a:pt x="149" y="106"/>
                  </a:moveTo>
                  <a:cubicBezTo>
                    <a:pt x="149" y="65"/>
                    <a:pt x="149" y="65"/>
                    <a:pt x="149" y="65"/>
                  </a:cubicBezTo>
                  <a:cubicBezTo>
                    <a:pt x="149" y="56"/>
                    <a:pt x="154" y="50"/>
                    <a:pt x="158" y="45"/>
                  </a:cubicBezTo>
                  <a:cubicBezTo>
                    <a:pt x="162" y="40"/>
                    <a:pt x="165" y="35"/>
                    <a:pt x="165" y="28"/>
                  </a:cubicBezTo>
                  <a:cubicBezTo>
                    <a:pt x="165" y="21"/>
                    <a:pt x="163" y="13"/>
                    <a:pt x="159" y="8"/>
                  </a:cubicBezTo>
                  <a:cubicBezTo>
                    <a:pt x="155" y="3"/>
                    <a:pt x="149" y="0"/>
                    <a:pt x="137" y="0"/>
                  </a:cubicBezTo>
                  <a:cubicBezTo>
                    <a:pt x="125" y="0"/>
                    <a:pt x="119" y="4"/>
                    <a:pt x="115" y="9"/>
                  </a:cubicBezTo>
                  <a:cubicBezTo>
                    <a:pt x="111" y="14"/>
                    <a:pt x="109" y="21"/>
                    <a:pt x="109" y="28"/>
                  </a:cubicBezTo>
                  <a:cubicBezTo>
                    <a:pt x="109" y="35"/>
                    <a:pt x="112" y="40"/>
                    <a:pt x="117" y="45"/>
                  </a:cubicBezTo>
                  <a:cubicBezTo>
                    <a:pt x="121" y="51"/>
                    <a:pt x="127" y="56"/>
                    <a:pt x="128" y="65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00" y="100"/>
                    <a:pt x="72" y="100"/>
                    <a:pt x="46" y="100"/>
                  </a:cubicBezTo>
                  <a:cubicBezTo>
                    <a:pt x="38" y="100"/>
                    <a:pt x="31" y="100"/>
                    <a:pt x="24" y="100"/>
                  </a:cubicBezTo>
                  <a:cubicBezTo>
                    <a:pt x="16" y="100"/>
                    <a:pt x="8" y="100"/>
                    <a:pt x="0" y="10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21" y="159"/>
                    <a:pt x="22" y="158"/>
                    <a:pt x="29" y="152"/>
                  </a:cubicBezTo>
                  <a:cubicBezTo>
                    <a:pt x="36" y="147"/>
                    <a:pt x="45" y="141"/>
                    <a:pt x="57" y="141"/>
                  </a:cubicBezTo>
                  <a:cubicBezTo>
                    <a:pt x="68" y="141"/>
                    <a:pt x="79" y="143"/>
                    <a:pt x="89" y="151"/>
                  </a:cubicBezTo>
                  <a:cubicBezTo>
                    <a:pt x="97" y="158"/>
                    <a:pt x="103" y="171"/>
                    <a:pt x="104" y="186"/>
                  </a:cubicBezTo>
                  <a:cubicBezTo>
                    <a:pt x="104" y="202"/>
                    <a:pt x="97" y="216"/>
                    <a:pt x="89" y="223"/>
                  </a:cubicBezTo>
                  <a:cubicBezTo>
                    <a:pt x="79" y="230"/>
                    <a:pt x="68" y="232"/>
                    <a:pt x="57" y="232"/>
                  </a:cubicBezTo>
                  <a:cubicBezTo>
                    <a:pt x="45" y="232"/>
                    <a:pt x="36" y="227"/>
                    <a:pt x="30" y="222"/>
                  </a:cubicBezTo>
                  <a:cubicBezTo>
                    <a:pt x="23" y="217"/>
                    <a:pt x="22" y="216"/>
                    <a:pt x="21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318" y="258"/>
                    <a:pt x="318" y="258"/>
                    <a:pt x="318" y="258"/>
                  </a:cubicBezTo>
                  <a:cubicBezTo>
                    <a:pt x="329" y="258"/>
                    <a:pt x="339" y="247"/>
                    <a:pt x="339" y="236"/>
                  </a:cubicBezTo>
                  <a:cubicBezTo>
                    <a:pt x="303" y="152"/>
                    <a:pt x="228" y="119"/>
                    <a:pt x="149" y="10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5288108" y="4903995"/>
              <a:ext cx="926312" cy="703945"/>
            </a:xfrm>
            <a:custGeom>
              <a:avLst/>
              <a:gdLst>
                <a:gd name="T0" fmla="*/ 330 w 339"/>
                <a:gd name="T1" fmla="*/ 165 h 258"/>
                <a:gd name="T2" fmla="*/ 310 w 339"/>
                <a:gd name="T3" fmla="*/ 159 h 258"/>
                <a:gd name="T4" fmla="*/ 294 w 339"/>
                <a:gd name="T5" fmla="*/ 166 h 258"/>
                <a:gd name="T6" fmla="*/ 274 w 339"/>
                <a:gd name="T7" fmla="*/ 177 h 258"/>
                <a:gd name="T8" fmla="*/ 273 w 339"/>
                <a:gd name="T9" fmla="*/ 177 h 258"/>
                <a:gd name="T10" fmla="*/ 233 w 339"/>
                <a:gd name="T11" fmla="*/ 177 h 258"/>
                <a:gd name="T12" fmla="*/ 233 w 339"/>
                <a:gd name="T13" fmla="*/ 102 h 258"/>
                <a:gd name="T14" fmla="*/ 210 w 339"/>
                <a:gd name="T15" fmla="*/ 103 h 258"/>
                <a:gd name="T16" fmla="*/ 210 w 339"/>
                <a:gd name="T17" fmla="*/ 65 h 258"/>
                <a:gd name="T18" fmla="*/ 219 w 339"/>
                <a:gd name="T19" fmla="*/ 45 h 258"/>
                <a:gd name="T20" fmla="*/ 226 w 339"/>
                <a:gd name="T21" fmla="*/ 28 h 258"/>
                <a:gd name="T22" fmla="*/ 220 w 339"/>
                <a:gd name="T23" fmla="*/ 8 h 258"/>
                <a:gd name="T24" fmla="*/ 198 w 339"/>
                <a:gd name="T25" fmla="*/ 0 h 258"/>
                <a:gd name="T26" fmla="*/ 176 w 339"/>
                <a:gd name="T27" fmla="*/ 9 h 258"/>
                <a:gd name="T28" fmla="*/ 170 w 339"/>
                <a:gd name="T29" fmla="*/ 28 h 258"/>
                <a:gd name="T30" fmla="*/ 178 w 339"/>
                <a:gd name="T31" fmla="*/ 45 h 258"/>
                <a:gd name="T32" fmla="*/ 189 w 339"/>
                <a:gd name="T33" fmla="*/ 65 h 258"/>
                <a:gd name="T34" fmla="*/ 189 w 339"/>
                <a:gd name="T35" fmla="*/ 66 h 258"/>
                <a:gd name="T36" fmla="*/ 189 w 339"/>
                <a:gd name="T37" fmla="*/ 105 h 258"/>
                <a:gd name="T38" fmla="*/ 0 w 339"/>
                <a:gd name="T39" fmla="*/ 237 h 258"/>
                <a:gd name="T40" fmla="*/ 20 w 339"/>
                <a:gd name="T41" fmla="*/ 258 h 258"/>
                <a:gd name="T42" fmla="*/ 233 w 339"/>
                <a:gd name="T43" fmla="*/ 258 h 258"/>
                <a:gd name="T44" fmla="*/ 233 w 339"/>
                <a:gd name="T45" fmla="*/ 198 h 258"/>
                <a:gd name="T46" fmla="*/ 274 w 339"/>
                <a:gd name="T47" fmla="*/ 198 h 258"/>
                <a:gd name="T48" fmla="*/ 294 w 339"/>
                <a:gd name="T49" fmla="*/ 208 h 258"/>
                <a:gd name="T50" fmla="*/ 310 w 339"/>
                <a:gd name="T51" fmla="*/ 214 h 258"/>
                <a:gd name="T52" fmla="*/ 330 w 339"/>
                <a:gd name="T53" fmla="*/ 208 h 258"/>
                <a:gd name="T54" fmla="*/ 339 w 339"/>
                <a:gd name="T55" fmla="*/ 187 h 258"/>
                <a:gd name="T56" fmla="*/ 330 w 339"/>
                <a:gd name="T57" fmla="*/ 16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9" h="258">
                  <a:moveTo>
                    <a:pt x="330" y="165"/>
                  </a:moveTo>
                  <a:cubicBezTo>
                    <a:pt x="325" y="161"/>
                    <a:pt x="318" y="159"/>
                    <a:pt x="310" y="159"/>
                  </a:cubicBezTo>
                  <a:cubicBezTo>
                    <a:pt x="304" y="159"/>
                    <a:pt x="299" y="162"/>
                    <a:pt x="294" y="166"/>
                  </a:cubicBezTo>
                  <a:cubicBezTo>
                    <a:pt x="288" y="170"/>
                    <a:pt x="283" y="176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26" y="102"/>
                    <a:pt x="218" y="102"/>
                    <a:pt x="210" y="103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0" y="56"/>
                    <a:pt x="215" y="50"/>
                    <a:pt x="219" y="45"/>
                  </a:cubicBezTo>
                  <a:cubicBezTo>
                    <a:pt x="223" y="40"/>
                    <a:pt x="226" y="35"/>
                    <a:pt x="226" y="28"/>
                  </a:cubicBezTo>
                  <a:cubicBezTo>
                    <a:pt x="226" y="21"/>
                    <a:pt x="224" y="13"/>
                    <a:pt x="220" y="8"/>
                  </a:cubicBezTo>
                  <a:cubicBezTo>
                    <a:pt x="216" y="3"/>
                    <a:pt x="210" y="0"/>
                    <a:pt x="198" y="0"/>
                  </a:cubicBezTo>
                  <a:cubicBezTo>
                    <a:pt x="186" y="0"/>
                    <a:pt x="180" y="4"/>
                    <a:pt x="176" y="9"/>
                  </a:cubicBezTo>
                  <a:cubicBezTo>
                    <a:pt x="172" y="14"/>
                    <a:pt x="170" y="21"/>
                    <a:pt x="170" y="28"/>
                  </a:cubicBezTo>
                  <a:cubicBezTo>
                    <a:pt x="170" y="35"/>
                    <a:pt x="173" y="40"/>
                    <a:pt x="178" y="45"/>
                  </a:cubicBezTo>
                  <a:cubicBezTo>
                    <a:pt x="182" y="51"/>
                    <a:pt x="188" y="56"/>
                    <a:pt x="189" y="65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04" y="118"/>
                    <a:pt x="9" y="164"/>
                    <a:pt x="0" y="237"/>
                  </a:cubicBezTo>
                  <a:cubicBezTo>
                    <a:pt x="0" y="248"/>
                    <a:pt x="10" y="258"/>
                    <a:pt x="20" y="258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83" y="198"/>
                    <a:pt x="288" y="204"/>
                    <a:pt x="294" y="208"/>
                  </a:cubicBezTo>
                  <a:cubicBezTo>
                    <a:pt x="299" y="211"/>
                    <a:pt x="304" y="214"/>
                    <a:pt x="310" y="214"/>
                  </a:cubicBezTo>
                  <a:cubicBezTo>
                    <a:pt x="318" y="214"/>
                    <a:pt x="325" y="212"/>
                    <a:pt x="330" y="208"/>
                  </a:cubicBezTo>
                  <a:cubicBezTo>
                    <a:pt x="335" y="204"/>
                    <a:pt x="339" y="198"/>
                    <a:pt x="339" y="187"/>
                  </a:cubicBezTo>
                  <a:cubicBezTo>
                    <a:pt x="338" y="175"/>
                    <a:pt x="335" y="169"/>
                    <a:pt x="330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8152812" y="1736812"/>
            <a:ext cx="2749722" cy="3463424"/>
            <a:chOff x="8170814" y="1912116"/>
            <a:chExt cx="2749722" cy="3463424"/>
          </a:xfrm>
        </p:grpSpPr>
        <p:grpSp>
          <p:nvGrpSpPr>
            <p:cNvPr id="20" name="组合 19"/>
            <p:cNvGrpSpPr/>
            <p:nvPr/>
          </p:nvGrpSpPr>
          <p:grpSpPr>
            <a:xfrm>
              <a:off x="8170814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30" name="文本框 13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8" name="文本框 130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25" name="组合 24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26" name="文本框 128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pPr algn="r"/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cxnSp>
          <p:nvCxnSpPr>
            <p:cNvPr id="21" name="直接连接符 20"/>
            <p:cNvCxnSpPr/>
            <p:nvPr/>
          </p:nvCxnSpPr>
          <p:spPr>
            <a:xfrm>
              <a:off x="8472264" y="2924944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8472264" y="4263691"/>
              <a:ext cx="2448272" cy="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1289466" y="1736812"/>
            <a:ext cx="2713719" cy="3463424"/>
            <a:chOff x="1307468" y="1697288"/>
            <a:chExt cx="2713719" cy="3463424"/>
          </a:xfrm>
        </p:grpSpPr>
        <p:grpSp>
          <p:nvGrpSpPr>
            <p:cNvPr id="7" name="组合 6"/>
            <p:cNvGrpSpPr/>
            <p:nvPr/>
          </p:nvGrpSpPr>
          <p:grpSpPr>
            <a:xfrm>
              <a:off x="1410010" y="1697288"/>
              <a:ext cx="2611177" cy="3463424"/>
              <a:chOff x="1193500" y="1491637"/>
              <a:chExt cx="3761195" cy="3463424"/>
            </a:xfrm>
          </p:grpSpPr>
          <p:grpSp>
            <p:nvGrpSpPr>
              <p:cNvPr id="11" name="组合 1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8" name="文本框 146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1"/>
                    </a:solidFill>
                  </a:endParaRPr>
                </a:p>
              </p:txBody>
            </p:sp>
          </p:grpSp>
          <p:grpSp>
            <p:nvGrpSpPr>
              <p:cNvPr id="12" name="组合 1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6" name="文本框 144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2"/>
                    </a:solidFill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4" name="文本框 142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/>
                    <a:t>千图网</a:t>
                  </a:r>
                  <a:r>
                    <a:rPr lang="en-US" altLang="zh-CN" sz="1000" dirty="0"/>
                    <a:t>58PIC.COM</a:t>
                  </a:r>
                  <a:endParaRPr lang="zh-CN" altLang="en-US" sz="1000" dirty="0"/>
                </a:p>
              </p:txBody>
            </p:sp>
            <p:sp>
              <p:nvSpPr>
                <p:cNvPr id="15" name="矩形 1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  <a:endParaRPr lang="zh-CN" altLang="en-US" sz="1600" b="1" dirty="0">
                    <a:solidFill>
                      <a:schemeClr val="accent5"/>
                    </a:solidFill>
                  </a:endParaRPr>
                </a:p>
              </p:txBody>
            </p:sp>
          </p:grpSp>
        </p:grpSp>
        <p:grpSp>
          <p:nvGrpSpPr>
            <p:cNvPr id="8" name="组合 7"/>
            <p:cNvGrpSpPr/>
            <p:nvPr/>
          </p:nvGrpSpPr>
          <p:grpSpPr>
            <a:xfrm>
              <a:off x="1307468" y="2710116"/>
              <a:ext cx="2448272" cy="1338747"/>
              <a:chOff x="1307468" y="2924944"/>
              <a:chExt cx="2448272" cy="1338747"/>
            </a:xfrm>
          </p:grpSpPr>
          <p:cxnSp>
            <p:nvCxnSpPr>
              <p:cNvPr id="9" name="直接连接符 8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2114376" y="1172599"/>
            <a:ext cx="7963249" cy="1026856"/>
            <a:chOff x="2112862" y="1172599"/>
            <a:chExt cx="7963249" cy="1026856"/>
          </a:xfrm>
        </p:grpSpPr>
        <p:grpSp>
          <p:nvGrpSpPr>
            <p:cNvPr id="38" name="组合 37"/>
            <p:cNvGrpSpPr/>
            <p:nvPr/>
          </p:nvGrpSpPr>
          <p:grpSpPr>
            <a:xfrm>
              <a:off x="2112862" y="1330994"/>
              <a:ext cx="4019435" cy="710067"/>
              <a:chOff x="2112862" y="1554348"/>
              <a:chExt cx="4019435" cy="710067"/>
            </a:xfrm>
          </p:grpSpPr>
          <p:sp>
            <p:nvSpPr>
              <p:cNvPr id="44" name="文本框 29"/>
              <p:cNvSpPr txBox="1"/>
              <p:nvPr/>
            </p:nvSpPr>
            <p:spPr bwMode="auto">
              <a:xfrm>
                <a:off x="2112862" y="1554348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1"/>
                    </a:solidFill>
                    <a:effectLst/>
                  </a:rPr>
                  <a:t>01</a:t>
                </a:r>
                <a:endParaRPr lang="en-US" altLang="ko-KR" sz="4000">
                  <a:solidFill>
                    <a:schemeClr val="accent1"/>
                  </a:solidFill>
                  <a:effectLst/>
                </a:endParaRPr>
              </a:p>
            </p:txBody>
          </p:sp>
          <p:cxnSp>
            <p:nvCxnSpPr>
              <p:cNvPr id="45" name="直接连接符 44"/>
              <p:cNvCxnSpPr/>
              <p:nvPr/>
            </p:nvCxnSpPr>
            <p:spPr>
              <a:xfrm>
                <a:off x="2820277" y="1745030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文本框 4"/>
              <p:cNvSpPr txBox="1"/>
              <p:nvPr/>
            </p:nvSpPr>
            <p:spPr bwMode="auto">
              <a:xfrm>
                <a:off x="2925265" y="1760282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925265" y="1954181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  <p:sp>
          <p:nvSpPr>
            <p:cNvPr id="39" name="任意多边形 19"/>
            <p:cNvSpPr/>
            <p:nvPr/>
          </p:nvSpPr>
          <p:spPr bwMode="auto">
            <a:xfrm>
              <a:off x="6862548" y="1172599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 20"/>
            <p:cNvSpPr/>
            <p:nvPr/>
          </p:nvSpPr>
          <p:spPr bwMode="auto">
            <a:xfrm>
              <a:off x="9950180" y="1172599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7390503" y="1247780"/>
              <a:ext cx="2197154" cy="876495"/>
              <a:chOff x="7390503" y="1288334"/>
              <a:chExt cx="2197154" cy="876495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7829355" y="1288334"/>
                <a:ext cx="1319451" cy="2619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7390503" y="165699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r>
                  <a:rPr lang="zh-CN" altLang="en-US" sz="900" dirty="0"/>
                  <a:t>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</p:grpSp>
      <p:grpSp>
        <p:nvGrpSpPr>
          <p:cNvPr id="5" name="千图PPT彼岸天：ID 8661124库_组合 4"/>
          <p:cNvGrpSpPr/>
          <p:nvPr>
            <p:custDataLst>
              <p:tags r:id="rId2"/>
            </p:custDataLst>
          </p:nvPr>
        </p:nvGrpSpPr>
        <p:grpSpPr>
          <a:xfrm>
            <a:off x="2114376" y="2407858"/>
            <a:ext cx="7963249" cy="1026856"/>
            <a:chOff x="2112862" y="2407858"/>
            <a:chExt cx="7963249" cy="1026856"/>
          </a:xfrm>
        </p:grpSpPr>
        <p:grpSp>
          <p:nvGrpSpPr>
            <p:cNvPr id="28" name="组合 27"/>
            <p:cNvGrpSpPr/>
            <p:nvPr/>
          </p:nvGrpSpPr>
          <p:grpSpPr>
            <a:xfrm>
              <a:off x="2112862" y="2566253"/>
              <a:ext cx="4019435" cy="710067"/>
              <a:chOff x="2112862" y="3067094"/>
              <a:chExt cx="4019435" cy="710067"/>
            </a:xfrm>
          </p:grpSpPr>
          <p:sp>
            <p:nvSpPr>
              <p:cNvPr id="34" name="文本框 27"/>
              <p:cNvSpPr txBox="1"/>
              <p:nvPr/>
            </p:nvSpPr>
            <p:spPr bwMode="auto">
              <a:xfrm>
                <a:off x="2112862" y="3067094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2"/>
                    </a:solidFill>
                    <a:effectLst/>
                  </a:rPr>
                  <a:t>02</a:t>
                </a:r>
                <a:endParaRPr lang="en-US" altLang="ko-KR" sz="4000">
                  <a:solidFill>
                    <a:schemeClr val="accent2"/>
                  </a:solidFill>
                  <a:effectLst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>
              <a:xfrm>
                <a:off x="2820277" y="3257776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文本框 7"/>
              <p:cNvSpPr txBox="1"/>
              <p:nvPr/>
            </p:nvSpPr>
            <p:spPr bwMode="auto">
              <a:xfrm>
                <a:off x="2925265" y="3273028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2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2925265" y="3466927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  <p:sp>
          <p:nvSpPr>
            <p:cNvPr id="29" name="任意多边形 16"/>
            <p:cNvSpPr/>
            <p:nvPr/>
          </p:nvSpPr>
          <p:spPr bwMode="auto">
            <a:xfrm>
              <a:off x="6862548" y="2407858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任意多边形 17"/>
            <p:cNvSpPr/>
            <p:nvPr/>
          </p:nvSpPr>
          <p:spPr bwMode="auto">
            <a:xfrm>
              <a:off x="9950180" y="2407858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7390503" y="2512756"/>
              <a:ext cx="2197154" cy="817061"/>
              <a:chOff x="7390503" y="2523593"/>
              <a:chExt cx="2197154" cy="817061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7829355" y="2523593"/>
                <a:ext cx="1319451" cy="26197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7390503" y="2832823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r>
                  <a:rPr lang="zh-CN" altLang="en-US" sz="900" dirty="0"/>
                  <a:t>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</p:grp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117404" y="3643117"/>
            <a:ext cx="7957193" cy="1026856"/>
            <a:chOff x="2118918" y="3643117"/>
            <a:chExt cx="7957193" cy="1026856"/>
          </a:xfrm>
        </p:grpSpPr>
        <p:grpSp>
          <p:nvGrpSpPr>
            <p:cNvPr id="18" name="组合 17"/>
            <p:cNvGrpSpPr/>
            <p:nvPr/>
          </p:nvGrpSpPr>
          <p:grpSpPr>
            <a:xfrm>
              <a:off x="2118918" y="3801512"/>
              <a:ext cx="4019435" cy="710067"/>
              <a:chOff x="2112862" y="4522362"/>
              <a:chExt cx="4019435" cy="710067"/>
            </a:xfrm>
          </p:grpSpPr>
          <p:sp>
            <p:nvSpPr>
              <p:cNvPr id="24" name="文本框 25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3"/>
                    </a:solidFill>
                    <a:effectLst/>
                  </a:rPr>
                  <a:t>03</a:t>
                </a:r>
                <a:endParaRPr lang="en-US" altLang="ko-KR" sz="4000">
                  <a:solidFill>
                    <a:schemeClr val="accent3"/>
                  </a:solidFill>
                  <a:effectLst/>
                </a:endParaRPr>
              </a:p>
            </p:txBody>
          </p:sp>
          <p:cxnSp>
            <p:nvCxnSpPr>
              <p:cNvPr id="25" name="直接连接符 24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文本框 10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3"/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  <p:sp>
          <p:nvSpPr>
            <p:cNvPr id="19" name="任意多边形 13"/>
            <p:cNvSpPr/>
            <p:nvPr/>
          </p:nvSpPr>
          <p:spPr bwMode="auto">
            <a:xfrm>
              <a:off x="6862548" y="3643117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任意多边形 14"/>
            <p:cNvSpPr/>
            <p:nvPr/>
          </p:nvSpPr>
          <p:spPr bwMode="auto">
            <a:xfrm>
              <a:off x="9950180" y="3643117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7390503" y="3745401"/>
              <a:ext cx="2197154" cy="822288"/>
              <a:chOff x="7390503" y="3758851"/>
              <a:chExt cx="2197154" cy="822288"/>
            </a:xfrm>
          </p:grpSpPr>
          <p:sp>
            <p:nvSpPr>
              <p:cNvPr id="22" name="矩形 21"/>
              <p:cNvSpPr/>
              <p:nvPr/>
            </p:nvSpPr>
            <p:spPr>
              <a:xfrm>
                <a:off x="7829355" y="3758851"/>
                <a:ext cx="1319451" cy="261979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390503" y="4073308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r>
                  <a:rPr lang="zh-CN" altLang="en-US" sz="900" dirty="0"/>
                  <a:t>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</p:grpSp>
      <p:grpSp>
        <p:nvGrpSpPr>
          <p:cNvPr id="7" name="千图PPT彼岸天：ID 8661124库_组合 6"/>
          <p:cNvGrpSpPr/>
          <p:nvPr>
            <p:custDataLst>
              <p:tags r:id="rId4"/>
            </p:custDataLst>
          </p:nvPr>
        </p:nvGrpSpPr>
        <p:grpSpPr>
          <a:xfrm>
            <a:off x="2117404" y="4878375"/>
            <a:ext cx="7957193" cy="1026856"/>
            <a:chOff x="2118918" y="4878375"/>
            <a:chExt cx="7957193" cy="1026856"/>
          </a:xfrm>
        </p:grpSpPr>
        <p:grpSp>
          <p:nvGrpSpPr>
            <p:cNvPr id="8" name="组合 7"/>
            <p:cNvGrpSpPr/>
            <p:nvPr/>
          </p:nvGrpSpPr>
          <p:grpSpPr>
            <a:xfrm>
              <a:off x="2118918" y="5036770"/>
              <a:ext cx="4019435" cy="710067"/>
              <a:chOff x="2112862" y="4522362"/>
              <a:chExt cx="4019435" cy="710067"/>
            </a:xfrm>
          </p:grpSpPr>
          <p:sp>
            <p:nvSpPr>
              <p:cNvPr id="14" name="文本框 47"/>
              <p:cNvSpPr txBox="1"/>
              <p:nvPr/>
            </p:nvSpPr>
            <p:spPr bwMode="auto">
              <a:xfrm>
                <a:off x="2112862" y="4522362"/>
                <a:ext cx="746227" cy="710067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en-US" altLang="ko-KR" sz="400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04</a:t>
                </a:r>
                <a:endParaRPr lang="en-US" altLang="ko-KR" sz="4000" dirty="0">
                  <a:solidFill>
                    <a:schemeClr val="accent4">
                      <a:lumMod val="100000"/>
                    </a:schemeClr>
                  </a:solidFill>
                  <a:effectLst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2820277" y="4713044"/>
                <a:ext cx="0" cy="37496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文本框 49"/>
              <p:cNvSpPr txBox="1"/>
              <p:nvPr/>
            </p:nvSpPr>
            <p:spPr bwMode="auto">
              <a:xfrm>
                <a:off x="2925265" y="4728296"/>
                <a:ext cx="1077218" cy="193899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t" anchorCtr="0">
                <a:normAutofit fontScale="92500" lnSpcReduction="20000"/>
              </a:bodyPr>
              <a:lstStyle/>
              <a:p>
                <a:pPr latinLnBrk="0">
                  <a:lnSpc>
                    <a:spcPct val="11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4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925265" y="4922195"/>
                <a:ext cx="3207032" cy="207749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  <p:sp>
          <p:nvSpPr>
            <p:cNvPr id="9" name="任意多边形 43"/>
            <p:cNvSpPr/>
            <p:nvPr/>
          </p:nvSpPr>
          <p:spPr bwMode="auto">
            <a:xfrm>
              <a:off x="6862548" y="4878375"/>
              <a:ext cx="123345" cy="10268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9" y="0"/>
                </a:cxn>
                <a:cxn ang="0">
                  <a:pos x="185" y="2"/>
                </a:cxn>
                <a:cxn ang="0">
                  <a:pos x="186" y="7"/>
                </a:cxn>
                <a:cxn ang="0">
                  <a:pos x="185" y="13"/>
                </a:cxn>
                <a:cxn ang="0">
                  <a:pos x="179" y="15"/>
                </a:cxn>
                <a:cxn ang="0">
                  <a:pos x="114" y="15"/>
                </a:cxn>
                <a:cxn ang="0">
                  <a:pos x="114" y="935"/>
                </a:cxn>
                <a:cxn ang="0">
                  <a:pos x="179" y="935"/>
                </a:cxn>
                <a:cxn ang="0">
                  <a:pos x="183" y="936"/>
                </a:cxn>
                <a:cxn ang="0">
                  <a:pos x="185" y="943"/>
                </a:cxn>
                <a:cxn ang="0">
                  <a:pos x="179" y="953"/>
                </a:cxn>
                <a:cxn ang="0">
                  <a:pos x="0" y="953"/>
                </a:cxn>
                <a:cxn ang="0">
                  <a:pos x="0" y="0"/>
                </a:cxn>
              </a:cxnLst>
              <a:rect l="0" t="0" r="r" b="b"/>
              <a:pathLst>
                <a:path w="186" h="953">
                  <a:moveTo>
                    <a:pt x="0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2" y="0"/>
                    <a:pt x="183" y="1"/>
                    <a:pt x="185" y="2"/>
                  </a:cubicBezTo>
                  <a:cubicBezTo>
                    <a:pt x="186" y="3"/>
                    <a:pt x="186" y="5"/>
                    <a:pt x="186" y="7"/>
                  </a:cubicBezTo>
                  <a:cubicBezTo>
                    <a:pt x="186" y="10"/>
                    <a:pt x="186" y="12"/>
                    <a:pt x="185" y="13"/>
                  </a:cubicBezTo>
                  <a:cubicBezTo>
                    <a:pt x="183" y="15"/>
                    <a:pt x="182" y="15"/>
                    <a:pt x="179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935"/>
                    <a:pt x="114" y="935"/>
                    <a:pt x="114" y="935"/>
                  </a:cubicBezTo>
                  <a:cubicBezTo>
                    <a:pt x="179" y="935"/>
                    <a:pt x="179" y="935"/>
                    <a:pt x="179" y="935"/>
                  </a:cubicBezTo>
                  <a:cubicBezTo>
                    <a:pt x="183" y="936"/>
                    <a:pt x="183" y="936"/>
                    <a:pt x="183" y="936"/>
                  </a:cubicBezTo>
                  <a:cubicBezTo>
                    <a:pt x="184" y="938"/>
                    <a:pt x="185" y="940"/>
                    <a:pt x="185" y="943"/>
                  </a:cubicBezTo>
                  <a:cubicBezTo>
                    <a:pt x="185" y="947"/>
                    <a:pt x="183" y="950"/>
                    <a:pt x="179" y="953"/>
                  </a:cubicBezTo>
                  <a:cubicBezTo>
                    <a:pt x="0" y="953"/>
                    <a:pt x="0" y="953"/>
                    <a:pt x="0" y="9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44"/>
            <p:cNvSpPr/>
            <p:nvPr/>
          </p:nvSpPr>
          <p:spPr bwMode="auto">
            <a:xfrm>
              <a:off x="9950180" y="4878375"/>
              <a:ext cx="125931" cy="1026856"/>
            </a:xfrm>
            <a:custGeom>
              <a:avLst/>
              <a:gdLst/>
              <a:ahLst/>
              <a:cxnLst>
                <a:cxn ang="0">
                  <a:pos x="77" y="15"/>
                </a:cxn>
                <a:cxn ang="0">
                  <a:pos x="8" y="15"/>
                </a:cxn>
                <a:cxn ang="0">
                  <a:pos x="4" y="8"/>
                </a:cxn>
                <a:cxn ang="0">
                  <a:pos x="8" y="0"/>
                </a:cxn>
                <a:cxn ang="0">
                  <a:pos x="190" y="0"/>
                </a:cxn>
                <a:cxn ang="0">
                  <a:pos x="190" y="953"/>
                </a:cxn>
                <a:cxn ang="0">
                  <a:pos x="8" y="953"/>
                </a:cxn>
                <a:cxn ang="0">
                  <a:pos x="2" y="950"/>
                </a:cxn>
                <a:cxn ang="0">
                  <a:pos x="0" y="944"/>
                </a:cxn>
                <a:cxn ang="0">
                  <a:pos x="2" y="937"/>
                </a:cxn>
                <a:cxn ang="0">
                  <a:pos x="8" y="935"/>
                </a:cxn>
                <a:cxn ang="0">
                  <a:pos x="77" y="935"/>
                </a:cxn>
                <a:cxn ang="0">
                  <a:pos x="77" y="15"/>
                </a:cxn>
              </a:cxnLst>
              <a:rect l="0" t="0" r="r" b="b"/>
              <a:pathLst>
                <a:path w="190" h="953">
                  <a:moveTo>
                    <a:pt x="77" y="15"/>
                  </a:moveTo>
                  <a:cubicBezTo>
                    <a:pt x="8" y="15"/>
                    <a:pt x="8" y="15"/>
                    <a:pt x="8" y="15"/>
                  </a:cubicBezTo>
                  <a:cubicBezTo>
                    <a:pt x="6" y="13"/>
                    <a:pt x="4" y="10"/>
                    <a:pt x="4" y="8"/>
                  </a:cubicBezTo>
                  <a:cubicBezTo>
                    <a:pt x="4" y="5"/>
                    <a:pt x="6" y="2"/>
                    <a:pt x="8" y="0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953"/>
                    <a:pt x="190" y="953"/>
                    <a:pt x="190" y="953"/>
                  </a:cubicBezTo>
                  <a:cubicBezTo>
                    <a:pt x="8" y="953"/>
                    <a:pt x="8" y="953"/>
                    <a:pt x="8" y="953"/>
                  </a:cubicBezTo>
                  <a:cubicBezTo>
                    <a:pt x="6" y="953"/>
                    <a:pt x="4" y="952"/>
                    <a:pt x="2" y="950"/>
                  </a:cubicBezTo>
                  <a:cubicBezTo>
                    <a:pt x="1" y="949"/>
                    <a:pt x="0" y="947"/>
                    <a:pt x="0" y="944"/>
                  </a:cubicBezTo>
                  <a:cubicBezTo>
                    <a:pt x="0" y="941"/>
                    <a:pt x="1" y="939"/>
                    <a:pt x="2" y="937"/>
                  </a:cubicBezTo>
                  <a:cubicBezTo>
                    <a:pt x="4" y="935"/>
                    <a:pt x="6" y="935"/>
                    <a:pt x="8" y="935"/>
                  </a:cubicBezTo>
                  <a:cubicBezTo>
                    <a:pt x="77" y="935"/>
                    <a:pt x="77" y="935"/>
                    <a:pt x="77" y="935"/>
                  </a:cubicBezTo>
                  <a:lnTo>
                    <a:pt x="77" y="15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390503" y="4980659"/>
              <a:ext cx="2197154" cy="822288"/>
              <a:chOff x="7390503" y="4994109"/>
              <a:chExt cx="2197154" cy="822288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7829355" y="4994109"/>
                <a:ext cx="1319451" cy="261979"/>
              </a:xfrm>
              <a:prstGeom prst="rect">
                <a:avLst/>
              </a:pr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 fontScale="77500" lnSpcReduction="20000"/>
              </a:bodyPr>
              <a:lstStyle/>
              <a:p>
                <a:pPr lvl="0" algn="ctr">
                  <a:lnSpc>
                    <a:spcPct val="120000"/>
                  </a:lnSpc>
                  <a:buClr>
                    <a:prstClr val="white"/>
                  </a:buClr>
                  <a:defRPr/>
                </a:pPr>
                <a:r>
                  <a:rPr lang="zh-CN" altLang="en-US" sz="1400" b="1" dirty="0">
                    <a:solidFill>
                      <a:prstClr val="white"/>
                    </a:solidFill>
                  </a:rPr>
                  <a:t>输入标题文本</a:t>
                </a:r>
                <a:endParaRPr lang="zh-CN" altLang="en-US" sz="1400" b="1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7390503" y="5308566"/>
                <a:ext cx="2197154" cy="50783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ctr">
                  <a:lnSpc>
                    <a:spcPct val="120000"/>
                  </a:lnSpc>
                  <a:defRPr/>
                </a:pPr>
                <a:r>
                  <a:rPr lang="zh-CN" altLang="en-US" sz="900" dirty="0"/>
                  <a:t>请替换文字内容复制你的内容到此 </a:t>
                </a:r>
                <a:br>
                  <a:rPr lang="zh-CN" altLang="en-US" sz="900" dirty="0"/>
                </a:br>
                <a:r>
                  <a:rPr lang="zh-CN" altLang="en-US" sz="900" dirty="0"/>
                  <a:t>千图网</a:t>
                </a:r>
                <a:r>
                  <a:rPr lang="en-US" altLang="zh-CN" sz="900" dirty="0"/>
                  <a:t>58PIC.COM</a:t>
                </a:r>
                <a:endParaRPr lang="zh-CN" altLang="en-US" sz="9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/>
          <p:cNvGrpSpPr/>
          <p:nvPr>
            <p:custDataLst>
              <p:tags r:id="rId1"/>
            </p:custDataLst>
          </p:nvPr>
        </p:nvGrpSpPr>
        <p:grpSpPr>
          <a:xfrm>
            <a:off x="6994465" y="1883899"/>
            <a:ext cx="3741663" cy="794294"/>
            <a:chOff x="6994465" y="1883899"/>
            <a:chExt cx="3741663" cy="794294"/>
          </a:xfrm>
        </p:grpSpPr>
        <p:grpSp>
          <p:nvGrpSpPr>
            <p:cNvPr id="8" name="组合 7"/>
            <p:cNvGrpSpPr/>
            <p:nvPr/>
          </p:nvGrpSpPr>
          <p:grpSpPr>
            <a:xfrm>
              <a:off x="6994465" y="1927063"/>
              <a:ext cx="707968" cy="707968"/>
              <a:chOff x="0" y="0"/>
              <a:chExt cx="622534" cy="622534"/>
            </a:xfrm>
          </p:grpSpPr>
          <p:sp>
            <p:nvSpPr>
              <p:cNvPr id="34" name="任意多边形 7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任意多边形 75"/>
              <p:cNvSpPr/>
              <p:nvPr/>
            </p:nvSpPr>
            <p:spPr>
              <a:xfrm>
                <a:off x="179079" y="187892"/>
                <a:ext cx="264375" cy="2467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19357" y="12343"/>
                    </a:moveTo>
                    <a:lnTo>
                      <a:pt x="17854" y="12343"/>
                    </a:lnTo>
                    <a:cubicBezTo>
                      <a:pt x="17102" y="11379"/>
                      <a:pt x="16048" y="10836"/>
                      <a:pt x="14882" y="10800"/>
                    </a:cubicBezTo>
                    <a:cubicBezTo>
                      <a:pt x="15465" y="9896"/>
                      <a:pt x="15790" y="8811"/>
                      <a:pt x="15790" y="7714"/>
                    </a:cubicBezTo>
                    <a:cubicBezTo>
                      <a:pt x="15790" y="7449"/>
                      <a:pt x="15768" y="7184"/>
                      <a:pt x="15734" y="6919"/>
                    </a:cubicBezTo>
                    <a:cubicBezTo>
                      <a:pt x="16216" y="7100"/>
                      <a:pt x="16710" y="7196"/>
                      <a:pt x="17226" y="7196"/>
                    </a:cubicBezTo>
                    <a:cubicBezTo>
                      <a:pt x="18740" y="7196"/>
                      <a:pt x="19906" y="6171"/>
                      <a:pt x="20142" y="6171"/>
                    </a:cubicBezTo>
                    <a:cubicBezTo>
                      <a:pt x="21566" y="6171"/>
                      <a:pt x="21532" y="9450"/>
                      <a:pt x="21532" y="10426"/>
                    </a:cubicBezTo>
                    <a:cubicBezTo>
                      <a:pt x="21532" y="11764"/>
                      <a:pt x="20478" y="12343"/>
                      <a:pt x="19357" y="12343"/>
                    </a:cubicBezTo>
                    <a:close/>
                    <a:moveTo>
                      <a:pt x="17226" y="6171"/>
                    </a:moveTo>
                    <a:cubicBezTo>
                      <a:pt x="15645" y="6171"/>
                      <a:pt x="14355" y="4785"/>
                      <a:pt x="14355" y="3086"/>
                    </a:cubicBezTo>
                    <a:cubicBezTo>
                      <a:pt x="14355" y="1386"/>
                      <a:pt x="15645" y="0"/>
                      <a:pt x="17226" y="0"/>
                    </a:cubicBezTo>
                    <a:cubicBezTo>
                      <a:pt x="18807" y="0"/>
                      <a:pt x="20097" y="1386"/>
                      <a:pt x="20097" y="3086"/>
                    </a:cubicBezTo>
                    <a:cubicBezTo>
                      <a:pt x="20097" y="4785"/>
                      <a:pt x="18807" y="6171"/>
                      <a:pt x="17226" y="6171"/>
                    </a:cubicBezTo>
                    <a:close/>
                    <a:moveTo>
                      <a:pt x="10766" y="12343"/>
                    </a:moveTo>
                    <a:cubicBezTo>
                      <a:pt x="8388" y="12343"/>
                      <a:pt x="6459" y="10270"/>
                      <a:pt x="6459" y="7714"/>
                    </a:cubicBezTo>
                    <a:cubicBezTo>
                      <a:pt x="6459" y="5159"/>
                      <a:pt x="8388" y="3086"/>
                      <a:pt x="10766" y="3086"/>
                    </a:cubicBezTo>
                    <a:cubicBezTo>
                      <a:pt x="13144" y="3086"/>
                      <a:pt x="15073" y="5159"/>
                      <a:pt x="15073" y="7714"/>
                    </a:cubicBezTo>
                    <a:cubicBezTo>
                      <a:pt x="15073" y="10270"/>
                      <a:pt x="13144" y="12343"/>
                      <a:pt x="10766" y="12343"/>
                    </a:cubicBezTo>
                    <a:close/>
                    <a:moveTo>
                      <a:pt x="15667" y="21600"/>
                    </a:moveTo>
                    <a:lnTo>
                      <a:pt x="5865" y="21600"/>
                    </a:lnTo>
                    <a:cubicBezTo>
                      <a:pt x="4071" y="21600"/>
                      <a:pt x="2871" y="20431"/>
                      <a:pt x="2871" y="18478"/>
                    </a:cubicBezTo>
                    <a:cubicBezTo>
                      <a:pt x="2871" y="15754"/>
                      <a:pt x="3465" y="11571"/>
                      <a:pt x="6751" y="11571"/>
                    </a:cubicBezTo>
                    <a:cubicBezTo>
                      <a:pt x="7132" y="11571"/>
                      <a:pt x="8523" y="13247"/>
                      <a:pt x="10766" y="13247"/>
                    </a:cubicBezTo>
                    <a:cubicBezTo>
                      <a:pt x="13009" y="13247"/>
                      <a:pt x="14400" y="11571"/>
                      <a:pt x="14781" y="11571"/>
                    </a:cubicBezTo>
                    <a:cubicBezTo>
                      <a:pt x="18067" y="11571"/>
                      <a:pt x="18661" y="15754"/>
                      <a:pt x="18661" y="18478"/>
                    </a:cubicBezTo>
                    <a:cubicBezTo>
                      <a:pt x="18661" y="20431"/>
                      <a:pt x="17461" y="21600"/>
                      <a:pt x="15667" y="21600"/>
                    </a:cubicBezTo>
                    <a:close/>
                    <a:moveTo>
                      <a:pt x="4306" y="6171"/>
                    </a:moveTo>
                    <a:cubicBezTo>
                      <a:pt x="2725" y="6171"/>
                      <a:pt x="1435" y="4785"/>
                      <a:pt x="1435" y="3086"/>
                    </a:cubicBezTo>
                    <a:cubicBezTo>
                      <a:pt x="1435" y="1386"/>
                      <a:pt x="2725" y="0"/>
                      <a:pt x="4306" y="0"/>
                    </a:cubicBezTo>
                    <a:cubicBezTo>
                      <a:pt x="5887" y="0"/>
                      <a:pt x="7177" y="1386"/>
                      <a:pt x="7177" y="3086"/>
                    </a:cubicBezTo>
                    <a:cubicBezTo>
                      <a:pt x="7177" y="4785"/>
                      <a:pt x="5887" y="6171"/>
                      <a:pt x="4306" y="6171"/>
                    </a:cubicBezTo>
                    <a:close/>
                    <a:moveTo>
                      <a:pt x="3678" y="12343"/>
                    </a:moveTo>
                    <a:lnTo>
                      <a:pt x="2175" y="12343"/>
                    </a:lnTo>
                    <a:cubicBezTo>
                      <a:pt x="1054" y="12343"/>
                      <a:pt x="0" y="11764"/>
                      <a:pt x="0" y="10426"/>
                    </a:cubicBezTo>
                    <a:cubicBezTo>
                      <a:pt x="0" y="9450"/>
                      <a:pt x="-34" y="6171"/>
                      <a:pt x="1390" y="6171"/>
                    </a:cubicBezTo>
                    <a:cubicBezTo>
                      <a:pt x="1626" y="6171"/>
                      <a:pt x="2792" y="7196"/>
                      <a:pt x="4306" y="7196"/>
                    </a:cubicBezTo>
                    <a:cubicBezTo>
                      <a:pt x="4822" y="7196"/>
                      <a:pt x="5316" y="7100"/>
                      <a:pt x="5798" y="6919"/>
                    </a:cubicBezTo>
                    <a:cubicBezTo>
                      <a:pt x="5764" y="7184"/>
                      <a:pt x="5742" y="7449"/>
                      <a:pt x="5742" y="7714"/>
                    </a:cubicBezTo>
                    <a:cubicBezTo>
                      <a:pt x="5742" y="8811"/>
                      <a:pt x="6067" y="9896"/>
                      <a:pt x="6650" y="10800"/>
                    </a:cubicBezTo>
                    <a:cubicBezTo>
                      <a:pt x="5484" y="10836"/>
                      <a:pt x="4430" y="11379"/>
                      <a:pt x="3678" y="1234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8048747" y="1883899"/>
              <a:ext cx="2687381" cy="794294"/>
              <a:chOff x="719666" y="2048993"/>
              <a:chExt cx="3288101" cy="723852"/>
            </a:xfrm>
          </p:grpSpPr>
          <p:sp>
            <p:nvSpPr>
              <p:cNvPr id="30" name="文本框 70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41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6994466" y="2727361"/>
            <a:ext cx="3741662" cy="794294"/>
            <a:chOff x="6994466" y="2727361"/>
            <a:chExt cx="3741662" cy="794294"/>
          </a:xfrm>
        </p:grpSpPr>
        <p:grpSp>
          <p:nvGrpSpPr>
            <p:cNvPr id="9" name="组合 8"/>
            <p:cNvGrpSpPr/>
            <p:nvPr/>
          </p:nvGrpSpPr>
          <p:grpSpPr>
            <a:xfrm>
              <a:off x="6994466" y="2770524"/>
              <a:ext cx="707969" cy="707969"/>
              <a:chOff x="0" y="0"/>
              <a:chExt cx="622534" cy="622534"/>
            </a:xfrm>
          </p:grpSpPr>
          <p:sp>
            <p:nvSpPr>
              <p:cNvPr id="32" name="任意多边形 72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任意多边形 73"/>
              <p:cNvSpPr/>
              <p:nvPr/>
            </p:nvSpPr>
            <p:spPr>
              <a:xfrm>
                <a:off x="189907" y="206088"/>
                <a:ext cx="242719" cy="2103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60" y="2077"/>
                    </a:moveTo>
                    <a:cubicBezTo>
                      <a:pt x="20160" y="1856"/>
                      <a:pt x="19991" y="1662"/>
                      <a:pt x="19800" y="1662"/>
                    </a:cubicBezTo>
                    <a:lnTo>
                      <a:pt x="1800" y="1662"/>
                    </a:lnTo>
                    <a:cubicBezTo>
                      <a:pt x="1609" y="1662"/>
                      <a:pt x="1440" y="1856"/>
                      <a:pt x="1440" y="2077"/>
                    </a:cubicBezTo>
                    <a:lnTo>
                      <a:pt x="1440" y="12877"/>
                    </a:lnTo>
                    <a:cubicBezTo>
                      <a:pt x="1440" y="13098"/>
                      <a:pt x="1609" y="13292"/>
                      <a:pt x="1800" y="13292"/>
                    </a:cubicBezTo>
                    <a:lnTo>
                      <a:pt x="19800" y="13292"/>
                    </a:lnTo>
                    <a:cubicBezTo>
                      <a:pt x="19991" y="13292"/>
                      <a:pt x="20160" y="13098"/>
                      <a:pt x="20160" y="12877"/>
                    </a:cubicBezTo>
                    <a:cubicBezTo>
                      <a:pt x="20160" y="12877"/>
                      <a:pt x="20160" y="2077"/>
                      <a:pt x="20160" y="2077"/>
                    </a:cubicBezTo>
                    <a:close/>
                    <a:moveTo>
                      <a:pt x="21600" y="16200"/>
                    </a:moveTo>
                    <a:cubicBezTo>
                      <a:pt x="21600" y="17342"/>
                      <a:pt x="20790" y="18277"/>
                      <a:pt x="19800" y="18277"/>
                    </a:cubicBezTo>
                    <a:lnTo>
                      <a:pt x="13680" y="18277"/>
                    </a:lnTo>
                    <a:cubicBezTo>
                      <a:pt x="13680" y="19380"/>
                      <a:pt x="14400" y="20315"/>
                      <a:pt x="14400" y="20769"/>
                    </a:cubicBezTo>
                    <a:cubicBezTo>
                      <a:pt x="14400" y="21224"/>
                      <a:pt x="14074" y="21600"/>
                      <a:pt x="13680" y="21600"/>
                    </a:cubicBezTo>
                    <a:lnTo>
                      <a:pt x="7920" y="21600"/>
                    </a:lnTo>
                    <a:cubicBezTo>
                      <a:pt x="7526" y="21600"/>
                      <a:pt x="7200" y="21224"/>
                      <a:pt x="7200" y="20769"/>
                    </a:cubicBezTo>
                    <a:cubicBezTo>
                      <a:pt x="7200" y="20289"/>
                      <a:pt x="7920" y="19406"/>
                      <a:pt x="7920" y="18277"/>
                    </a:cubicBezTo>
                    <a:lnTo>
                      <a:pt x="1800" y="18277"/>
                    </a:lnTo>
                    <a:cubicBezTo>
                      <a:pt x="810" y="18277"/>
                      <a:pt x="0" y="17342"/>
                      <a:pt x="0" y="16200"/>
                    </a:cubicBezTo>
                    <a:lnTo>
                      <a:pt x="0" y="2077"/>
                    </a:lnTo>
                    <a:cubicBezTo>
                      <a:pt x="0" y="935"/>
                      <a:pt x="810" y="0"/>
                      <a:pt x="1800" y="0"/>
                    </a:cubicBezTo>
                    <a:lnTo>
                      <a:pt x="19800" y="0"/>
                    </a:lnTo>
                    <a:cubicBezTo>
                      <a:pt x="20790" y="0"/>
                      <a:pt x="21600" y="935"/>
                      <a:pt x="21600" y="2077"/>
                    </a:cubicBezTo>
                    <a:cubicBezTo>
                      <a:pt x="21600" y="2077"/>
                      <a:pt x="21600" y="16200"/>
                      <a:pt x="21600" y="162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5" name="组合 14"/>
            <p:cNvGrpSpPr/>
            <p:nvPr/>
          </p:nvGrpSpPr>
          <p:grpSpPr>
            <a:xfrm>
              <a:off x="8048747" y="2727361"/>
              <a:ext cx="2687381" cy="794294"/>
              <a:chOff x="719666" y="2048993"/>
              <a:chExt cx="3288101" cy="723852"/>
            </a:xfrm>
          </p:grpSpPr>
          <p:sp>
            <p:nvSpPr>
              <p:cNvPr id="26" name="文本框 66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455872" y="1664804"/>
            <a:ext cx="5207325" cy="3982526"/>
            <a:chOff x="1455872" y="1664804"/>
            <a:chExt cx="5207325" cy="3982526"/>
          </a:xfrm>
        </p:grpSpPr>
        <p:sp>
          <p:nvSpPr>
            <p:cNvPr id="4" name="椭圆 3"/>
            <p:cNvSpPr/>
            <p:nvPr/>
          </p:nvSpPr>
          <p:spPr>
            <a:xfrm>
              <a:off x="1610687" y="5126258"/>
              <a:ext cx="2267123" cy="521072"/>
            </a:xfrm>
            <a:prstGeom prst="ellipse">
              <a:avLst/>
            </a:prstGeom>
            <a:solidFill>
              <a:srgbClr val="F0F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455872" y="1664804"/>
              <a:ext cx="3408118" cy="2888506"/>
              <a:chOff x="2152538" y="1954124"/>
              <a:chExt cx="3105870" cy="2632339"/>
            </a:xfrm>
          </p:grpSpPr>
          <p:sp>
            <p:nvSpPr>
              <p:cNvPr id="38" name="任意多边形 78"/>
              <p:cNvSpPr/>
              <p:nvPr/>
            </p:nvSpPr>
            <p:spPr>
              <a:xfrm rot="2700000">
                <a:off x="2829155" y="2182474"/>
                <a:ext cx="1727372" cy="308060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896" y="19976"/>
                    </a:moveTo>
                    <a:lnTo>
                      <a:pt x="18704" y="19976"/>
                    </a:lnTo>
                    <a:lnTo>
                      <a:pt x="18704" y="1624"/>
                    </a:lnTo>
                    <a:lnTo>
                      <a:pt x="2896" y="1624"/>
                    </a:lnTo>
                    <a:cubicBezTo>
                      <a:pt x="2896" y="1624"/>
                      <a:pt x="2896" y="19976"/>
                      <a:pt x="2896" y="19976"/>
                    </a:cubicBezTo>
                    <a:close/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任意多边形 79"/>
              <p:cNvSpPr/>
              <p:nvPr/>
            </p:nvSpPr>
            <p:spPr>
              <a:xfrm rot="2700000">
                <a:off x="4628098" y="2167509"/>
                <a:ext cx="843696" cy="4169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21600"/>
                    </a:lnTo>
                    <a:lnTo>
                      <a:pt x="0" y="0"/>
                    </a:lnTo>
                    <a:lnTo>
                      <a:pt x="21600" y="0"/>
                    </a:lnTo>
                    <a:cubicBezTo>
                      <a:pt x="21600" y="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6" name="任意多边形 46"/>
            <p:cNvSpPr/>
            <p:nvPr/>
          </p:nvSpPr>
          <p:spPr>
            <a:xfrm rot="2700000">
              <a:off x="3252617" y="2642398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任意多边形 50"/>
            <p:cNvSpPr/>
            <p:nvPr/>
          </p:nvSpPr>
          <p:spPr>
            <a:xfrm rot="10800000" flipH="1">
              <a:off x="4393477" y="3823216"/>
              <a:ext cx="2269720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1" name="任意多边形 51"/>
            <p:cNvSpPr/>
            <p:nvPr/>
          </p:nvSpPr>
          <p:spPr>
            <a:xfrm rot="10800000" flipH="1">
              <a:off x="5124312" y="3047913"/>
              <a:ext cx="1538884" cy="153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任意多边形 52"/>
            <p:cNvSpPr/>
            <p:nvPr/>
          </p:nvSpPr>
          <p:spPr>
            <a:xfrm rot="10800000" flipH="1">
              <a:off x="5627948" y="2120444"/>
              <a:ext cx="1035248" cy="3212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任意多边形 56"/>
            <p:cNvSpPr/>
            <p:nvPr/>
          </p:nvSpPr>
          <p:spPr>
            <a:xfrm rot="2700000">
              <a:off x="2756549" y="3138782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任意多边形 57"/>
            <p:cNvSpPr/>
            <p:nvPr/>
          </p:nvSpPr>
          <p:spPr>
            <a:xfrm rot="2700000">
              <a:off x="2260482" y="3635166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任意多边形 58"/>
            <p:cNvSpPr/>
            <p:nvPr/>
          </p:nvSpPr>
          <p:spPr>
            <a:xfrm rot="2700000">
              <a:off x="1764415" y="4131549"/>
              <a:ext cx="1214288" cy="4640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任意多边形 59"/>
            <p:cNvSpPr/>
            <p:nvPr/>
          </p:nvSpPr>
          <p:spPr>
            <a:xfrm rot="10800000" flipH="1">
              <a:off x="3401342" y="4666679"/>
              <a:ext cx="3261855" cy="289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rgbClr val="DCDEE0"/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3"/>
            </p:custDataLst>
          </p:nvPr>
        </p:nvGrpSpPr>
        <p:grpSpPr>
          <a:xfrm>
            <a:off x="6994466" y="3567078"/>
            <a:ext cx="3741662" cy="794294"/>
            <a:chOff x="6994466" y="3567078"/>
            <a:chExt cx="3741662" cy="794294"/>
          </a:xfrm>
        </p:grpSpPr>
        <p:grpSp>
          <p:nvGrpSpPr>
            <p:cNvPr id="14" name="组合 13"/>
            <p:cNvGrpSpPr/>
            <p:nvPr/>
          </p:nvGrpSpPr>
          <p:grpSpPr>
            <a:xfrm>
              <a:off x="8048747" y="3567078"/>
              <a:ext cx="2687381" cy="794294"/>
              <a:chOff x="719666" y="2048993"/>
              <a:chExt cx="3288101" cy="723852"/>
            </a:xfrm>
          </p:grpSpPr>
          <p:sp>
            <p:nvSpPr>
              <p:cNvPr id="28" name="文本框 68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994466" y="3613986"/>
              <a:ext cx="707969" cy="707969"/>
              <a:chOff x="0" y="0"/>
              <a:chExt cx="622534" cy="622534"/>
            </a:xfrm>
          </p:grpSpPr>
          <p:sp>
            <p:nvSpPr>
              <p:cNvPr id="24" name="任意多边形 64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任意多边形 65"/>
              <p:cNvSpPr/>
              <p:nvPr/>
            </p:nvSpPr>
            <p:spPr>
              <a:xfrm>
                <a:off x="171454" y="188930"/>
                <a:ext cx="279625" cy="2446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912" y="14657"/>
                    </a:moveTo>
                    <a:cubicBezTo>
                      <a:pt x="19912" y="13596"/>
                      <a:pt x="19153" y="12729"/>
                      <a:pt x="18225" y="12729"/>
                    </a:cubicBezTo>
                    <a:cubicBezTo>
                      <a:pt x="17297" y="12729"/>
                      <a:pt x="16537" y="13596"/>
                      <a:pt x="16537" y="14657"/>
                    </a:cubicBezTo>
                    <a:cubicBezTo>
                      <a:pt x="16537" y="15718"/>
                      <a:pt x="17297" y="16586"/>
                      <a:pt x="18225" y="16586"/>
                    </a:cubicBezTo>
                    <a:cubicBezTo>
                      <a:pt x="19153" y="16586"/>
                      <a:pt x="19912" y="15718"/>
                      <a:pt x="19912" y="14657"/>
                    </a:cubicBezTo>
                    <a:close/>
                    <a:moveTo>
                      <a:pt x="16158" y="10800"/>
                    </a:moveTo>
                    <a:lnTo>
                      <a:pt x="15219" y="6497"/>
                    </a:lnTo>
                    <a:cubicBezTo>
                      <a:pt x="15187" y="6364"/>
                      <a:pt x="14977" y="6171"/>
                      <a:pt x="14850" y="6171"/>
                    </a:cubicBezTo>
                    <a:lnTo>
                      <a:pt x="6750" y="6171"/>
                    </a:lnTo>
                    <a:cubicBezTo>
                      <a:pt x="6623" y="6171"/>
                      <a:pt x="6413" y="6364"/>
                      <a:pt x="6381" y="6497"/>
                    </a:cubicBezTo>
                    <a:lnTo>
                      <a:pt x="5442" y="10800"/>
                    </a:lnTo>
                    <a:cubicBezTo>
                      <a:pt x="5442" y="10800"/>
                      <a:pt x="16158" y="10800"/>
                      <a:pt x="16158" y="10800"/>
                    </a:cubicBezTo>
                    <a:close/>
                    <a:moveTo>
                      <a:pt x="5063" y="14657"/>
                    </a:moveTo>
                    <a:cubicBezTo>
                      <a:pt x="5063" y="13596"/>
                      <a:pt x="4303" y="12729"/>
                      <a:pt x="3375" y="12729"/>
                    </a:cubicBezTo>
                    <a:cubicBezTo>
                      <a:pt x="2447" y="12729"/>
                      <a:pt x="1688" y="13596"/>
                      <a:pt x="1688" y="14657"/>
                    </a:cubicBezTo>
                    <a:cubicBezTo>
                      <a:pt x="1688" y="15718"/>
                      <a:pt x="2447" y="16586"/>
                      <a:pt x="3375" y="16586"/>
                    </a:cubicBezTo>
                    <a:cubicBezTo>
                      <a:pt x="4303" y="16586"/>
                      <a:pt x="5063" y="15718"/>
                      <a:pt x="5063" y="14657"/>
                    </a:cubicBezTo>
                    <a:close/>
                    <a:moveTo>
                      <a:pt x="21600" y="13500"/>
                    </a:moveTo>
                    <a:lnTo>
                      <a:pt x="21600" y="18129"/>
                    </a:lnTo>
                    <a:cubicBezTo>
                      <a:pt x="21600" y="18346"/>
                      <a:pt x="21452" y="18514"/>
                      <a:pt x="21262" y="18514"/>
                    </a:cubicBezTo>
                    <a:lnTo>
                      <a:pt x="20250" y="18514"/>
                    </a:lnTo>
                    <a:lnTo>
                      <a:pt x="20250" y="19286"/>
                    </a:lnTo>
                    <a:cubicBezTo>
                      <a:pt x="20250" y="20563"/>
                      <a:pt x="19343" y="21600"/>
                      <a:pt x="18225" y="21600"/>
                    </a:cubicBezTo>
                    <a:cubicBezTo>
                      <a:pt x="17107" y="21600"/>
                      <a:pt x="16200" y="20563"/>
                      <a:pt x="16200" y="19286"/>
                    </a:cubicBezTo>
                    <a:lnTo>
                      <a:pt x="16200" y="18514"/>
                    </a:lnTo>
                    <a:lnTo>
                      <a:pt x="5400" y="18514"/>
                    </a:lnTo>
                    <a:lnTo>
                      <a:pt x="5400" y="19286"/>
                    </a:lnTo>
                    <a:cubicBezTo>
                      <a:pt x="5400" y="20563"/>
                      <a:pt x="4493" y="21600"/>
                      <a:pt x="3375" y="21600"/>
                    </a:cubicBezTo>
                    <a:cubicBezTo>
                      <a:pt x="2257" y="21600"/>
                      <a:pt x="1350" y="20563"/>
                      <a:pt x="1350" y="19286"/>
                    </a:cubicBezTo>
                    <a:lnTo>
                      <a:pt x="1350" y="18514"/>
                    </a:lnTo>
                    <a:lnTo>
                      <a:pt x="338" y="18514"/>
                    </a:lnTo>
                    <a:cubicBezTo>
                      <a:pt x="148" y="18514"/>
                      <a:pt x="0" y="18346"/>
                      <a:pt x="0" y="18129"/>
                    </a:cubicBezTo>
                    <a:lnTo>
                      <a:pt x="0" y="13500"/>
                    </a:lnTo>
                    <a:cubicBezTo>
                      <a:pt x="0" y="12005"/>
                      <a:pt x="1055" y="10800"/>
                      <a:pt x="2363" y="10800"/>
                    </a:cubicBezTo>
                    <a:lnTo>
                      <a:pt x="2658" y="10800"/>
                    </a:lnTo>
                    <a:lnTo>
                      <a:pt x="3765" y="5750"/>
                    </a:lnTo>
                    <a:cubicBezTo>
                      <a:pt x="4092" y="4231"/>
                      <a:pt x="5379" y="3086"/>
                      <a:pt x="6750" y="3086"/>
                    </a:cubicBezTo>
                    <a:lnTo>
                      <a:pt x="8100" y="3086"/>
                    </a:lnTo>
                    <a:lnTo>
                      <a:pt x="8100" y="386"/>
                    </a:lnTo>
                    <a:cubicBezTo>
                      <a:pt x="8100" y="169"/>
                      <a:pt x="8248" y="0"/>
                      <a:pt x="8438" y="0"/>
                    </a:cubicBezTo>
                    <a:lnTo>
                      <a:pt x="13162" y="0"/>
                    </a:lnTo>
                    <a:cubicBezTo>
                      <a:pt x="13352" y="0"/>
                      <a:pt x="13500" y="169"/>
                      <a:pt x="13500" y="386"/>
                    </a:cubicBezTo>
                    <a:lnTo>
                      <a:pt x="13500" y="3086"/>
                    </a:lnTo>
                    <a:lnTo>
                      <a:pt x="14850" y="3086"/>
                    </a:lnTo>
                    <a:cubicBezTo>
                      <a:pt x="16221" y="3086"/>
                      <a:pt x="17508" y="4231"/>
                      <a:pt x="17835" y="5750"/>
                    </a:cubicBezTo>
                    <a:lnTo>
                      <a:pt x="18942" y="10800"/>
                    </a:lnTo>
                    <a:lnTo>
                      <a:pt x="19237" y="10800"/>
                    </a:lnTo>
                    <a:cubicBezTo>
                      <a:pt x="20545" y="10800"/>
                      <a:pt x="21600" y="12005"/>
                      <a:pt x="21600" y="135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43" name="千图PPT彼岸天：ID 8661124库_组合 42"/>
          <p:cNvGrpSpPr/>
          <p:nvPr>
            <p:custDataLst>
              <p:tags r:id="rId4"/>
            </p:custDataLst>
          </p:nvPr>
        </p:nvGrpSpPr>
        <p:grpSpPr>
          <a:xfrm>
            <a:off x="6994466" y="4414285"/>
            <a:ext cx="3741662" cy="794294"/>
            <a:chOff x="6994466" y="4414285"/>
            <a:chExt cx="3741662" cy="794294"/>
          </a:xfrm>
        </p:grpSpPr>
        <p:grpSp>
          <p:nvGrpSpPr>
            <p:cNvPr id="7" name="组合 6"/>
            <p:cNvGrpSpPr/>
            <p:nvPr/>
          </p:nvGrpSpPr>
          <p:grpSpPr>
            <a:xfrm>
              <a:off x="6994466" y="4457449"/>
              <a:ext cx="707969" cy="707969"/>
              <a:chOff x="0" y="0"/>
              <a:chExt cx="622534" cy="622534"/>
            </a:xfrm>
          </p:grpSpPr>
          <p:sp>
            <p:nvSpPr>
              <p:cNvPr id="36" name="任意多边形 76"/>
              <p:cNvSpPr/>
              <p:nvPr/>
            </p:nvSpPr>
            <p:spPr>
              <a:xfrm>
                <a:off x="0" y="0"/>
                <a:ext cx="622534" cy="6225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任意多边形 77"/>
              <p:cNvSpPr/>
              <p:nvPr/>
            </p:nvSpPr>
            <p:spPr>
              <a:xfrm>
                <a:off x="171454" y="185333"/>
                <a:ext cx="279625" cy="251866"/>
              </a:xfrm>
              <a:custGeom>
                <a:avLst/>
                <a:gdLst>
                  <a:gd name="connsiteX0" fmla="*/ 103452 w 331343"/>
                  <a:gd name="connsiteY0" fmla="*/ 146050 h 298450"/>
                  <a:gd name="connsiteX1" fmla="*/ 110066 w 331343"/>
                  <a:gd name="connsiteY1" fmla="*/ 152545 h 298450"/>
                  <a:gd name="connsiteX2" fmla="*/ 111389 w 331343"/>
                  <a:gd name="connsiteY2" fmla="*/ 166832 h 298450"/>
                  <a:gd name="connsiteX3" fmla="*/ 106098 w 331343"/>
                  <a:gd name="connsiteY3" fmla="*/ 174625 h 298450"/>
                  <a:gd name="connsiteX4" fmla="*/ 104775 w 331343"/>
                  <a:gd name="connsiteY4" fmla="*/ 174625 h 298450"/>
                  <a:gd name="connsiteX5" fmla="*/ 98160 w 331343"/>
                  <a:gd name="connsiteY5" fmla="*/ 169430 h 298450"/>
                  <a:gd name="connsiteX6" fmla="*/ 96837 w 331343"/>
                  <a:gd name="connsiteY6" fmla="*/ 152545 h 298450"/>
                  <a:gd name="connsiteX7" fmla="*/ 103452 w 331343"/>
                  <a:gd name="connsiteY7" fmla="*/ 146050 h 298450"/>
                  <a:gd name="connsiteX8" fmla="*/ 25717 w 331343"/>
                  <a:gd name="connsiteY8" fmla="*/ 65088 h 298450"/>
                  <a:gd name="connsiteX9" fmla="*/ 20637 w 331343"/>
                  <a:gd name="connsiteY9" fmla="*/ 67469 h 298450"/>
                  <a:gd name="connsiteX10" fmla="*/ 26987 w 331343"/>
                  <a:gd name="connsiteY10" fmla="*/ 69851 h 298450"/>
                  <a:gd name="connsiteX11" fmla="*/ 25717 w 331343"/>
                  <a:gd name="connsiteY11" fmla="*/ 65088 h 298450"/>
                  <a:gd name="connsiteX12" fmla="*/ 73025 w 331343"/>
                  <a:gd name="connsiteY12" fmla="*/ 41275 h 298450"/>
                  <a:gd name="connsiteX13" fmla="*/ 85725 w 331343"/>
                  <a:gd name="connsiteY13" fmla="*/ 54769 h 298450"/>
                  <a:gd name="connsiteX14" fmla="*/ 73025 w 331343"/>
                  <a:gd name="connsiteY14" fmla="*/ 68263 h 298450"/>
                  <a:gd name="connsiteX15" fmla="*/ 60325 w 331343"/>
                  <a:gd name="connsiteY15" fmla="*/ 54769 h 298450"/>
                  <a:gd name="connsiteX16" fmla="*/ 73025 w 331343"/>
                  <a:gd name="connsiteY16" fmla="*/ 41275 h 298450"/>
                  <a:gd name="connsiteX17" fmla="*/ 89991 w 331343"/>
                  <a:gd name="connsiteY17" fmla="*/ 12700 h 298450"/>
                  <a:gd name="connsiteX18" fmla="*/ 39687 w 331343"/>
                  <a:gd name="connsiteY18" fmla="*/ 63322 h 298450"/>
                  <a:gd name="connsiteX19" fmla="*/ 75803 w 331343"/>
                  <a:gd name="connsiteY19" fmla="*/ 111349 h 298450"/>
                  <a:gd name="connsiteX20" fmla="*/ 79672 w 331343"/>
                  <a:gd name="connsiteY20" fmla="*/ 115243 h 298450"/>
                  <a:gd name="connsiteX21" fmla="*/ 79672 w 331343"/>
                  <a:gd name="connsiteY21" fmla="*/ 121733 h 298450"/>
                  <a:gd name="connsiteX22" fmla="*/ 70643 w 331343"/>
                  <a:gd name="connsiteY22" fmla="*/ 156780 h 298450"/>
                  <a:gd name="connsiteX23" fmla="*/ 148034 w 331343"/>
                  <a:gd name="connsiteY23" fmla="*/ 233363 h 298450"/>
                  <a:gd name="connsiteX24" fmla="*/ 181570 w 331343"/>
                  <a:gd name="connsiteY24" fmla="*/ 225575 h 298450"/>
                  <a:gd name="connsiteX25" fmla="*/ 169962 w 331343"/>
                  <a:gd name="connsiteY25" fmla="*/ 225575 h 298450"/>
                  <a:gd name="connsiteX26" fmla="*/ 110629 w 331343"/>
                  <a:gd name="connsiteY26" fmla="*/ 193125 h 298450"/>
                  <a:gd name="connsiteX27" fmla="*/ 111919 w 331343"/>
                  <a:gd name="connsiteY27" fmla="*/ 184039 h 298450"/>
                  <a:gd name="connsiteX28" fmla="*/ 120947 w 331343"/>
                  <a:gd name="connsiteY28" fmla="*/ 186635 h 298450"/>
                  <a:gd name="connsiteX29" fmla="*/ 169962 w 331343"/>
                  <a:gd name="connsiteY29" fmla="*/ 212595 h 298450"/>
                  <a:gd name="connsiteX30" fmla="*/ 204787 w 331343"/>
                  <a:gd name="connsiteY30" fmla="*/ 212595 h 298450"/>
                  <a:gd name="connsiteX31" fmla="*/ 206077 w 331343"/>
                  <a:gd name="connsiteY31" fmla="*/ 212595 h 298450"/>
                  <a:gd name="connsiteX32" fmla="*/ 307975 w 331343"/>
                  <a:gd name="connsiteY32" fmla="*/ 212595 h 298450"/>
                  <a:gd name="connsiteX33" fmla="*/ 126107 w 331343"/>
                  <a:gd name="connsiteY33" fmla="*/ 26978 h 298450"/>
                  <a:gd name="connsiteX34" fmla="*/ 89991 w 331343"/>
                  <a:gd name="connsiteY34" fmla="*/ 12700 h 298450"/>
                  <a:gd name="connsiteX35" fmla="*/ 89427 w 331343"/>
                  <a:gd name="connsiteY35" fmla="*/ 0 h 298450"/>
                  <a:gd name="connsiteX36" fmla="*/ 134789 w 331343"/>
                  <a:gd name="connsiteY36" fmla="*/ 18166 h 298450"/>
                  <a:gd name="connsiteX37" fmla="*/ 329196 w 331343"/>
                  <a:gd name="connsiteY37" fmla="*/ 214106 h 298450"/>
                  <a:gd name="connsiteX38" fmla="*/ 330492 w 331343"/>
                  <a:gd name="connsiteY38" fmla="*/ 221891 h 298450"/>
                  <a:gd name="connsiteX39" fmla="*/ 325308 w 331343"/>
                  <a:gd name="connsiteY39" fmla="*/ 225784 h 298450"/>
                  <a:gd name="connsiteX40" fmla="*/ 204776 w 331343"/>
                  <a:gd name="connsiteY40" fmla="*/ 225784 h 298450"/>
                  <a:gd name="connsiteX41" fmla="*/ 164598 w 331343"/>
                  <a:gd name="connsiteY41" fmla="*/ 245248 h 298450"/>
                  <a:gd name="connsiteX42" fmla="*/ 164598 w 331343"/>
                  <a:gd name="connsiteY42" fmla="*/ 284177 h 298450"/>
                  <a:gd name="connsiteX43" fmla="*/ 171078 w 331343"/>
                  <a:gd name="connsiteY43" fmla="*/ 284177 h 298450"/>
                  <a:gd name="connsiteX44" fmla="*/ 177559 w 331343"/>
                  <a:gd name="connsiteY44" fmla="*/ 291962 h 298450"/>
                  <a:gd name="connsiteX45" fmla="*/ 171078 w 331343"/>
                  <a:gd name="connsiteY45" fmla="*/ 298450 h 298450"/>
                  <a:gd name="connsiteX46" fmla="*/ 117940 w 331343"/>
                  <a:gd name="connsiteY46" fmla="*/ 298450 h 298450"/>
                  <a:gd name="connsiteX47" fmla="*/ 111460 w 331343"/>
                  <a:gd name="connsiteY47" fmla="*/ 291962 h 298450"/>
                  <a:gd name="connsiteX48" fmla="*/ 117940 w 331343"/>
                  <a:gd name="connsiteY48" fmla="*/ 284177 h 298450"/>
                  <a:gd name="connsiteX49" fmla="*/ 151638 w 331343"/>
                  <a:gd name="connsiteY49" fmla="*/ 284177 h 298450"/>
                  <a:gd name="connsiteX50" fmla="*/ 151638 w 331343"/>
                  <a:gd name="connsiteY50" fmla="*/ 246546 h 298450"/>
                  <a:gd name="connsiteX51" fmla="*/ 147749 w 331343"/>
                  <a:gd name="connsiteY51" fmla="*/ 246546 h 298450"/>
                  <a:gd name="connsiteX52" fmla="*/ 57026 w 331343"/>
                  <a:gd name="connsiteY52" fmla="*/ 157011 h 298450"/>
                  <a:gd name="connsiteX53" fmla="*/ 64802 w 331343"/>
                  <a:gd name="connsiteY53" fmla="*/ 121975 h 298450"/>
                  <a:gd name="connsiteX54" fmla="*/ 38881 w 331343"/>
                  <a:gd name="connsiteY54" fmla="*/ 102511 h 298450"/>
                  <a:gd name="connsiteX55" fmla="*/ 31105 w 331343"/>
                  <a:gd name="connsiteY55" fmla="*/ 86940 h 298450"/>
                  <a:gd name="connsiteX56" fmla="*/ 29809 w 331343"/>
                  <a:gd name="connsiteY56" fmla="*/ 86940 h 298450"/>
                  <a:gd name="connsiteX57" fmla="*/ 3888 w 331343"/>
                  <a:gd name="connsiteY57" fmla="*/ 72666 h 298450"/>
                  <a:gd name="connsiteX58" fmla="*/ 0 w 331343"/>
                  <a:gd name="connsiteY58" fmla="*/ 67475 h 298450"/>
                  <a:gd name="connsiteX59" fmla="*/ 3888 w 331343"/>
                  <a:gd name="connsiteY59" fmla="*/ 60987 h 298450"/>
                  <a:gd name="connsiteX60" fmla="*/ 28513 w 331343"/>
                  <a:gd name="connsiteY60" fmla="*/ 49309 h 298450"/>
                  <a:gd name="connsiteX61" fmla="*/ 89427 w 331343"/>
                  <a:gd name="connsiteY61" fmla="*/ 0 h 298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331343" h="298450">
                    <a:moveTo>
                      <a:pt x="103452" y="146050"/>
                    </a:moveTo>
                    <a:cubicBezTo>
                      <a:pt x="107420" y="146050"/>
                      <a:pt x="110066" y="148648"/>
                      <a:pt x="110066" y="152545"/>
                    </a:cubicBezTo>
                    <a:cubicBezTo>
                      <a:pt x="110066" y="157740"/>
                      <a:pt x="110066" y="161637"/>
                      <a:pt x="111389" y="166832"/>
                    </a:cubicBezTo>
                    <a:cubicBezTo>
                      <a:pt x="112712" y="169430"/>
                      <a:pt x="110066" y="173326"/>
                      <a:pt x="106098" y="174625"/>
                    </a:cubicBezTo>
                    <a:cubicBezTo>
                      <a:pt x="106098" y="174625"/>
                      <a:pt x="106098" y="174625"/>
                      <a:pt x="104775" y="174625"/>
                    </a:cubicBezTo>
                    <a:cubicBezTo>
                      <a:pt x="102129" y="174625"/>
                      <a:pt x="99483" y="172028"/>
                      <a:pt x="98160" y="169430"/>
                    </a:cubicBezTo>
                    <a:cubicBezTo>
                      <a:pt x="96837" y="164234"/>
                      <a:pt x="96837" y="157740"/>
                      <a:pt x="96837" y="152545"/>
                    </a:cubicBezTo>
                    <a:cubicBezTo>
                      <a:pt x="96837" y="148648"/>
                      <a:pt x="99483" y="146050"/>
                      <a:pt x="103452" y="146050"/>
                    </a:cubicBezTo>
                    <a:close/>
                    <a:moveTo>
                      <a:pt x="25717" y="65088"/>
                    </a:moveTo>
                    <a:cubicBezTo>
                      <a:pt x="25717" y="65088"/>
                      <a:pt x="25717" y="65088"/>
                      <a:pt x="20637" y="67469"/>
                    </a:cubicBezTo>
                    <a:lnTo>
                      <a:pt x="26987" y="69851"/>
                    </a:lnTo>
                    <a:cubicBezTo>
                      <a:pt x="25717" y="68660"/>
                      <a:pt x="25717" y="66279"/>
                      <a:pt x="25717" y="65088"/>
                    </a:cubicBezTo>
                    <a:close/>
                    <a:moveTo>
                      <a:pt x="73025" y="41275"/>
                    </a:moveTo>
                    <a:cubicBezTo>
                      <a:pt x="80039" y="41275"/>
                      <a:pt x="85725" y="47316"/>
                      <a:pt x="85725" y="54769"/>
                    </a:cubicBezTo>
                    <a:cubicBezTo>
                      <a:pt x="85725" y="62222"/>
                      <a:pt x="80039" y="68263"/>
                      <a:pt x="73025" y="68263"/>
                    </a:cubicBezTo>
                    <a:cubicBezTo>
                      <a:pt x="66011" y="68263"/>
                      <a:pt x="60325" y="62222"/>
                      <a:pt x="60325" y="54769"/>
                    </a:cubicBezTo>
                    <a:cubicBezTo>
                      <a:pt x="60325" y="47316"/>
                      <a:pt x="66011" y="41275"/>
                      <a:pt x="73025" y="41275"/>
                    </a:cubicBezTo>
                    <a:close/>
                    <a:moveTo>
                      <a:pt x="89991" y="12700"/>
                    </a:moveTo>
                    <a:cubicBezTo>
                      <a:pt x="62904" y="12700"/>
                      <a:pt x="39687" y="34766"/>
                      <a:pt x="39687" y="63322"/>
                    </a:cubicBezTo>
                    <a:cubicBezTo>
                      <a:pt x="39687" y="85389"/>
                      <a:pt x="55165" y="104859"/>
                      <a:pt x="75803" y="111349"/>
                    </a:cubicBezTo>
                    <a:cubicBezTo>
                      <a:pt x="78382" y="112647"/>
                      <a:pt x="79672" y="113945"/>
                      <a:pt x="79672" y="115243"/>
                    </a:cubicBezTo>
                    <a:cubicBezTo>
                      <a:pt x="80962" y="117839"/>
                      <a:pt x="80962" y="119137"/>
                      <a:pt x="79672" y="121733"/>
                    </a:cubicBezTo>
                    <a:cubicBezTo>
                      <a:pt x="74513" y="132117"/>
                      <a:pt x="70643" y="145098"/>
                      <a:pt x="70643" y="156780"/>
                    </a:cubicBezTo>
                    <a:cubicBezTo>
                      <a:pt x="70643" y="199615"/>
                      <a:pt x="105469" y="233363"/>
                      <a:pt x="148034" y="233363"/>
                    </a:cubicBezTo>
                    <a:cubicBezTo>
                      <a:pt x="159643" y="233363"/>
                      <a:pt x="171251" y="230767"/>
                      <a:pt x="181570" y="225575"/>
                    </a:cubicBezTo>
                    <a:cubicBezTo>
                      <a:pt x="181570" y="225575"/>
                      <a:pt x="181570" y="225575"/>
                      <a:pt x="169962" y="225575"/>
                    </a:cubicBezTo>
                    <a:cubicBezTo>
                      <a:pt x="146744" y="225575"/>
                      <a:pt x="123527" y="213893"/>
                      <a:pt x="110629" y="193125"/>
                    </a:cubicBezTo>
                    <a:cubicBezTo>
                      <a:pt x="108049" y="190529"/>
                      <a:pt x="109339" y="186635"/>
                      <a:pt x="111919" y="184039"/>
                    </a:cubicBezTo>
                    <a:cubicBezTo>
                      <a:pt x="114498" y="182741"/>
                      <a:pt x="119658" y="182741"/>
                      <a:pt x="120947" y="186635"/>
                    </a:cubicBezTo>
                    <a:cubicBezTo>
                      <a:pt x="132556" y="202211"/>
                      <a:pt x="150614" y="212595"/>
                      <a:pt x="169962" y="212595"/>
                    </a:cubicBezTo>
                    <a:cubicBezTo>
                      <a:pt x="169962" y="212595"/>
                      <a:pt x="169962" y="212595"/>
                      <a:pt x="204787" y="212595"/>
                    </a:cubicBezTo>
                    <a:cubicBezTo>
                      <a:pt x="204787" y="212595"/>
                      <a:pt x="204787" y="212595"/>
                      <a:pt x="206077" y="212595"/>
                    </a:cubicBezTo>
                    <a:lnTo>
                      <a:pt x="307975" y="212595"/>
                    </a:lnTo>
                    <a:cubicBezTo>
                      <a:pt x="269280" y="171058"/>
                      <a:pt x="135136" y="36064"/>
                      <a:pt x="126107" y="26978"/>
                    </a:cubicBezTo>
                    <a:cubicBezTo>
                      <a:pt x="115788" y="17892"/>
                      <a:pt x="104179" y="12700"/>
                      <a:pt x="89991" y="12700"/>
                    </a:cubicBezTo>
                    <a:close/>
                    <a:moveTo>
                      <a:pt x="89427" y="0"/>
                    </a:moveTo>
                    <a:cubicBezTo>
                      <a:pt x="106276" y="0"/>
                      <a:pt x="123125" y="6488"/>
                      <a:pt x="134789" y="18166"/>
                    </a:cubicBezTo>
                    <a:cubicBezTo>
                      <a:pt x="145157" y="28547"/>
                      <a:pt x="321420" y="206320"/>
                      <a:pt x="329196" y="214106"/>
                    </a:cubicBezTo>
                    <a:cubicBezTo>
                      <a:pt x="331788" y="216701"/>
                      <a:pt x="331788" y="219296"/>
                      <a:pt x="330492" y="221891"/>
                    </a:cubicBezTo>
                    <a:cubicBezTo>
                      <a:pt x="330492" y="223189"/>
                      <a:pt x="327900" y="225784"/>
                      <a:pt x="325308" y="225784"/>
                    </a:cubicBezTo>
                    <a:cubicBezTo>
                      <a:pt x="325308" y="225784"/>
                      <a:pt x="325308" y="225784"/>
                      <a:pt x="204776" y="225784"/>
                    </a:cubicBezTo>
                    <a:cubicBezTo>
                      <a:pt x="193111" y="236165"/>
                      <a:pt x="180151" y="242653"/>
                      <a:pt x="164598" y="245248"/>
                    </a:cubicBezTo>
                    <a:cubicBezTo>
                      <a:pt x="164598" y="245248"/>
                      <a:pt x="164598" y="245248"/>
                      <a:pt x="164598" y="284177"/>
                    </a:cubicBezTo>
                    <a:cubicBezTo>
                      <a:pt x="164598" y="284177"/>
                      <a:pt x="164598" y="284177"/>
                      <a:pt x="171078" y="284177"/>
                    </a:cubicBezTo>
                    <a:cubicBezTo>
                      <a:pt x="174966" y="284177"/>
                      <a:pt x="177559" y="288069"/>
                      <a:pt x="177559" y="291962"/>
                    </a:cubicBezTo>
                    <a:cubicBezTo>
                      <a:pt x="177559" y="294557"/>
                      <a:pt x="174966" y="298450"/>
                      <a:pt x="171078" y="298450"/>
                    </a:cubicBezTo>
                    <a:cubicBezTo>
                      <a:pt x="171078" y="298450"/>
                      <a:pt x="171078" y="298450"/>
                      <a:pt x="117940" y="298450"/>
                    </a:cubicBezTo>
                    <a:cubicBezTo>
                      <a:pt x="115348" y="298450"/>
                      <a:pt x="111460" y="294557"/>
                      <a:pt x="111460" y="291962"/>
                    </a:cubicBezTo>
                    <a:cubicBezTo>
                      <a:pt x="111460" y="288069"/>
                      <a:pt x="115348" y="284177"/>
                      <a:pt x="117940" y="284177"/>
                    </a:cubicBezTo>
                    <a:cubicBezTo>
                      <a:pt x="117940" y="284177"/>
                      <a:pt x="117940" y="284177"/>
                      <a:pt x="151638" y="284177"/>
                    </a:cubicBezTo>
                    <a:cubicBezTo>
                      <a:pt x="151638" y="284177"/>
                      <a:pt x="151638" y="284177"/>
                      <a:pt x="151638" y="246546"/>
                    </a:cubicBezTo>
                    <a:cubicBezTo>
                      <a:pt x="150342" y="246546"/>
                      <a:pt x="149046" y="246546"/>
                      <a:pt x="147749" y="246546"/>
                    </a:cubicBezTo>
                    <a:cubicBezTo>
                      <a:pt x="97204" y="246546"/>
                      <a:pt x="57026" y="206320"/>
                      <a:pt x="57026" y="157011"/>
                    </a:cubicBezTo>
                    <a:cubicBezTo>
                      <a:pt x="57026" y="145332"/>
                      <a:pt x="59618" y="133653"/>
                      <a:pt x="64802" y="121975"/>
                    </a:cubicBezTo>
                    <a:cubicBezTo>
                      <a:pt x="54434" y="118082"/>
                      <a:pt x="45362" y="110296"/>
                      <a:pt x="38881" y="102511"/>
                    </a:cubicBezTo>
                    <a:cubicBezTo>
                      <a:pt x="34993" y="97320"/>
                      <a:pt x="32401" y="92130"/>
                      <a:pt x="31105" y="86940"/>
                    </a:cubicBezTo>
                    <a:cubicBezTo>
                      <a:pt x="29809" y="86940"/>
                      <a:pt x="29809" y="86940"/>
                      <a:pt x="29809" y="86940"/>
                    </a:cubicBezTo>
                    <a:cubicBezTo>
                      <a:pt x="29809" y="86940"/>
                      <a:pt x="29809" y="86940"/>
                      <a:pt x="3888" y="72666"/>
                    </a:cubicBezTo>
                    <a:cubicBezTo>
                      <a:pt x="1296" y="72666"/>
                      <a:pt x="0" y="70071"/>
                      <a:pt x="0" y="67475"/>
                    </a:cubicBezTo>
                    <a:cubicBezTo>
                      <a:pt x="0" y="64880"/>
                      <a:pt x="1296" y="62285"/>
                      <a:pt x="3888" y="60987"/>
                    </a:cubicBezTo>
                    <a:cubicBezTo>
                      <a:pt x="3888" y="60987"/>
                      <a:pt x="3888" y="60987"/>
                      <a:pt x="28513" y="49309"/>
                    </a:cubicBezTo>
                    <a:cubicBezTo>
                      <a:pt x="34993" y="20761"/>
                      <a:pt x="59618" y="0"/>
                      <a:pt x="8942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048747" y="4414285"/>
              <a:ext cx="2687381" cy="794294"/>
              <a:chOff x="719666" y="2048993"/>
              <a:chExt cx="3288101" cy="723852"/>
            </a:xfrm>
          </p:grpSpPr>
          <p:sp>
            <p:nvSpPr>
              <p:cNvPr id="22" name="文本框 62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/>
                  <a:t>请替换文字内容复制你的内容到此</a:t>
                </a:r>
                <a:br>
                  <a:rPr lang="zh-CN" altLang="en-US" sz="1100" dirty="0"/>
                </a:br>
                <a:r>
                  <a:rPr lang="zh-CN" altLang="en-US" sz="1100" dirty="0"/>
                  <a:t>千图网</a:t>
                </a:r>
                <a:r>
                  <a:rPr lang="en-US" altLang="zh-CN" sz="1100" dirty="0"/>
                  <a:t>58PIC.COM</a:t>
                </a:r>
                <a:endParaRPr lang="zh-CN" altLang="en-US" sz="1100" dirty="0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  <a:endParaRPr lang="zh-CN" altLang="en-US" sz="1600" b="1" dirty="0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5000">
        <p14:gallery dir="l"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239" y="1173952"/>
            <a:ext cx="2013137" cy="3429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531376" y="2664633"/>
            <a:ext cx="3332964" cy="56579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商务通用</a:t>
            </a:r>
            <a:r>
              <a:rPr lang="en-US" altLang="zh-CN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PPT</a:t>
            </a:r>
            <a:r>
              <a:rPr lang="zh-CN" altLang="en-US" sz="2800" spc="3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模板</a:t>
            </a:r>
            <a:endParaRPr lang="zh-CN" altLang="en-US" sz="2800" spc="3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620276" y="3125979"/>
            <a:ext cx="58968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Lorem ipsum dolor sit amet, consectetuer adipiscing elit.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  <a:p>
            <a:r>
              <a:rPr lang="zh-CN" altLang="en-US" sz="1400" dirty="0">
                <a:solidFill>
                  <a:srgbClr val="212227"/>
                </a:solidFill>
                <a:latin typeface="汉仪南宫体简" panose="02010509060101010101" pitchFamily="2" charset="-122"/>
                <a:ea typeface="汉仪南宫体简" panose="02010509060101010101" pitchFamily="2" charset="-122"/>
              </a:rPr>
              <a:t>Aenean commodo ligula eget dolor. Aenean massa. </a:t>
            </a:r>
            <a:endParaRPr lang="zh-CN" altLang="en-US" sz="1400" dirty="0">
              <a:solidFill>
                <a:srgbClr val="212227"/>
              </a:solidFill>
              <a:latin typeface="汉仪南宫体简" panose="02010509060101010101" pitchFamily="2" charset="-122"/>
              <a:ea typeface="汉仪南宫体简" panose="0201050906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5000">
        <p14:ripple/>
      </p:transition>
    </mc:Choice>
    <mc:Fallback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p="http://schemas.openxmlformats.org/presentationml/2006/main">
  <p:tag name="PA" val="v4.0.0"/>
</p:tagLst>
</file>

<file path=ppt/tags/tag2.xml><?xml version="1.0" encoding="utf-8"?>
<p:tagLst xmlns:p="http://schemas.openxmlformats.org/presentationml/2006/main">
  <p:tag name="PA" val="v4.0.0"/>
</p:tagLst>
</file>

<file path=ppt/tags/tag3.xml><?xml version="1.0" encoding="utf-8"?>
<p:tagLst xmlns:p="http://schemas.openxmlformats.org/presentationml/2006/main">
  <p:tag name="PA" val="v4.0.0"/>
</p:tagLst>
</file>

<file path=ppt/tags/tag4.xml><?xml version="1.0" encoding="utf-8"?>
<p:tagLst xmlns:p="http://schemas.openxmlformats.org/presentationml/2006/main">
  <p:tag name="PA" val="v4.0.0"/>
</p:tagLst>
</file>

<file path=ppt/tags/tag5.xml><?xml version="1.0" encoding="utf-8"?>
<p:tagLst xmlns:p="http://schemas.openxmlformats.org/presentationml/2006/main">
  <p:tag name="PA" val="v4.0.0"/>
</p:tagLst>
</file>

<file path=ppt/tags/tag6.xml><?xml version="1.0" encoding="utf-8"?>
<p:tagLst xmlns:p="http://schemas.openxmlformats.org/presentationml/2006/main">
  <p:tag name="PA" val="v4.0.0"/>
</p:tagLst>
</file>

<file path=ppt/tags/tag7.xml><?xml version="1.0" encoding="utf-8"?>
<p:tagLst xmlns:p="http://schemas.openxmlformats.org/presentationml/2006/main">
  <p:tag name="PA" val="v4.0.0"/>
</p:tagLst>
</file>

<file path=ppt/tags/tag8.xml><?xml version="1.0" encoding="utf-8"?>
<p:tagLst xmlns:p="http://schemas.openxmlformats.org/presentationml/2006/main">
  <p:tag name="PA" val="v4.0.0"/>
</p:tagLst>
</file>

<file path=ppt/tags/tag9.xml><?xml version="1.0" encoding="utf-8"?>
<p:tagLst xmlns:p="http://schemas.openxmlformats.org/presentationml/2006/main">
  <p:tag name="PA" val="v4.0.0"/>
</p:tagLst>
</file>

<file path=ppt/tags/tag10.xml><?xml version="1.0" encoding="utf-8"?>
<p:tagLst xmlns:p="http://schemas.openxmlformats.org/presentationml/2006/main">
  <p:tag name="PA" val="v4.0.0"/>
</p:tagLst>
</file>

<file path=ppt/tags/tag11.xml><?xml version="1.0" encoding="utf-8"?>
<p:tagLst xmlns:p="http://schemas.openxmlformats.org/presentationml/2006/main">
  <p:tag name="PA" val="v4.0.0"/>
</p:tagLst>
</file>

<file path=ppt/tags/tag12.xml><?xml version="1.0" encoding="utf-8"?>
<p:tagLst xmlns:p="http://schemas.openxmlformats.org/presentationml/2006/main">
  <p:tag name="PA" val="v4.0.0"/>
</p:tagLst>
</file>

<file path=ppt/tags/tag13.xml><?xml version="1.0" encoding="utf-8"?>
<p:tagLst xmlns:p="http://schemas.openxmlformats.org/presentationml/2006/main">
  <p:tag name="PA" val="v4.0.0"/>
</p:tagLst>
</file>

<file path=ppt/tags/tag14.xml><?xml version="1.0" encoding="utf-8"?>
<p:tagLst xmlns:p="http://schemas.openxmlformats.org/presentationml/2006/main">
  <p:tag name="PA" val="v4.0.0"/>
</p:tagLst>
</file>

<file path=ppt/tags/tag15.xml><?xml version="1.0" encoding="utf-8"?>
<p:tagLst xmlns:p="http://schemas.openxmlformats.org/presentationml/2006/main">
  <p:tag name="PA" val="v4.0.0"/>
</p:tagLst>
</file>

<file path=ppt/tags/tag16.xml><?xml version="1.0" encoding="utf-8"?>
<p:tagLst xmlns:p="http://schemas.openxmlformats.org/presentationml/2006/main">
  <p:tag name="PA" val="v4.0.0"/>
</p:tagLst>
</file>

<file path=ppt/tags/tag17.xml><?xml version="1.0" encoding="utf-8"?>
<p:tagLst xmlns:p="http://schemas.openxmlformats.org/presentationml/2006/main">
  <p:tag name="PA" val="v4.0.0"/>
</p:tagLst>
</file>

<file path=ppt/tags/tag18.xml><?xml version="1.0" encoding="utf-8"?>
<p:tagLst xmlns:p="http://schemas.openxmlformats.org/presentationml/2006/main">
  <p:tag name="PA" val="v4.0.0"/>
</p:tagLst>
</file>

<file path=ppt/tags/tag19.xml><?xml version="1.0" encoding="utf-8"?>
<p:tagLst xmlns:p="http://schemas.openxmlformats.org/presentationml/2006/main">
  <p:tag name="PA" val="v4.0.0"/>
</p:tagLst>
</file>

<file path=ppt/tags/tag20.xml><?xml version="1.0" encoding="utf-8"?>
<p:tagLst xmlns:p="http://schemas.openxmlformats.org/presentationml/2006/main">
  <p:tag name="PA" val="v4.0.0"/>
</p:tagLst>
</file>

<file path=ppt/tags/tag21.xml><?xml version="1.0" encoding="utf-8"?>
<p:tagLst xmlns:p="http://schemas.openxmlformats.org/presentationml/2006/main">
  <p:tag name="PA" val="v4.0.0"/>
</p:tagLst>
</file>

<file path=ppt/tags/tag22.xml><?xml version="1.0" encoding="utf-8"?>
<p:tagLst xmlns:p="http://schemas.openxmlformats.org/presentationml/2006/main">
  <p:tag name="PA" val="v4.0.0"/>
</p:tagLst>
</file>

<file path=ppt/tags/tag23.xml><?xml version="1.0" encoding="utf-8"?>
<p:tagLst xmlns:p="http://schemas.openxmlformats.org/presentationml/2006/main">
  <p:tag name="PA" val="v4.0.0"/>
</p:tagLst>
</file>

<file path=ppt/tags/tag24.xml><?xml version="1.0" encoding="utf-8"?>
<p:tagLst xmlns:p="http://schemas.openxmlformats.org/presentationml/2006/main">
  <p:tag name="PA" val="v4.0.0"/>
</p:tagLst>
</file>

<file path=ppt/tags/tag25.xml><?xml version="1.0" encoding="utf-8"?>
<p:tagLst xmlns:p="http://schemas.openxmlformats.org/presentationml/2006/main">
  <p:tag name="PA" val="v4.0.0"/>
</p:tagLst>
</file>

<file path=ppt/tags/tag26.xml><?xml version="1.0" encoding="utf-8"?>
<p:tagLst xmlns:p="http://schemas.openxmlformats.org/presentationml/2006/main">
  <p:tag name="PA" val="v4.0.0"/>
</p:tagLst>
</file>

<file path=ppt/tags/tag27.xml><?xml version="1.0" encoding="utf-8"?>
<p:tagLst xmlns:p="http://schemas.openxmlformats.org/presentationml/2006/main">
  <p:tag name="PA" val="v4.0.0"/>
</p:tagLst>
</file>

<file path=ppt/tags/tag28.xml><?xml version="1.0" encoding="utf-8"?>
<p:tagLst xmlns:p="http://schemas.openxmlformats.org/presentationml/2006/main">
  <p:tag name="PA" val="v4.0.0"/>
</p:tagLst>
</file>

<file path=ppt/tags/tag29.xml><?xml version="1.0" encoding="utf-8"?>
<p:tagLst xmlns:p="http://schemas.openxmlformats.org/presentationml/2006/main">
  <p:tag name="PA" val="v4.0.0"/>
</p:tagLst>
</file>

<file path=ppt/tags/tag30.xml><?xml version="1.0" encoding="utf-8"?>
<p:tagLst xmlns:p="http://schemas.openxmlformats.org/presentationml/2006/main">
  <p:tag name="PA" val="v4.0.0"/>
</p:tagLst>
</file>

<file path=ppt/tags/tag31.xml><?xml version="1.0" encoding="utf-8"?>
<p:tagLst xmlns:p="http://schemas.openxmlformats.org/presentationml/2006/main">
  <p:tag name="PA" val="v4.0.0"/>
</p:tagLst>
</file>

<file path=ppt/tags/tag32.xml><?xml version="1.0" encoding="utf-8"?>
<p:tagLst xmlns:p="http://schemas.openxmlformats.org/presentationml/2006/main">
  <p:tag name="PA" val="v4.0.0"/>
</p:tagLst>
</file>

<file path=ppt/tags/tag33.xml><?xml version="1.0" encoding="utf-8"?>
<p:tagLst xmlns:p="http://schemas.openxmlformats.org/presentationml/2006/main">
  <p:tag name="PA" val="v4.0.0"/>
</p:tagLst>
</file>

<file path=ppt/tags/tag34.xml><?xml version="1.0" encoding="utf-8"?>
<p:tagLst xmlns:p="http://schemas.openxmlformats.org/presentationml/2006/main">
  <p:tag name="PA" val="v4.0.0"/>
</p:tagLst>
</file>

<file path=ppt/tags/tag35.xml><?xml version="1.0" encoding="utf-8"?>
<p:tagLst xmlns:p="http://schemas.openxmlformats.org/presentationml/2006/main">
  <p:tag name="PA" val="v4.0.0"/>
</p:tagLst>
</file>

<file path=ppt/tags/tag36.xml><?xml version="1.0" encoding="utf-8"?>
<p:tagLst xmlns:p="http://schemas.openxmlformats.org/presentationml/2006/main">
  <p:tag name="PA" val="v4.0.0"/>
</p:tagLst>
</file>

<file path=ppt/tags/tag37.xml><?xml version="1.0" encoding="utf-8"?>
<p:tagLst xmlns:p="http://schemas.openxmlformats.org/presentationml/2006/main">
  <p:tag name="PA" val="v4.0.0"/>
</p:tagLst>
</file>

<file path=ppt/tags/tag38.xml><?xml version="1.0" encoding="utf-8"?>
<p:tagLst xmlns:p="http://schemas.openxmlformats.org/presentationml/2006/main">
  <p:tag name="PA" val="v4.0.0"/>
</p:tagLst>
</file>

<file path=ppt/tags/tag39.xml><?xml version="1.0" encoding="utf-8"?>
<p:tagLst xmlns:p="http://schemas.openxmlformats.org/presentationml/2006/main">
  <p:tag name="PA" val="v4.0.0"/>
</p:tagLst>
</file>

<file path=ppt/tags/tag40.xml><?xml version="1.0" encoding="utf-8"?>
<p:tagLst xmlns:p="http://schemas.openxmlformats.org/presentationml/2006/main">
  <p:tag name="PA" val="v4.0.0"/>
</p:tagLst>
</file>

<file path=ppt/tags/tag41.xml><?xml version="1.0" encoding="utf-8"?>
<p:tagLst xmlns:p="http://schemas.openxmlformats.org/presentationml/2006/main">
  <p:tag name="PA" val="v4.0.0"/>
</p:tagLst>
</file>

<file path=ppt/tags/tag42.xml><?xml version="1.0" encoding="utf-8"?>
<p:tagLst xmlns:p="http://schemas.openxmlformats.org/presentationml/2006/main">
  <p:tag name="PA" val="v4.0.0"/>
</p:tagLst>
</file>

<file path=ppt/tags/tag43.xml><?xml version="1.0" encoding="utf-8"?>
<p:tagLst xmlns:p="http://schemas.openxmlformats.org/presentationml/2006/main">
  <p:tag name="PA" val="v4.0.0"/>
</p:tagLst>
</file>

<file path=ppt/tags/tag44.xml><?xml version="1.0" encoding="utf-8"?>
<p:tagLst xmlns:p="http://schemas.openxmlformats.org/presentationml/2006/main">
  <p:tag name="PA" val="v4.0.0"/>
</p:tagLst>
</file>

<file path=ppt/tags/tag45.xml><?xml version="1.0" encoding="utf-8"?>
<p:tagLst xmlns:p="http://schemas.openxmlformats.org/presentationml/2006/main">
  <p:tag name="PA" val="v4.0.0"/>
</p:tagLst>
</file>

<file path=ppt/tags/tag46.xml><?xml version="1.0" encoding="utf-8"?>
<p:tagLst xmlns:p="http://schemas.openxmlformats.org/presentationml/2006/main">
  <p:tag name="PA" val="v4.0.0"/>
</p:tagLst>
</file>

<file path=ppt/tags/tag47.xml><?xml version="1.0" encoding="utf-8"?>
<p:tagLst xmlns:p="http://schemas.openxmlformats.org/presentationml/2006/main">
  <p:tag name="PA" val="v4.0.0"/>
</p:tagLst>
</file>

<file path=ppt/tags/tag48.xml><?xml version="1.0" encoding="utf-8"?>
<p:tagLst xmlns:p="http://schemas.openxmlformats.org/presentationml/2006/main">
  <p:tag name="PA" val="v4.0.0"/>
</p:tagLst>
</file>

<file path=ppt/tags/tag49.xml><?xml version="1.0" encoding="utf-8"?>
<p:tagLst xmlns:p="http://schemas.openxmlformats.org/presentationml/2006/main">
  <p:tag name="PA" val="v4.0.0"/>
</p:tagLst>
</file>

<file path=ppt/tags/tag50.xml><?xml version="1.0" encoding="utf-8"?>
<p:tagLst xmlns:p="http://schemas.openxmlformats.org/presentationml/2006/main">
  <p:tag name="PA" val="v4.0.0"/>
</p:tagLst>
</file>

<file path=ppt/tags/tag51.xml><?xml version="1.0" encoding="utf-8"?>
<p:tagLst xmlns:p="http://schemas.openxmlformats.org/presentationml/2006/main">
  <p:tag name="PA" val="v4.0.0"/>
</p:tagLst>
</file>

<file path=ppt/tags/tag52.xml><?xml version="1.0" encoding="utf-8"?>
<p:tagLst xmlns:p="http://schemas.openxmlformats.org/presentationml/2006/main">
  <p:tag name="PA" val="v4.0.0"/>
</p:tagLst>
</file>

<file path=ppt/tags/tag53.xml><?xml version="1.0" encoding="utf-8"?>
<p:tagLst xmlns:p="http://schemas.openxmlformats.org/presentationml/2006/main">
  <p:tag name="PA" val="v4.0.0"/>
</p:tagLst>
</file>

<file path=ppt/tags/tag54.xml><?xml version="1.0" encoding="utf-8"?>
<p:tagLst xmlns:p="http://schemas.openxmlformats.org/presentationml/2006/main">
  <p:tag name="PA" val="v4.0.0"/>
</p:tagLst>
</file>

<file path=ppt/tags/tag55.xml><?xml version="1.0" encoding="utf-8"?>
<p:tagLst xmlns:p="http://schemas.openxmlformats.org/presentationml/2006/main">
  <p:tag name="PA" val="v4.0.0"/>
</p:tagLst>
</file>

<file path=ppt/tags/tag56.xml><?xml version="1.0" encoding="utf-8"?>
<p:tagLst xmlns:p="http://schemas.openxmlformats.org/presentationml/2006/main">
  <p:tag name="PA" val="v4.0.0"/>
</p:tagLst>
</file>

<file path=ppt/tags/tag57.xml><?xml version="1.0" encoding="utf-8"?>
<p:tagLst xmlns:p="http://schemas.openxmlformats.org/presentationml/2006/main">
  <p:tag name="PA" val="v4.0.0"/>
</p:tagLst>
</file>

<file path=ppt/tags/tag58.xml><?xml version="1.0" encoding="utf-8"?>
<p:tagLst xmlns:p="http://schemas.openxmlformats.org/presentationml/2006/main">
  <p:tag name="PA" val="v4.0.0"/>
</p:tagLst>
</file>

<file path=ppt/tags/tag59.xml><?xml version="1.0" encoding="utf-8"?>
<p:tagLst xmlns:p="http://schemas.openxmlformats.org/presentationml/2006/main">
  <p:tag name="PA" val="v4.0.0"/>
</p:tagLst>
</file>

<file path=ppt/tags/tag60.xml><?xml version="1.0" encoding="utf-8"?>
<p:tagLst xmlns:p="http://schemas.openxmlformats.org/presentationml/2006/main">
  <p:tag name="PA" val="v4.0.0"/>
</p:tagLst>
</file>

<file path=ppt/tags/tag61.xml><?xml version="1.0" encoding="utf-8"?>
<p:tagLst xmlns:p="http://schemas.openxmlformats.org/presentationml/2006/main">
  <p:tag name="PA" val="v4.0.0"/>
</p:tagLst>
</file>

<file path=ppt/tags/tag62.xml><?xml version="1.0" encoding="utf-8"?>
<p:tagLst xmlns:p="http://schemas.openxmlformats.org/presentationml/2006/main">
  <p:tag name="PA" val="v4.0.0"/>
</p:tagLst>
</file>

<file path=ppt/tags/tag63.xml><?xml version="1.0" encoding="utf-8"?>
<p:tagLst xmlns:p="http://schemas.openxmlformats.org/presentationml/2006/main">
  <p:tag name="PA" val="v4.0.0"/>
</p:tagLst>
</file>

<file path=ppt/tags/tag64.xml><?xml version="1.0" encoding="utf-8"?>
<p:tagLst xmlns:p="http://schemas.openxmlformats.org/presentationml/2006/main">
  <p:tag name="PA" val="v4.0.0"/>
</p:tagLst>
</file>

<file path=ppt/tags/tag65.xml><?xml version="1.0" encoding="utf-8"?>
<p:tagLst xmlns:p="http://schemas.openxmlformats.org/presentationml/2006/main">
  <p:tag name="PA" val="v4.0.0"/>
</p:tagLst>
</file>

<file path=ppt/tags/tag66.xml><?xml version="1.0" encoding="utf-8"?>
<p:tagLst xmlns:p="http://schemas.openxmlformats.org/presentationml/2006/main">
  <p:tag name="PA" val="v4.0.0"/>
</p:tagLst>
</file>

<file path=ppt/tags/tag67.xml><?xml version="1.0" encoding="utf-8"?>
<p:tagLst xmlns:p="http://schemas.openxmlformats.org/presentationml/2006/main">
  <p:tag name="PA" val="v4.0.0"/>
</p:tagLst>
</file>

<file path=ppt/tags/tag68.xml><?xml version="1.0" encoding="utf-8"?>
<p:tagLst xmlns:p="http://schemas.openxmlformats.org/presentationml/2006/main">
  <p:tag name="PA" val="v4.0.0"/>
</p:tagLst>
</file>

<file path=ppt/tags/tag69.xml><?xml version="1.0" encoding="utf-8"?>
<p:tagLst xmlns:p="http://schemas.openxmlformats.org/presentationml/2006/main">
  <p:tag name="PA" val="v4.0.0"/>
</p:tagLst>
</file>

<file path=ppt/tags/tag70.xml><?xml version="1.0" encoding="utf-8"?>
<p:tagLst xmlns:p="http://schemas.openxmlformats.org/presentationml/2006/main">
  <p:tag name="PA" val="v4.0.0"/>
</p:tagLst>
</file>

<file path=ppt/tags/tag71.xml><?xml version="1.0" encoding="utf-8"?>
<p:tagLst xmlns:p="http://schemas.openxmlformats.org/presentationml/2006/main">
  <p:tag name="PA" val="v4.0.0"/>
</p:tagLst>
</file>

<file path=ppt/tags/tag72.xml><?xml version="1.0" encoding="utf-8"?>
<p:tagLst xmlns:p="http://schemas.openxmlformats.org/presentationml/2006/main">
  <p:tag name="PA" val="v4.0.0"/>
</p:tagLst>
</file>

<file path=ppt/tags/tag73.xml><?xml version="1.0" encoding="utf-8"?>
<p:tagLst xmlns:p="http://schemas.openxmlformats.org/presentationml/2006/main">
  <p:tag name="PA" val="v4.0.0"/>
</p:tagLst>
</file>

<file path=ppt/tags/tag74.xml><?xml version="1.0" encoding="utf-8"?>
<p:tagLst xmlns:p="http://schemas.openxmlformats.org/presentationml/2006/main">
  <p:tag name="PA" val="v4.0.0"/>
</p:tagLst>
</file>

<file path=ppt/tags/tag75.xml><?xml version="1.0" encoding="utf-8"?>
<p:tagLst xmlns:p="http://schemas.openxmlformats.org/presentationml/2006/main">
  <p:tag name="PA" val="v4.0.0"/>
</p:tagLst>
</file>

<file path=ppt/tags/tag76.xml><?xml version="1.0" encoding="utf-8"?>
<p:tagLst xmlns:p="http://schemas.openxmlformats.org/presentationml/2006/main">
  <p:tag name="PA" val="v4.0.0"/>
</p:tagLst>
</file>

<file path=ppt/tags/tag77.xml><?xml version="1.0" encoding="utf-8"?>
<p:tagLst xmlns:p="http://schemas.openxmlformats.org/presentationml/2006/main">
  <p:tag name="PA" val="v4.0.0"/>
</p:tagLst>
</file>

<file path=ppt/tags/tag78.xml><?xml version="1.0" encoding="utf-8"?>
<p:tagLst xmlns:p="http://schemas.openxmlformats.org/presentationml/2006/main">
  <p:tag name="PA" val="v4.0.0"/>
</p:tagLst>
</file>

<file path=ppt/tags/tag79.xml><?xml version="1.0" encoding="utf-8"?>
<p:tagLst xmlns:p="http://schemas.openxmlformats.org/presentationml/2006/main">
  <p:tag name="PA" val="v4.0.0"/>
</p:tagLst>
</file>

<file path=ppt/tags/tag80.xml><?xml version="1.0" encoding="utf-8"?>
<p:tagLst xmlns:p="http://schemas.openxmlformats.org/presentationml/2006/main">
  <p:tag name="PA" val="v4.0.0"/>
</p:tagLst>
</file>

<file path=ppt/tags/tag81.xml><?xml version="1.0" encoding="utf-8"?>
<p:tagLst xmlns:p="http://schemas.openxmlformats.org/presentationml/2006/main">
  <p:tag name="PA" val="v4.0.0"/>
</p:tagLst>
</file>

<file path=ppt/tags/tag82.xml><?xml version="1.0" encoding="utf-8"?>
<p:tagLst xmlns:p="http://schemas.openxmlformats.org/presentationml/2006/main">
  <p:tag name="PA" val="v4.0.0"/>
</p:tagLst>
</file>

<file path=ppt/tags/tag83.xml><?xml version="1.0" encoding="utf-8"?>
<p:tagLst xmlns:p="http://schemas.openxmlformats.org/presentationml/2006/main">
  <p:tag name="PA" val="v4.0.0"/>
</p:tagLst>
</file>

<file path=ppt/tags/tag84.xml><?xml version="1.0" encoding="utf-8"?>
<p:tagLst xmlns:p="http://schemas.openxmlformats.org/presentationml/2006/main">
  <p:tag name="PA" val="v4.0.0"/>
</p:tagLst>
</file>

<file path=ppt/tags/tag85.xml><?xml version="1.0" encoding="utf-8"?>
<p:tagLst xmlns:p="http://schemas.openxmlformats.org/presentationml/2006/main">
  <p:tag name="PA" val="v4.0.0"/>
</p:tagLst>
</file>

<file path=ppt/tags/tag86.xml><?xml version="1.0" encoding="utf-8"?>
<p:tagLst xmlns:p="http://schemas.openxmlformats.org/presentationml/2006/main">
  <p:tag name="PA" val="v4.0.0"/>
</p:tagLst>
</file>

<file path=ppt/tags/tag87.xml><?xml version="1.0" encoding="utf-8"?>
<p:tagLst xmlns:p="http://schemas.openxmlformats.org/presentationml/2006/main">
  <p:tag name="PA" val="v4.0.0"/>
</p:tagLst>
</file>

<file path=ppt/tags/tag88.xml><?xml version="1.0" encoding="utf-8"?>
<p:tagLst xmlns:p="http://schemas.openxmlformats.org/presentationml/2006/main">
  <p:tag name="PA" val="v4.0.0"/>
</p:tagLst>
</file>

<file path=ppt/tags/tag89.xml><?xml version="1.0" encoding="utf-8"?>
<p:tagLst xmlns:p="http://schemas.openxmlformats.org/presentationml/2006/main">
  <p:tag name="PA" val="v4.0.0"/>
</p:tagLst>
</file>

<file path=ppt/tags/tag90.xml><?xml version="1.0" encoding="utf-8"?>
<p:tagLst xmlns:p="http://schemas.openxmlformats.org/presentationml/2006/main">
  <p:tag name="PA" val="v4.0.0"/>
</p:tagLst>
</file>

<file path=ppt/tags/tag91.xml><?xml version="1.0" encoding="utf-8"?>
<p:tagLst xmlns:p="http://schemas.openxmlformats.org/presentationml/2006/main">
  <p:tag name="PA" val="v4.0.0"/>
</p:tagLst>
</file>

<file path=ppt/tags/tag92.xml><?xml version="1.0" encoding="utf-8"?>
<p:tagLst xmlns:p="http://schemas.openxmlformats.org/presentationml/2006/main">
  <p:tag name="PA" val="v4.0.0"/>
</p:tagLst>
</file>

<file path=ppt/tags/tag93.xml><?xml version="1.0" encoding="utf-8"?>
<p:tagLst xmlns:p="http://schemas.openxmlformats.org/presentationml/2006/main">
  <p:tag name="PA" val="v4.0.0"/>
</p:tagLst>
</file>

<file path=ppt/tags/tag94.xml><?xml version="1.0" encoding="utf-8"?>
<p:tagLst xmlns:p="http://schemas.openxmlformats.org/presentationml/2006/main">
  <p:tag name="PA" val="v4.0.0"/>
</p:tagLst>
</file>

<file path=ppt/tags/tag95.xml><?xml version="1.0" encoding="utf-8"?>
<p:tagLst xmlns:p="http://schemas.openxmlformats.org/presentationml/2006/main">
  <p:tag name="PA" val="v4.0.0"/>
</p:tagLst>
</file>

<file path=ppt/tags/tag96.xml><?xml version="1.0" encoding="utf-8"?>
<p:tagLst xmlns:p="http://schemas.openxmlformats.org/presentationml/2006/main">
  <p:tag name="PA" val="v4.0.0"/>
</p:tagLst>
</file>

<file path=ppt/tags/tag97.xml><?xml version="1.0" encoding="utf-8"?>
<p:tagLst xmlns:p="http://schemas.openxmlformats.org/presentationml/2006/main">
  <p:tag name="PA" val="v4.0.0"/>
</p:tagLst>
</file>

<file path=ppt/tags/tag98.xml><?xml version="1.0" encoding="utf-8"?>
<p:tagLst xmlns:p="http://schemas.openxmlformats.org/presentationml/2006/main">
  <p:tag name="PA" val="v4.0.0"/>
</p:tagLst>
</file>

<file path=ppt/tags/tag99.xml><?xml version="1.0" encoding="utf-8"?>
<p:tagLst xmlns:p="http://schemas.openxmlformats.org/presentationml/2006/main">
  <p:tag name="PA" val="v4.0.0"/>
</p:tagLst>
</file>

<file path=ppt/tags/tag100.xml><?xml version="1.0" encoding="utf-8"?>
<p:tagLst xmlns:p="http://schemas.openxmlformats.org/presentationml/2006/main">
  <p:tag name="PA" val="v4.0.0"/>
</p:tagLst>
</file>

<file path=ppt/tags/tag101.xml><?xml version="1.0" encoding="utf-8"?>
<p:tagLst xmlns:p="http://schemas.openxmlformats.org/presentationml/2006/main">
  <p:tag name="PA" val="v4.0.0"/>
</p:tagLst>
</file>

<file path=ppt/tags/tag102.xml><?xml version="1.0" encoding="utf-8"?>
<p:tagLst xmlns:p="http://schemas.openxmlformats.org/presentationml/2006/main">
  <p:tag name="PA" val="v4.0.0"/>
</p:tagLst>
</file>

<file path=ppt/tags/tag103.xml><?xml version="1.0" encoding="utf-8"?>
<p:tagLst xmlns:p="http://schemas.openxmlformats.org/presentationml/2006/main">
  <p:tag name="PA" val="v4.0.0"/>
</p:tagLst>
</file>

<file path=ppt/tags/tag104.xml><?xml version="1.0" encoding="utf-8"?>
<p:tagLst xmlns:p="http://schemas.openxmlformats.org/presentationml/2006/main">
  <p:tag name="PA" val="v4.0.0"/>
</p:tagLst>
</file>

<file path=ppt/tags/tag105.xml><?xml version="1.0" encoding="utf-8"?>
<p:tagLst xmlns:p="http://schemas.openxmlformats.org/presentationml/2006/main">
  <p:tag name="PA" val="v4.0.0"/>
</p:tagLst>
</file>

<file path=ppt/tags/tag106.xml><?xml version="1.0" encoding="utf-8"?>
<p:tagLst xmlns:p="http://schemas.openxmlformats.org/presentationml/2006/main">
  <p:tag name="PA" val="v4.0.0"/>
</p:tagLst>
</file>

<file path=ppt/tags/tag107.xml><?xml version="1.0" encoding="utf-8"?>
<p:tagLst xmlns:p="http://schemas.openxmlformats.org/presentationml/2006/main">
  <p:tag name="PA" val="v4.0.0"/>
</p:tagLst>
</file>

<file path=ppt/tags/tag108.xml><?xml version="1.0" encoding="utf-8"?>
<p:tagLst xmlns:p="http://schemas.openxmlformats.org/presentationml/2006/main">
  <p:tag name="PA" val="v4.0.0"/>
</p:tagLst>
</file>

<file path=ppt/tags/tag109.xml><?xml version="1.0" encoding="utf-8"?>
<p:tagLst xmlns:p="http://schemas.openxmlformats.org/presentationml/2006/main">
  <p:tag name="PA" val="v4.0.0"/>
</p:tagLst>
</file>

<file path=ppt/tags/tag110.xml><?xml version="1.0" encoding="utf-8"?>
<p:tagLst xmlns:p="http://schemas.openxmlformats.org/presentationml/2006/main">
  <p:tag name="PA" val="v4.0.0"/>
</p:tagLst>
</file>

<file path=ppt/tags/tag111.xml><?xml version="1.0" encoding="utf-8"?>
<p:tagLst xmlns:p="http://schemas.openxmlformats.org/presentationml/2006/main">
  <p:tag name="PA" val="v4.0.0"/>
</p:tagLst>
</file>

<file path=ppt/tags/tag112.xml><?xml version="1.0" encoding="utf-8"?>
<p:tagLst xmlns:p="http://schemas.openxmlformats.org/presentationml/2006/main">
  <p:tag name="PA" val="v4.0.0"/>
</p:tagLst>
</file>

<file path=ppt/tags/tag113.xml><?xml version="1.0" encoding="utf-8"?>
<p:tagLst xmlns:p="http://schemas.openxmlformats.org/presentationml/2006/main">
  <p:tag name="PA" val="v4.0.0"/>
</p:tagLst>
</file>

<file path=ppt/tags/tag114.xml><?xml version="1.0" encoding="utf-8"?>
<p:tagLst xmlns:p="http://schemas.openxmlformats.org/presentationml/2006/main">
  <p:tag name="PA" val="v4.0.0"/>
</p:tagLst>
</file>

<file path=ppt/tags/tag115.xml><?xml version="1.0" encoding="utf-8"?>
<p:tagLst xmlns:p="http://schemas.openxmlformats.org/presentationml/2006/main">
  <p:tag name="PA" val="v4.0.0"/>
</p:tagLst>
</file>

<file path=ppt/tags/tag116.xml><?xml version="1.0" encoding="utf-8"?>
<p:tagLst xmlns:p="http://schemas.openxmlformats.org/presentationml/2006/main">
  <p:tag name="PA" val="v4.0.0"/>
</p:tagLst>
</file>

<file path=ppt/tags/tag117.xml><?xml version="1.0" encoding="utf-8"?>
<p:tagLst xmlns:p="http://schemas.openxmlformats.org/presentationml/2006/main">
  <p:tag name="PA" val="v4.0.0"/>
</p:tagLst>
</file>

<file path=ppt/tags/tag118.xml><?xml version="1.0" encoding="utf-8"?>
<p:tagLst xmlns:p="http://schemas.openxmlformats.org/presentationml/2006/main">
  <p:tag name="PA" val="v4.0.0"/>
</p:tagLst>
</file>

<file path=ppt/tags/tag119.xml><?xml version="1.0" encoding="utf-8"?>
<p:tagLst xmlns:p="http://schemas.openxmlformats.org/presentationml/2006/main">
  <p:tag name="PA" val="v4.0.0"/>
</p:tagLst>
</file>

<file path=ppt/tags/tag120.xml><?xml version="1.0" encoding="utf-8"?>
<p:tagLst xmlns:p="http://schemas.openxmlformats.org/presentationml/2006/main">
  <p:tag name="PA" val="v4.0.0"/>
</p:tagLst>
</file>

<file path=ppt/tags/tag121.xml><?xml version="1.0" encoding="utf-8"?>
<p:tagLst xmlns:p="http://schemas.openxmlformats.org/presentationml/2006/main">
  <p:tag name="PA" val="v4.0.0"/>
</p:tagLst>
</file>

<file path=ppt/tags/tag122.xml><?xml version="1.0" encoding="utf-8"?>
<p:tagLst xmlns:p="http://schemas.openxmlformats.org/presentationml/2006/main">
  <p:tag name="PA" val="v4.0.0"/>
</p:tagLst>
</file>

<file path=ppt/tags/tag123.xml><?xml version="1.0" encoding="utf-8"?>
<p:tagLst xmlns:p="http://schemas.openxmlformats.org/presentationml/2006/main">
  <p:tag name="PA" val="v4.0.0"/>
</p:tagLst>
</file>

<file path=ppt/tags/tag124.xml><?xml version="1.0" encoding="utf-8"?>
<p:tagLst xmlns:p="http://schemas.openxmlformats.org/presentationml/2006/main">
  <p:tag name="PA" val="v4.0.0"/>
</p:tagLst>
</file>

<file path=ppt/tags/tag125.xml><?xml version="1.0" encoding="utf-8"?>
<p:tagLst xmlns:p="http://schemas.openxmlformats.org/presentationml/2006/main">
  <p:tag name="PA" val="v4.0.0"/>
</p:tagLst>
</file>

<file path=ppt/tags/tag126.xml><?xml version="1.0" encoding="utf-8"?>
<p:tagLst xmlns:p="http://schemas.openxmlformats.org/presentationml/2006/main">
  <p:tag name="PA" val="v4.0.0"/>
</p:tagLst>
</file>

<file path=ppt/tags/tag127.xml><?xml version="1.0" encoding="utf-8"?>
<p:tagLst xmlns:p="http://schemas.openxmlformats.org/presentationml/2006/main">
  <p:tag name="PA" val="v4.0.0"/>
</p:tagLst>
</file>

<file path=ppt/tags/tag128.xml><?xml version="1.0" encoding="utf-8"?>
<p:tagLst xmlns:p="http://schemas.openxmlformats.org/presentationml/2006/main">
  <p:tag name="PA" val="v4.0.0"/>
</p:tagLst>
</file>

<file path=ppt/tags/tag129.xml><?xml version="1.0" encoding="utf-8"?>
<p:tagLst xmlns:p="http://schemas.openxmlformats.org/presentationml/2006/main">
  <p:tag name="PA" val="v4.0.0"/>
</p:tagLst>
</file>

<file path=ppt/tags/tag130.xml><?xml version="1.0" encoding="utf-8"?>
<p:tagLst xmlns:p="http://schemas.openxmlformats.org/presentationml/2006/main">
  <p:tag name="PA" val="v4.0.0"/>
</p:tagLst>
</file>

<file path=ppt/tags/tag131.xml><?xml version="1.0" encoding="utf-8"?>
<p:tagLst xmlns:p="http://schemas.openxmlformats.org/presentationml/2006/main">
  <p:tag name="PA" val="v4.0.0"/>
</p:tagLst>
</file>

<file path=ppt/tags/tag132.xml><?xml version="1.0" encoding="utf-8"?>
<p:tagLst xmlns:p="http://schemas.openxmlformats.org/presentationml/2006/main">
  <p:tag name="PA" val="v4.0.0"/>
</p:tagLst>
</file>

<file path=ppt/tags/tag133.xml><?xml version="1.0" encoding="utf-8"?>
<p:tagLst xmlns:p="http://schemas.openxmlformats.org/presentationml/2006/main">
  <p:tag name="PA" val="v4.0.0"/>
</p:tagLst>
</file>

<file path=ppt/tags/tag134.xml><?xml version="1.0" encoding="utf-8"?>
<p:tagLst xmlns:p="http://schemas.openxmlformats.org/presentationml/2006/main">
  <p:tag name="PA" val="v4.0.0"/>
</p:tagLst>
</file>

<file path=ppt/tags/tag135.xml><?xml version="1.0" encoding="utf-8"?>
<p:tagLst xmlns:p="http://schemas.openxmlformats.org/presentationml/2006/main">
  <p:tag name="PA" val="v4.0.0"/>
</p:tagLst>
</file>

<file path=ppt/tags/tag136.xml><?xml version="1.0" encoding="utf-8"?>
<p:tagLst xmlns:p="http://schemas.openxmlformats.org/presentationml/2006/main">
  <p:tag name="PA" val="v4.0.0"/>
</p:tagLst>
</file>

<file path=ppt/tags/tag137.xml><?xml version="1.0" encoding="utf-8"?>
<p:tagLst xmlns:p="http://schemas.openxmlformats.org/presentationml/2006/main">
  <p:tag name="PA" val="v4.0.0"/>
</p:tagLst>
</file>

<file path=ppt/tags/tag138.xml><?xml version="1.0" encoding="utf-8"?>
<p:tagLst xmlns:p="http://schemas.openxmlformats.org/presentationml/2006/main">
  <p:tag name="PA" val="v4.0.0"/>
</p:tagLst>
</file>

<file path=ppt/tags/tag139.xml><?xml version="1.0" encoding="utf-8"?>
<p:tagLst xmlns:p="http://schemas.openxmlformats.org/presentationml/2006/main">
  <p:tag name="PA" val="v4.0.0"/>
</p:tagLst>
</file>

<file path=ppt/tags/tag140.xml><?xml version="1.0" encoding="utf-8"?>
<p:tagLst xmlns:p="http://schemas.openxmlformats.org/presentationml/2006/main">
  <p:tag name="PA" val="v4.0.0"/>
</p:tagLst>
</file>

<file path=ppt/tags/tag141.xml><?xml version="1.0" encoding="utf-8"?>
<p:tagLst xmlns:p="http://schemas.openxmlformats.org/presentationml/2006/main">
  <p:tag name="PA" val="v4.0.0"/>
</p:tagLst>
</file>

<file path=ppt/tags/tag142.xml><?xml version="1.0" encoding="utf-8"?>
<p:tagLst xmlns:p="http://schemas.openxmlformats.org/presentationml/2006/main">
  <p:tag name="PA" val="v4.0.0"/>
</p:tagLst>
</file>

<file path=ppt/tags/tag143.xml><?xml version="1.0" encoding="utf-8"?>
<p:tagLst xmlns:p="http://schemas.openxmlformats.org/presentationml/2006/main">
  <p:tag name="PA" val="v4.0.0"/>
</p:tagLst>
</file>

<file path=ppt/tags/tag144.xml><?xml version="1.0" encoding="utf-8"?>
<p:tagLst xmlns:p="http://schemas.openxmlformats.org/presentationml/2006/main">
  <p:tag name="PA" val="v4.0.0"/>
</p:tagLst>
</file>

<file path=ppt/tags/tag145.xml><?xml version="1.0" encoding="utf-8"?>
<p:tagLst xmlns:p="http://schemas.openxmlformats.org/presentationml/2006/main">
  <p:tag name="PA" val="v4.0.0"/>
</p:tagLst>
</file>

<file path=ppt/tags/tag146.xml><?xml version="1.0" encoding="utf-8"?>
<p:tagLst xmlns:p="http://schemas.openxmlformats.org/presentationml/2006/main">
  <p:tag name="PA" val="v4.0.0"/>
</p:tagLst>
</file>

<file path=ppt/tags/tag147.xml><?xml version="1.0" encoding="utf-8"?>
<p:tagLst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PRESENTATION_TITLE" val="PowerPoint 演示文稿"/>
</p:tagLst>
</file>

<file path=ppt/theme/theme1.xml><?xml version="1.0" encoding="utf-8"?>
<a:theme xmlns:a="http://schemas.openxmlformats.org/drawingml/2006/main" name="www.ppt.cn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5433D"/>
      </a:accent1>
      <a:accent2>
        <a:srgbClr val="1E4B32"/>
      </a:accent2>
      <a:accent3>
        <a:srgbClr val="8E261A"/>
      </a:accent3>
      <a:accent4>
        <a:srgbClr val="45433D"/>
      </a:accent4>
      <a:accent5>
        <a:srgbClr val="1E4B32"/>
      </a:accent5>
      <a:accent6>
        <a:srgbClr val="E66857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千图</Template>
  <TotalTime>0</TotalTime>
  <Words>4243</Words>
  <Application>WPS 演示</Application>
  <PresentationFormat>自定义</PresentationFormat>
  <Paragraphs>542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宋体</vt:lpstr>
      <vt:lpstr>Wingdings</vt:lpstr>
      <vt:lpstr>叶根友刀锋黑草</vt:lpstr>
      <vt:lpstr>黑体</vt:lpstr>
      <vt:lpstr>汉仪南宫体简</vt:lpstr>
      <vt:lpstr>腾祥铁山楷书简繁合集</vt:lpstr>
      <vt:lpstr>文悦古典明朝体 (非商业使用) W5</vt:lpstr>
      <vt:lpstr>思源黑体 CN Light</vt:lpstr>
      <vt:lpstr>中山行书百年纪念版</vt:lpstr>
      <vt:lpstr>微软雅黑</vt:lpstr>
      <vt:lpstr>Arial Unicode MS</vt:lpstr>
      <vt:lpstr>等线</vt:lpstr>
      <vt:lpstr>www.ppt.cn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柚子设计</dc:creator>
  <cp:keywords>MC-PPT模板</cp:keywords>
  <cp:category>模板</cp:category>
  <cp:lastModifiedBy>拉普耶鲁</cp:lastModifiedBy>
  <cp:revision>6</cp:revision>
  <dcterms:created xsi:type="dcterms:W3CDTF">2017-12-28T08:15:00Z</dcterms:created>
  <dcterms:modified xsi:type="dcterms:W3CDTF">2020-07-28T09:27:37Z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2052-11.1.0.9739</vt:lpwstr>
  </property>
</Properties>
</file>