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5" r:id="rId3"/>
    <p:sldId id="274" r:id="rId4"/>
    <p:sldId id="276" r:id="rId5"/>
    <p:sldId id="281" r:id="rId6"/>
    <p:sldId id="278" r:id="rId7"/>
    <p:sldId id="282" r:id="rId8"/>
    <p:sldId id="279" r:id="rId9"/>
    <p:sldId id="284" r:id="rId10"/>
    <p:sldId id="285" r:id="rId11"/>
    <p:sldId id="280" r:id="rId12"/>
    <p:sldId id="286" r:id="rId13"/>
    <p:sldId id="287" r:id="rId14"/>
  </p:sldIdLst>
  <p:sldSz cx="12192000" cy="6858000"/>
  <p:notesSz cx="6858000" cy="9144000"/>
  <p:embeddedFontLst>
    <p:embeddedFont>
      <p:font typeface="时尚中黑简体" panose="01010104010101010101" pitchFamily="2" charset="-122"/>
      <p:regular r:id="rId18"/>
    </p:embeddedFont>
    <p:embeddedFont>
      <p:font typeface="方正兰亭超细黑简体" panose="02000000000000000000" pitchFamily="2" charset="-122"/>
      <p:regular r:id="rId19"/>
    </p:embeddedFont>
    <p:embeddedFont>
      <p:font typeface="Agency FB" panose="020B0503020202020204" pitchFamily="34" charset="0"/>
      <p:regular r:id="rId20"/>
      <p:bold r:id="rId21"/>
    </p:embeddedFont>
    <p:embeddedFont>
      <p:font typeface="李旭科书法" panose="02000603000000000000" pitchFamily="2" charset="-122"/>
      <p:regular r:id="rId22"/>
    </p:embeddedFont>
    <p:embeddedFont>
      <p:font typeface="方正正纤黑简体" panose="02000000000000000000" pitchFamily="2" charset="-122"/>
      <p:regular r:id="rId23"/>
    </p:embeddedFont>
    <p:embeddedFont>
      <p:font typeface="微软雅黑" panose="020B0503020204020204" pitchFamily="34" charset="-122"/>
      <p:regular r:id="rId24"/>
    </p:embeddedFont>
    <p:embeddedFont>
      <p:font typeface="等线 Light" panose="02010600030101010101" pitchFamily="2" charset="-122"/>
      <p:regular r:id="rId25"/>
    </p:embeddedFont>
    <p:embeddedFont>
      <p:font typeface="方正正黑简体" panose="02000000000000000000" pitchFamily="2" charset="-122"/>
      <p:regular r:id="rId26"/>
    </p:embeddedFont>
    <p:embeddedFont>
      <p:font typeface="方正兰亭黑简体" panose="02000000000000000000" pitchFamily="2" charset="-122"/>
      <p:regular r:id="rId27"/>
    </p:embeddedFont>
    <p:embeddedFont>
      <p:font typeface="等线" panose="02010600030101010101" charset="0"/>
      <p:regular r:id="rId28"/>
      <p:bold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FC0024"/>
    <a:srgbClr val="920015"/>
    <a:srgbClr val="000000"/>
    <a:srgbClr val="3A0008"/>
    <a:srgbClr val="520227"/>
    <a:srgbClr val="F2092B"/>
    <a:srgbClr val="20B6D5"/>
    <a:srgbClr val="15050B"/>
    <a:srgbClr val="8222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188" y="72"/>
      </p:cViewPr>
      <p:guideLst>
        <p:guide pos="5972"/>
        <p:guide orient="horz" pos="3339"/>
        <p:guide pos="64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12.fntdata"/><Relationship Id="rId28" Type="http://schemas.openxmlformats.org/officeDocument/2006/relationships/font" Target="fonts/font11.fntdata"/><Relationship Id="rId27" Type="http://schemas.openxmlformats.org/officeDocument/2006/relationships/font" Target="fonts/font10.fntdata"/><Relationship Id="rId26" Type="http://schemas.openxmlformats.org/officeDocument/2006/relationships/font" Target="fonts/font9.fntdata"/><Relationship Id="rId25" Type="http://schemas.openxmlformats.org/officeDocument/2006/relationships/font" Target="fonts/font8.fntdata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6BE22-102E-44B2-A11B-419E385CF7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9B151-A212-498D-9F34-F17F9E5B231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>
            <a:off x="-2940206" y="-2029149"/>
            <a:ext cx="9905993" cy="8539652"/>
          </a:xfrm>
          <a:prstGeom prst="triangle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8000000">
            <a:off x="-1800948" y="-663114"/>
            <a:ext cx="9240701" cy="7966124"/>
          </a:xfrm>
          <a:prstGeom prst="triangle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91585" y="2499821"/>
            <a:ext cx="64639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遇见最美的你</a:t>
            </a:r>
            <a:endParaRPr lang="zh-CN" altLang="en-US" sz="66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768600" y="3773404"/>
            <a:ext cx="4074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——</a:t>
            </a:r>
            <a:r>
              <a:rPr lang="zh-CN" altLang="en-US" sz="3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妇女节活动策划</a:t>
            </a:r>
            <a:endParaRPr lang="zh-CN" altLang="en-US" sz="32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06943" y="3607817"/>
            <a:ext cx="62332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3653" y="6455388"/>
            <a:ext cx="269430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</a:rPr>
              <a:t>：</a:t>
            </a:r>
            <a:r>
              <a:rPr lang="en-US" altLang="zh-CN" sz="1400" dirty="0" smtClean="0">
                <a:solidFill>
                  <a:schemeClr val="bg1"/>
                </a:solidFill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</a:rPr>
              <a:t>    </a:t>
            </a:r>
            <a:r>
              <a:rPr lang="zh-CN" altLang="en-US" sz="1400" dirty="0">
                <a:solidFill>
                  <a:schemeClr val="bg1"/>
                </a:solidFill>
              </a:rPr>
              <a:t>时间：</a:t>
            </a:r>
            <a:r>
              <a:rPr lang="en-US" altLang="zh-CN" sz="1400" dirty="0">
                <a:solidFill>
                  <a:schemeClr val="bg1"/>
                </a:solidFill>
              </a:rPr>
              <a:t>XX</a:t>
            </a:r>
            <a:r>
              <a:rPr lang="zh-CN" altLang="en-US" sz="1400" dirty="0">
                <a:solidFill>
                  <a:schemeClr val="bg1"/>
                </a:solidFill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</a:rPr>
              <a:t>XX</a:t>
            </a:r>
            <a:r>
              <a:rPr lang="zh-CN" altLang="en-US" sz="1400" dirty="0">
                <a:solidFill>
                  <a:schemeClr val="bg1"/>
                </a:solidFill>
              </a:rPr>
              <a:t>月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5143500" y="0"/>
            <a:ext cx="7048500" cy="6858000"/>
          </a:xfrm>
          <a:custGeom>
            <a:avLst/>
            <a:gdLst>
              <a:gd name="connsiteX0" fmla="*/ 1581150 w 7048500"/>
              <a:gd name="connsiteY0" fmla="*/ 0 h 6858000"/>
              <a:gd name="connsiteX1" fmla="*/ 7048500 w 7048500"/>
              <a:gd name="connsiteY1" fmla="*/ 0 h 6858000"/>
              <a:gd name="connsiteX2" fmla="*/ 7048500 w 7048500"/>
              <a:gd name="connsiteY2" fmla="*/ 6858000 h 6858000"/>
              <a:gd name="connsiteX3" fmla="*/ 1581150 w 7048500"/>
              <a:gd name="connsiteY3" fmla="*/ 6858000 h 6858000"/>
              <a:gd name="connsiteX4" fmla="*/ 0 w 70485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8500" h="6858000">
                <a:moveTo>
                  <a:pt x="1581150" y="0"/>
                </a:moveTo>
                <a:lnTo>
                  <a:pt x="7048500" y="0"/>
                </a:lnTo>
                <a:lnTo>
                  <a:pt x="7048500" y="6858000"/>
                </a:lnTo>
                <a:lnTo>
                  <a:pt x="15811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399020" y="1057806"/>
            <a:ext cx="1059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07860" y="2349698"/>
            <a:ext cx="1059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16700" y="3646352"/>
            <a:ext cx="1059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5540" y="4938245"/>
            <a:ext cx="1059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18924" y="-61229"/>
            <a:ext cx="1107996" cy="2025986"/>
            <a:chOff x="918924" y="-4079"/>
            <a:chExt cx="1107996" cy="2025986"/>
          </a:xfrm>
        </p:grpSpPr>
        <p:sp>
          <p:nvSpPr>
            <p:cNvPr id="18" name="矩形 17"/>
            <p:cNvSpPr/>
            <p:nvPr/>
          </p:nvSpPr>
          <p:spPr>
            <a:xfrm>
              <a:off x="939522" y="54285"/>
              <a:ext cx="1066800" cy="1909258"/>
            </a:xfrm>
            <a:prstGeom prst="rect">
              <a:avLst/>
            </a:prstGeom>
            <a:solidFill>
              <a:srgbClr val="FC0024">
                <a:alpha val="3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18924" y="-4079"/>
              <a:ext cx="1107996" cy="202598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李旭科书法" panose="02000603000000000000" pitchFamily="2" charset="-122"/>
                  <a:ea typeface="李旭科书法" panose="02000603000000000000" pitchFamily="2" charset="-122"/>
                </a:rPr>
                <a:t>目录</a:t>
              </a:r>
              <a:endParaRPr lang="zh-CN" altLang="en-US" sz="6000" dirty="0">
                <a:solidFill>
                  <a:schemeClr val="bg1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153400" y="1183297"/>
            <a:ext cx="3562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活动概述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919720" y="2475007"/>
            <a:ext cx="3562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活动目标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686040" y="3776605"/>
            <a:ext cx="3562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活动举措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31050" y="5068499"/>
            <a:ext cx="3562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活动特色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900000">
            <a:off x="2024698" y="1188207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rot="20700000">
            <a:off x="2024698" y="1188207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49303" y="2411389"/>
            <a:ext cx="3562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活动概述</a:t>
            </a:r>
            <a:endParaRPr lang="zh-CN" altLang="en-US" sz="6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68880" y="3535681"/>
            <a:ext cx="3124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468378" y="3551976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Activity overview</a:t>
            </a:r>
            <a:endParaRPr lang="zh-CN" altLang="en-US" sz="2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763778" y="1909827"/>
            <a:ext cx="533400" cy="533400"/>
            <a:chOff x="9372098" y="2270640"/>
            <a:chExt cx="533400" cy="533400"/>
          </a:xfrm>
        </p:grpSpPr>
        <p:sp>
          <p:nvSpPr>
            <p:cNvPr id="8" name="文本框 7"/>
            <p:cNvSpPr txBox="1"/>
            <p:nvPr/>
          </p:nvSpPr>
          <p:spPr>
            <a:xfrm>
              <a:off x="9417818" y="2275730"/>
              <a:ext cx="441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9372098" y="2270640"/>
              <a:ext cx="533400" cy="533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8"/>
          <a:stretch>
            <a:fillRect/>
          </a:stretch>
        </p:blipFill>
        <p:spPr>
          <a:xfrm>
            <a:off x="468" y="0"/>
            <a:ext cx="7970037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214783" y="0"/>
            <a:ext cx="697721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 rot="7200000">
            <a:off x="-645205" y="-626975"/>
            <a:ext cx="3479228" cy="3184744"/>
            <a:chOff x="451622" y="3443743"/>
            <a:chExt cx="2822769" cy="2897136"/>
          </a:xfrm>
          <a:effectLst/>
        </p:grpSpPr>
        <p:sp>
          <p:nvSpPr>
            <p:cNvPr id="42" name="等腰三角形 41"/>
            <p:cNvSpPr/>
            <p:nvPr/>
          </p:nvSpPr>
          <p:spPr>
            <a:xfrm>
              <a:off x="451622" y="3460040"/>
              <a:ext cx="1818096" cy="2880839"/>
            </a:xfrm>
            <a:prstGeom prst="triangle">
              <a:avLst>
                <a:gd name="adj" fmla="val 100000"/>
              </a:avLst>
            </a:prstGeom>
            <a:solidFill>
              <a:srgbClr val="9200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2269718" y="3443743"/>
              <a:ext cx="1004673" cy="2880839"/>
            </a:xfrm>
            <a:prstGeom prst="triangle">
              <a:avLst>
                <a:gd name="adj" fmla="val 0"/>
              </a:avLst>
            </a:prstGeom>
            <a:solidFill>
              <a:srgbClr val="FC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807569" y="1253030"/>
            <a:ext cx="6594136" cy="4110481"/>
            <a:chOff x="4327336" y="823223"/>
            <a:chExt cx="6594136" cy="4110481"/>
          </a:xfrm>
        </p:grpSpPr>
        <p:grpSp>
          <p:nvGrpSpPr>
            <p:cNvPr id="3" name="组合 2"/>
            <p:cNvGrpSpPr/>
            <p:nvPr/>
          </p:nvGrpSpPr>
          <p:grpSpPr>
            <a:xfrm>
              <a:off x="4327336" y="823223"/>
              <a:ext cx="725644" cy="723013"/>
              <a:chOff x="3618897" y="2279040"/>
              <a:chExt cx="706229" cy="703668"/>
            </a:xfrm>
            <a:solidFill>
              <a:schemeClr val="bg1"/>
            </a:solidFill>
            <a:effectLst/>
          </p:grpSpPr>
          <p:sp>
            <p:nvSpPr>
              <p:cNvPr id="4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392660" y="4159032"/>
              <a:ext cx="594996" cy="774672"/>
              <a:chOff x="3196030" y="1160235"/>
              <a:chExt cx="582794" cy="758785"/>
            </a:xfrm>
            <a:solidFill>
              <a:schemeClr val="bg1"/>
            </a:solidFill>
            <a:effectLst/>
          </p:grpSpPr>
          <p:sp>
            <p:nvSpPr>
              <p:cNvPr id="8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Freeform 636"/>
              <p:cNvSpPr/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Freeform 637"/>
              <p:cNvSpPr/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638"/>
              <p:cNvSpPr/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KSO_Shape"/>
            <p:cNvSpPr/>
            <p:nvPr/>
          </p:nvSpPr>
          <p:spPr bwMode="auto">
            <a:xfrm>
              <a:off x="4354362" y="1975891"/>
              <a:ext cx="671593" cy="671593"/>
            </a:xfrm>
            <a:custGeom>
              <a:avLst/>
              <a:gdLst>
                <a:gd name="T0" fmla="*/ 899695 w 3299"/>
                <a:gd name="T1" fmla="*/ 0 h 3300"/>
                <a:gd name="T2" fmla="*/ 1536410 w 3299"/>
                <a:gd name="T3" fmla="*/ 263513 h 3300"/>
                <a:gd name="T4" fmla="*/ 1799935 w 3299"/>
                <a:gd name="T5" fmla="*/ 900199 h 3300"/>
                <a:gd name="T6" fmla="*/ 1536410 w 3299"/>
                <a:gd name="T7" fmla="*/ 1536339 h 3300"/>
                <a:gd name="T8" fmla="*/ 899695 w 3299"/>
                <a:gd name="T9" fmla="*/ 1800397 h 3300"/>
                <a:gd name="T10" fmla="*/ 263525 w 3299"/>
                <a:gd name="T11" fmla="*/ 1536339 h 3300"/>
                <a:gd name="T12" fmla="*/ 0 w 3299"/>
                <a:gd name="T13" fmla="*/ 900199 h 3300"/>
                <a:gd name="T14" fmla="*/ 263525 w 3299"/>
                <a:gd name="T15" fmla="*/ 263513 h 3300"/>
                <a:gd name="T16" fmla="*/ 899695 w 3299"/>
                <a:gd name="T17" fmla="*/ 0 h 3300"/>
                <a:gd name="T18" fmla="*/ 1013180 w 3299"/>
                <a:gd name="T19" fmla="*/ 864736 h 3300"/>
                <a:gd name="T20" fmla="*/ 992992 w 3299"/>
                <a:gd name="T21" fmla="*/ 832002 h 3300"/>
                <a:gd name="T22" fmla="*/ 1264701 w 3299"/>
                <a:gd name="T23" fmla="*/ 435914 h 3300"/>
                <a:gd name="T24" fmla="*/ 1204685 w 3299"/>
                <a:gd name="T25" fmla="*/ 390086 h 3300"/>
                <a:gd name="T26" fmla="*/ 917700 w 3299"/>
                <a:gd name="T27" fmla="*/ 788901 h 3300"/>
                <a:gd name="T28" fmla="*/ 839679 w 3299"/>
                <a:gd name="T29" fmla="*/ 797630 h 3300"/>
                <a:gd name="T30" fmla="*/ 772570 w 3299"/>
                <a:gd name="T31" fmla="*/ 971123 h 3300"/>
                <a:gd name="T32" fmla="*/ 946071 w 3299"/>
                <a:gd name="T33" fmla="*/ 1038775 h 3300"/>
                <a:gd name="T34" fmla="*/ 968986 w 3299"/>
                <a:gd name="T35" fmla="*/ 1025681 h 3300"/>
                <a:gd name="T36" fmla="*/ 1287071 w 3299"/>
                <a:gd name="T37" fmla="*/ 1123339 h 3300"/>
                <a:gd name="T38" fmla="*/ 1315988 w 3299"/>
                <a:gd name="T39" fmla="*/ 1042594 h 3300"/>
                <a:gd name="T40" fmla="*/ 1024637 w 3299"/>
                <a:gd name="T41" fmla="*/ 922567 h 3300"/>
                <a:gd name="T42" fmla="*/ 1013180 w 3299"/>
                <a:gd name="T43" fmla="*/ 864736 h 3300"/>
                <a:gd name="T44" fmla="*/ 1364546 w 3299"/>
                <a:gd name="T45" fmla="*/ 435914 h 3300"/>
                <a:gd name="T46" fmla="*/ 899695 w 3299"/>
                <a:gd name="T47" fmla="*/ 243326 h 3300"/>
                <a:gd name="T48" fmla="*/ 435389 w 3299"/>
                <a:gd name="T49" fmla="*/ 435914 h 3300"/>
                <a:gd name="T50" fmla="*/ 243338 w 3299"/>
                <a:gd name="T51" fmla="*/ 900199 h 3300"/>
                <a:gd name="T52" fmla="*/ 435389 w 3299"/>
                <a:gd name="T53" fmla="*/ 1364483 h 3300"/>
                <a:gd name="T54" fmla="*/ 899695 w 3299"/>
                <a:gd name="T55" fmla="*/ 1556525 h 3300"/>
                <a:gd name="T56" fmla="*/ 1364546 w 3299"/>
                <a:gd name="T57" fmla="*/ 1364483 h 3300"/>
                <a:gd name="T58" fmla="*/ 1556597 w 3299"/>
                <a:gd name="T59" fmla="*/ 900199 h 3300"/>
                <a:gd name="T60" fmla="*/ 1364546 w 3299"/>
                <a:gd name="T61" fmla="*/ 435914 h 33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299" h="3300">
                  <a:moveTo>
                    <a:pt x="1649" y="0"/>
                  </a:moveTo>
                  <a:cubicBezTo>
                    <a:pt x="2105" y="0"/>
                    <a:pt x="2517" y="185"/>
                    <a:pt x="2816" y="483"/>
                  </a:cubicBezTo>
                  <a:cubicBezTo>
                    <a:pt x="3115" y="782"/>
                    <a:pt x="3299" y="1194"/>
                    <a:pt x="3299" y="1650"/>
                  </a:cubicBezTo>
                  <a:cubicBezTo>
                    <a:pt x="3299" y="2105"/>
                    <a:pt x="3115" y="2518"/>
                    <a:pt x="2816" y="2816"/>
                  </a:cubicBezTo>
                  <a:cubicBezTo>
                    <a:pt x="2517" y="3115"/>
                    <a:pt x="2105" y="3300"/>
                    <a:pt x="1649" y="3300"/>
                  </a:cubicBezTo>
                  <a:cubicBezTo>
                    <a:pt x="1194" y="3300"/>
                    <a:pt x="781" y="3115"/>
                    <a:pt x="483" y="2816"/>
                  </a:cubicBezTo>
                  <a:cubicBezTo>
                    <a:pt x="184" y="2518"/>
                    <a:pt x="0" y="2105"/>
                    <a:pt x="0" y="1650"/>
                  </a:cubicBezTo>
                  <a:cubicBezTo>
                    <a:pt x="0" y="1194"/>
                    <a:pt x="184" y="782"/>
                    <a:pt x="483" y="483"/>
                  </a:cubicBezTo>
                  <a:cubicBezTo>
                    <a:pt x="781" y="185"/>
                    <a:pt x="1194" y="0"/>
                    <a:pt x="1649" y="0"/>
                  </a:cubicBezTo>
                  <a:close/>
                  <a:moveTo>
                    <a:pt x="1857" y="1585"/>
                  </a:moveTo>
                  <a:cubicBezTo>
                    <a:pt x="1847" y="1563"/>
                    <a:pt x="1834" y="1543"/>
                    <a:pt x="1820" y="1525"/>
                  </a:cubicBezTo>
                  <a:cubicBezTo>
                    <a:pt x="2006" y="1303"/>
                    <a:pt x="2171" y="1060"/>
                    <a:pt x="2318" y="799"/>
                  </a:cubicBezTo>
                  <a:cubicBezTo>
                    <a:pt x="2281" y="771"/>
                    <a:pt x="2245" y="743"/>
                    <a:pt x="2208" y="715"/>
                  </a:cubicBezTo>
                  <a:cubicBezTo>
                    <a:pt x="2004" y="941"/>
                    <a:pt x="1829" y="1185"/>
                    <a:pt x="1682" y="1446"/>
                  </a:cubicBezTo>
                  <a:cubicBezTo>
                    <a:pt x="1635" y="1437"/>
                    <a:pt x="1585" y="1442"/>
                    <a:pt x="1539" y="1462"/>
                  </a:cubicBezTo>
                  <a:cubicBezTo>
                    <a:pt x="1417" y="1516"/>
                    <a:pt x="1362" y="1658"/>
                    <a:pt x="1416" y="1780"/>
                  </a:cubicBezTo>
                  <a:cubicBezTo>
                    <a:pt x="1470" y="1902"/>
                    <a:pt x="1612" y="1957"/>
                    <a:pt x="1734" y="1904"/>
                  </a:cubicBezTo>
                  <a:cubicBezTo>
                    <a:pt x="1749" y="1897"/>
                    <a:pt x="1763" y="1889"/>
                    <a:pt x="1776" y="1880"/>
                  </a:cubicBezTo>
                  <a:cubicBezTo>
                    <a:pt x="1956" y="1962"/>
                    <a:pt x="2149" y="2024"/>
                    <a:pt x="2359" y="2059"/>
                  </a:cubicBezTo>
                  <a:cubicBezTo>
                    <a:pt x="2376" y="2010"/>
                    <a:pt x="2394" y="1960"/>
                    <a:pt x="2412" y="1911"/>
                  </a:cubicBezTo>
                  <a:cubicBezTo>
                    <a:pt x="2243" y="1815"/>
                    <a:pt x="2064" y="1744"/>
                    <a:pt x="1878" y="1691"/>
                  </a:cubicBezTo>
                  <a:cubicBezTo>
                    <a:pt x="1879" y="1656"/>
                    <a:pt x="1873" y="1620"/>
                    <a:pt x="1857" y="1585"/>
                  </a:cubicBezTo>
                  <a:close/>
                  <a:moveTo>
                    <a:pt x="2501" y="799"/>
                  </a:moveTo>
                  <a:cubicBezTo>
                    <a:pt x="2283" y="581"/>
                    <a:pt x="1982" y="446"/>
                    <a:pt x="1649" y="446"/>
                  </a:cubicBezTo>
                  <a:cubicBezTo>
                    <a:pt x="1317" y="446"/>
                    <a:pt x="1016" y="581"/>
                    <a:pt x="798" y="799"/>
                  </a:cubicBezTo>
                  <a:cubicBezTo>
                    <a:pt x="581" y="1017"/>
                    <a:pt x="446" y="1318"/>
                    <a:pt x="446" y="1650"/>
                  </a:cubicBezTo>
                  <a:cubicBezTo>
                    <a:pt x="446" y="1982"/>
                    <a:pt x="581" y="2283"/>
                    <a:pt x="798" y="2501"/>
                  </a:cubicBezTo>
                  <a:cubicBezTo>
                    <a:pt x="1016" y="2719"/>
                    <a:pt x="1317" y="2853"/>
                    <a:pt x="1649" y="2853"/>
                  </a:cubicBezTo>
                  <a:cubicBezTo>
                    <a:pt x="1982" y="2853"/>
                    <a:pt x="2283" y="2719"/>
                    <a:pt x="2501" y="2501"/>
                  </a:cubicBezTo>
                  <a:cubicBezTo>
                    <a:pt x="2718" y="2283"/>
                    <a:pt x="2853" y="1982"/>
                    <a:pt x="2853" y="1650"/>
                  </a:cubicBezTo>
                  <a:cubicBezTo>
                    <a:pt x="2853" y="1318"/>
                    <a:pt x="2718" y="1017"/>
                    <a:pt x="2501" y="7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KSO_Shape"/>
            <p:cNvSpPr/>
            <p:nvPr/>
          </p:nvSpPr>
          <p:spPr>
            <a:xfrm>
              <a:off x="4503066" y="3085543"/>
              <a:ext cx="374185" cy="639632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75002" y="893715"/>
              <a:ext cx="138635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</a:rPr>
                <a:t>主题：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75002" y="2038348"/>
              <a:ext cx="138635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3200"/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时间：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75003" y="3099460"/>
              <a:ext cx="122104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3200"/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地点：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275002" y="4241090"/>
              <a:ext cx="1325823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3200"/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内容：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08962" y="924492"/>
              <a:ext cx="39242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遇见最美的你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491289" y="2095793"/>
              <a:ext cx="44301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bg1"/>
                  </a:solidFill>
                </a:rPr>
                <a:t>2016</a:t>
              </a:r>
              <a:r>
                <a:rPr lang="zh-CN" altLang="en-US" dirty="0">
                  <a:solidFill>
                    <a:schemeClr val="bg1"/>
                  </a:solidFill>
                </a:rPr>
                <a:t>年</a:t>
              </a:r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r>
                <a:rPr lang="zh-CN" altLang="en-US" dirty="0">
                  <a:solidFill>
                    <a:schemeClr val="bg1"/>
                  </a:solidFill>
                </a:rPr>
                <a:t>月</a:t>
              </a:r>
              <a:r>
                <a:rPr lang="en-US" altLang="zh-CN" dirty="0">
                  <a:solidFill>
                    <a:schemeClr val="bg1"/>
                  </a:solidFill>
                </a:rPr>
                <a:t>8</a:t>
              </a:r>
              <a:r>
                <a:rPr lang="zh-CN" altLang="en-US" dirty="0">
                  <a:solidFill>
                    <a:schemeClr val="bg1"/>
                  </a:solidFill>
                </a:rPr>
                <a:t>日全天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91289" y="3111860"/>
              <a:ext cx="44301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密斯特道广场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491289" y="4280125"/>
              <a:ext cx="44301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赠送</a:t>
              </a:r>
              <a:r>
                <a:rPr lang="en-US" altLang="zh-CN" dirty="0">
                  <a:solidFill>
                    <a:schemeClr val="bg1"/>
                  </a:solidFill>
                </a:rPr>
                <a:t>XXX</a:t>
              </a:r>
              <a:r>
                <a:rPr lang="zh-CN" altLang="en-US" dirty="0">
                  <a:solidFill>
                    <a:schemeClr val="bg1"/>
                  </a:solidFill>
                </a:rPr>
                <a:t>精美礼品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59275" y="183492"/>
            <a:ext cx="139065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活动</a:t>
            </a:r>
            <a:endParaRPr lang="en-US" altLang="zh-CN" sz="4400" dirty="0">
              <a:solidFill>
                <a:schemeClr val="bg1"/>
              </a:solidFill>
            </a:endParaRPr>
          </a:p>
          <a:p>
            <a:r>
              <a:rPr lang="zh-CN" altLang="en-US" sz="4400" dirty="0">
                <a:solidFill>
                  <a:schemeClr val="bg1"/>
                </a:solidFill>
              </a:rPr>
              <a:t>概述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049172" y="-1736129"/>
            <a:ext cx="6402624" cy="4825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 rot="17100662">
            <a:off x="10749717" y="5485187"/>
            <a:ext cx="1957402" cy="1677119"/>
            <a:chOff x="451622" y="3443743"/>
            <a:chExt cx="2822769" cy="2897136"/>
          </a:xfrm>
        </p:grpSpPr>
        <p:sp>
          <p:nvSpPr>
            <p:cNvPr id="50" name="等腰三角形 49"/>
            <p:cNvSpPr/>
            <p:nvPr/>
          </p:nvSpPr>
          <p:spPr>
            <a:xfrm>
              <a:off x="451622" y="3460040"/>
              <a:ext cx="1818096" cy="2880839"/>
            </a:xfrm>
            <a:prstGeom prst="triangle">
              <a:avLst>
                <a:gd name="adj" fmla="val 100000"/>
              </a:avLst>
            </a:prstGeom>
            <a:solidFill>
              <a:srgbClr val="9200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>
              <a:off x="2269718" y="3443743"/>
              <a:ext cx="1004673" cy="2880839"/>
            </a:xfrm>
            <a:prstGeom prst="triangle">
              <a:avLst>
                <a:gd name="adj" fmla="val 0"/>
              </a:avLst>
            </a:prstGeom>
            <a:solidFill>
              <a:srgbClr val="FC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900000">
            <a:off x="852601" y="450789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0700000">
            <a:off x="852601" y="450789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77206" y="1673971"/>
            <a:ext cx="3562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活动目标</a:t>
            </a:r>
            <a:endParaRPr lang="zh-CN" altLang="en-US" sz="6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296783" y="2798263"/>
            <a:ext cx="3124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296281" y="2814558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Active target</a:t>
            </a:r>
            <a:endParaRPr lang="zh-CN" altLang="en-US" sz="2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37401" y="1208277"/>
            <a:ext cx="441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591681" y="1172409"/>
            <a:ext cx="533400" cy="5334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8" r="7308"/>
          <a:stretch>
            <a:fillRect/>
          </a:stretch>
        </p:blipFill>
        <p:spPr>
          <a:xfrm>
            <a:off x="1512939" y="0"/>
            <a:ext cx="10707329" cy="6858000"/>
          </a:xfrm>
          <a:prstGeom prst="rect">
            <a:avLst/>
          </a:prstGeom>
        </p:spPr>
      </p:pic>
      <p:sp>
        <p:nvSpPr>
          <p:cNvPr id="31" name="任意多边形 30"/>
          <p:cNvSpPr/>
          <p:nvPr/>
        </p:nvSpPr>
        <p:spPr>
          <a:xfrm>
            <a:off x="0" y="0"/>
            <a:ext cx="4646972" cy="6858000"/>
          </a:xfrm>
          <a:custGeom>
            <a:avLst/>
            <a:gdLst>
              <a:gd name="connsiteX0" fmla="*/ 0 w 4646972"/>
              <a:gd name="connsiteY0" fmla="*/ 0 h 6858000"/>
              <a:gd name="connsiteX1" fmla="*/ 4646972 w 4646972"/>
              <a:gd name="connsiteY1" fmla="*/ 0 h 6858000"/>
              <a:gd name="connsiteX2" fmla="*/ 4404781 w 4646972"/>
              <a:gd name="connsiteY2" fmla="*/ 833310 h 6858000"/>
              <a:gd name="connsiteX3" fmla="*/ 4366180 w 4646972"/>
              <a:gd name="connsiteY3" fmla="*/ 829419 h 6858000"/>
              <a:gd name="connsiteX4" fmla="*/ 4099276 w 4646972"/>
              <a:gd name="connsiteY4" fmla="*/ 1096323 h 6858000"/>
              <a:gd name="connsiteX5" fmla="*/ 4177450 w 4646972"/>
              <a:gd name="connsiteY5" fmla="*/ 1285053 h 6858000"/>
              <a:gd name="connsiteX6" fmla="*/ 4257752 w 4646972"/>
              <a:gd name="connsiteY6" fmla="*/ 1339194 h 6858000"/>
              <a:gd name="connsiteX7" fmla="*/ 3946627 w 4646972"/>
              <a:gd name="connsiteY7" fmla="*/ 2409684 h 6858000"/>
              <a:gd name="connsiteX8" fmla="*/ 3940512 w 4646972"/>
              <a:gd name="connsiteY8" fmla="*/ 2409067 h 6858000"/>
              <a:gd name="connsiteX9" fmla="*/ 3673608 w 4646972"/>
              <a:gd name="connsiteY9" fmla="*/ 2675971 h 6858000"/>
              <a:gd name="connsiteX10" fmla="*/ 3751783 w 4646972"/>
              <a:gd name="connsiteY10" fmla="*/ 2864701 h 6858000"/>
              <a:gd name="connsiteX11" fmla="*/ 3804125 w 4646972"/>
              <a:gd name="connsiteY11" fmla="*/ 2899991 h 6858000"/>
              <a:gd name="connsiteX12" fmla="*/ 3486881 w 4646972"/>
              <a:gd name="connsiteY12" fmla="*/ 3991534 h 6858000"/>
              <a:gd name="connsiteX13" fmla="*/ 3461053 w 4646972"/>
              <a:gd name="connsiteY13" fmla="*/ 3994138 h 6858000"/>
              <a:gd name="connsiteX14" fmla="*/ 3247939 w 4646972"/>
              <a:gd name="connsiteY14" fmla="*/ 4255619 h 6858000"/>
              <a:gd name="connsiteX15" fmla="*/ 3326114 w 4646972"/>
              <a:gd name="connsiteY15" fmla="*/ 4444349 h 6858000"/>
              <a:gd name="connsiteX16" fmla="*/ 3350498 w 4646972"/>
              <a:gd name="connsiteY16" fmla="*/ 4460789 h 6858000"/>
              <a:gd name="connsiteX17" fmla="*/ 3026189 w 4646972"/>
              <a:gd name="connsiteY17" fmla="*/ 5576639 h 6858000"/>
              <a:gd name="connsiteX18" fmla="*/ 2985283 w 4646972"/>
              <a:gd name="connsiteY18" fmla="*/ 5589337 h 6858000"/>
              <a:gd name="connsiteX19" fmla="*/ 2822270 w 4646972"/>
              <a:gd name="connsiteY19" fmla="*/ 5835266 h 6858000"/>
              <a:gd name="connsiteX20" fmla="*/ 2867853 w 4646972"/>
              <a:gd name="connsiteY20" fmla="*/ 5984495 h 6858000"/>
              <a:gd name="connsiteX21" fmla="*/ 2897284 w 4646972"/>
              <a:gd name="connsiteY21" fmla="*/ 6020165 h 6858000"/>
              <a:gd name="connsiteX22" fmla="*/ 2653777 w 4646972"/>
              <a:gd name="connsiteY22" fmla="*/ 6858000 h 6858000"/>
              <a:gd name="connsiteX23" fmla="*/ 0 w 4646972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646972" h="6858000">
                <a:moveTo>
                  <a:pt x="0" y="0"/>
                </a:moveTo>
                <a:lnTo>
                  <a:pt x="4646972" y="0"/>
                </a:lnTo>
                <a:lnTo>
                  <a:pt x="4404781" y="833310"/>
                </a:lnTo>
                <a:lnTo>
                  <a:pt x="4366180" y="829419"/>
                </a:lnTo>
                <a:cubicBezTo>
                  <a:pt x="4218773" y="829419"/>
                  <a:pt x="4099276" y="948916"/>
                  <a:pt x="4099276" y="1096323"/>
                </a:cubicBezTo>
                <a:cubicBezTo>
                  <a:pt x="4099276" y="1170027"/>
                  <a:pt x="4129150" y="1236753"/>
                  <a:pt x="4177450" y="1285053"/>
                </a:cubicBezTo>
                <a:lnTo>
                  <a:pt x="4257752" y="1339194"/>
                </a:lnTo>
                <a:lnTo>
                  <a:pt x="3946627" y="2409684"/>
                </a:lnTo>
                <a:lnTo>
                  <a:pt x="3940512" y="2409067"/>
                </a:lnTo>
                <a:cubicBezTo>
                  <a:pt x="3793105" y="2409067"/>
                  <a:pt x="3673608" y="2528564"/>
                  <a:pt x="3673608" y="2675971"/>
                </a:cubicBezTo>
                <a:cubicBezTo>
                  <a:pt x="3673608" y="2749675"/>
                  <a:pt x="3703482" y="2816401"/>
                  <a:pt x="3751783" y="2864701"/>
                </a:cubicBezTo>
                <a:lnTo>
                  <a:pt x="3804125" y="2899991"/>
                </a:lnTo>
                <a:lnTo>
                  <a:pt x="3486881" y="3991534"/>
                </a:lnTo>
                <a:lnTo>
                  <a:pt x="3461053" y="3994138"/>
                </a:lnTo>
                <a:cubicBezTo>
                  <a:pt x="3339429" y="4019025"/>
                  <a:pt x="3247939" y="4126638"/>
                  <a:pt x="3247939" y="4255619"/>
                </a:cubicBezTo>
                <a:cubicBezTo>
                  <a:pt x="3247939" y="4329323"/>
                  <a:pt x="3277813" y="4396049"/>
                  <a:pt x="3326114" y="4444349"/>
                </a:cubicBezTo>
                <a:lnTo>
                  <a:pt x="3350498" y="4460789"/>
                </a:lnTo>
                <a:lnTo>
                  <a:pt x="3026189" y="5576639"/>
                </a:lnTo>
                <a:lnTo>
                  <a:pt x="2985283" y="5589337"/>
                </a:lnTo>
                <a:cubicBezTo>
                  <a:pt x="2889487" y="5629855"/>
                  <a:pt x="2822270" y="5724711"/>
                  <a:pt x="2822270" y="5835266"/>
                </a:cubicBezTo>
                <a:cubicBezTo>
                  <a:pt x="2822270" y="5890544"/>
                  <a:pt x="2839074" y="5941897"/>
                  <a:pt x="2867853" y="5984495"/>
                </a:cubicBezTo>
                <a:lnTo>
                  <a:pt x="2897284" y="6020165"/>
                </a:lnTo>
                <a:lnTo>
                  <a:pt x="265377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 rot="7200000">
            <a:off x="-645205" y="-626975"/>
            <a:ext cx="3479228" cy="3184744"/>
            <a:chOff x="451622" y="3443743"/>
            <a:chExt cx="2822769" cy="2897136"/>
          </a:xfrm>
          <a:effectLst/>
        </p:grpSpPr>
        <p:sp>
          <p:nvSpPr>
            <p:cNvPr id="5" name="等腰三角形 4"/>
            <p:cNvSpPr/>
            <p:nvPr/>
          </p:nvSpPr>
          <p:spPr>
            <a:xfrm>
              <a:off x="451622" y="3460040"/>
              <a:ext cx="1818096" cy="2880839"/>
            </a:xfrm>
            <a:prstGeom prst="triangle">
              <a:avLst>
                <a:gd name="adj" fmla="val 100000"/>
              </a:avLst>
            </a:prstGeom>
            <a:solidFill>
              <a:srgbClr val="9200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2269718" y="3443743"/>
              <a:ext cx="1004673" cy="2880839"/>
            </a:xfrm>
            <a:prstGeom prst="triangle">
              <a:avLst>
                <a:gd name="adj" fmla="val 0"/>
              </a:avLst>
            </a:prstGeom>
            <a:solidFill>
              <a:srgbClr val="FC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9275" y="183492"/>
            <a:ext cx="1390650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活动</a:t>
            </a:r>
            <a:endParaRPr lang="en-US" altLang="zh-CN" sz="4400" dirty="0">
              <a:solidFill>
                <a:schemeClr val="bg1"/>
              </a:solidFill>
            </a:endParaRPr>
          </a:p>
          <a:p>
            <a:r>
              <a:rPr lang="zh-CN" altLang="en-US" sz="4400" dirty="0">
                <a:solidFill>
                  <a:schemeClr val="bg1"/>
                </a:solidFill>
              </a:rPr>
              <a:t>目标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 rot="17100662">
            <a:off x="10749717" y="5485187"/>
            <a:ext cx="1957402" cy="1677119"/>
            <a:chOff x="451622" y="3443743"/>
            <a:chExt cx="2822769" cy="2897136"/>
          </a:xfrm>
        </p:grpSpPr>
        <p:sp>
          <p:nvSpPr>
            <p:cNvPr id="9" name="等腰三角形 8"/>
            <p:cNvSpPr/>
            <p:nvPr/>
          </p:nvSpPr>
          <p:spPr>
            <a:xfrm>
              <a:off x="451622" y="3460040"/>
              <a:ext cx="1818096" cy="2880839"/>
            </a:xfrm>
            <a:prstGeom prst="triangle">
              <a:avLst>
                <a:gd name="adj" fmla="val 100000"/>
              </a:avLst>
            </a:prstGeom>
            <a:solidFill>
              <a:srgbClr val="9200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269718" y="3443743"/>
              <a:ext cx="1004673" cy="2880839"/>
            </a:xfrm>
            <a:prstGeom prst="triangle">
              <a:avLst>
                <a:gd name="adj" fmla="val 0"/>
              </a:avLst>
            </a:prstGeom>
            <a:solidFill>
              <a:srgbClr val="FC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/>
        </p:nvSpPr>
        <p:spPr>
          <a:xfrm rot="16200000">
            <a:off x="6778347" y="-1793264"/>
            <a:ext cx="1178397" cy="5801784"/>
          </a:xfrm>
          <a:custGeom>
            <a:avLst/>
            <a:gdLst>
              <a:gd name="connsiteX0" fmla="*/ 1178397 w 1178397"/>
              <a:gd name="connsiteY0" fmla="*/ 353484 h 5801784"/>
              <a:gd name="connsiteX1" fmla="*/ 1178397 w 1178397"/>
              <a:gd name="connsiteY1" fmla="*/ 5801784 h 5801784"/>
              <a:gd name="connsiteX2" fmla="*/ 0 w 1178397"/>
              <a:gd name="connsiteY2" fmla="*/ 5801784 h 5801784"/>
              <a:gd name="connsiteX3" fmla="*/ 0 w 1178397"/>
              <a:gd name="connsiteY3" fmla="*/ 353484 h 5801784"/>
              <a:gd name="connsiteX4" fmla="*/ 384180 w 1178397"/>
              <a:gd name="connsiteY4" fmla="*/ 353484 h 5801784"/>
              <a:gd name="connsiteX5" fmla="*/ 589201 w 1178397"/>
              <a:gd name="connsiteY5" fmla="*/ 0 h 5801784"/>
              <a:gd name="connsiteX6" fmla="*/ 794221 w 1178397"/>
              <a:gd name="connsiteY6" fmla="*/ 353484 h 58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397" h="5801784">
                <a:moveTo>
                  <a:pt x="1178397" y="353484"/>
                </a:moveTo>
                <a:lnTo>
                  <a:pt x="1178397" y="5801784"/>
                </a:lnTo>
                <a:lnTo>
                  <a:pt x="0" y="5801784"/>
                </a:lnTo>
                <a:lnTo>
                  <a:pt x="0" y="353484"/>
                </a:lnTo>
                <a:lnTo>
                  <a:pt x="384180" y="353484"/>
                </a:lnTo>
                <a:lnTo>
                  <a:pt x="589201" y="0"/>
                </a:lnTo>
                <a:lnTo>
                  <a:pt x="794221" y="3534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16200000">
            <a:off x="6352679" y="-213616"/>
            <a:ext cx="1178397" cy="5801784"/>
          </a:xfrm>
          <a:custGeom>
            <a:avLst/>
            <a:gdLst>
              <a:gd name="connsiteX0" fmla="*/ 1178397 w 1178397"/>
              <a:gd name="connsiteY0" fmla="*/ 353484 h 5801784"/>
              <a:gd name="connsiteX1" fmla="*/ 1178397 w 1178397"/>
              <a:gd name="connsiteY1" fmla="*/ 5801784 h 5801784"/>
              <a:gd name="connsiteX2" fmla="*/ 0 w 1178397"/>
              <a:gd name="connsiteY2" fmla="*/ 5801784 h 5801784"/>
              <a:gd name="connsiteX3" fmla="*/ 0 w 1178397"/>
              <a:gd name="connsiteY3" fmla="*/ 353484 h 5801784"/>
              <a:gd name="connsiteX4" fmla="*/ 384180 w 1178397"/>
              <a:gd name="connsiteY4" fmla="*/ 353484 h 5801784"/>
              <a:gd name="connsiteX5" fmla="*/ 589201 w 1178397"/>
              <a:gd name="connsiteY5" fmla="*/ 0 h 5801784"/>
              <a:gd name="connsiteX6" fmla="*/ 794221 w 1178397"/>
              <a:gd name="connsiteY6" fmla="*/ 353484 h 58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397" h="5801784">
                <a:moveTo>
                  <a:pt x="1178397" y="353484"/>
                </a:moveTo>
                <a:lnTo>
                  <a:pt x="1178397" y="5801784"/>
                </a:lnTo>
                <a:lnTo>
                  <a:pt x="0" y="5801784"/>
                </a:lnTo>
                <a:lnTo>
                  <a:pt x="0" y="353484"/>
                </a:lnTo>
                <a:lnTo>
                  <a:pt x="384180" y="353484"/>
                </a:lnTo>
                <a:lnTo>
                  <a:pt x="589201" y="0"/>
                </a:lnTo>
                <a:lnTo>
                  <a:pt x="794221" y="3534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rot="16200000">
            <a:off x="5927010" y="1366032"/>
            <a:ext cx="1178397" cy="5801784"/>
          </a:xfrm>
          <a:custGeom>
            <a:avLst/>
            <a:gdLst>
              <a:gd name="connsiteX0" fmla="*/ 1178397 w 1178397"/>
              <a:gd name="connsiteY0" fmla="*/ 353484 h 5801784"/>
              <a:gd name="connsiteX1" fmla="*/ 1178397 w 1178397"/>
              <a:gd name="connsiteY1" fmla="*/ 5801784 h 5801784"/>
              <a:gd name="connsiteX2" fmla="*/ 0 w 1178397"/>
              <a:gd name="connsiteY2" fmla="*/ 5801784 h 5801784"/>
              <a:gd name="connsiteX3" fmla="*/ 0 w 1178397"/>
              <a:gd name="connsiteY3" fmla="*/ 353484 h 5801784"/>
              <a:gd name="connsiteX4" fmla="*/ 384180 w 1178397"/>
              <a:gd name="connsiteY4" fmla="*/ 353484 h 5801784"/>
              <a:gd name="connsiteX5" fmla="*/ 589201 w 1178397"/>
              <a:gd name="connsiteY5" fmla="*/ 0 h 5801784"/>
              <a:gd name="connsiteX6" fmla="*/ 794221 w 1178397"/>
              <a:gd name="connsiteY6" fmla="*/ 353484 h 58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397" h="5801784">
                <a:moveTo>
                  <a:pt x="1178397" y="353484"/>
                </a:moveTo>
                <a:lnTo>
                  <a:pt x="1178397" y="5801784"/>
                </a:lnTo>
                <a:lnTo>
                  <a:pt x="0" y="5801784"/>
                </a:lnTo>
                <a:lnTo>
                  <a:pt x="0" y="353484"/>
                </a:lnTo>
                <a:lnTo>
                  <a:pt x="384180" y="353484"/>
                </a:lnTo>
                <a:lnTo>
                  <a:pt x="589201" y="0"/>
                </a:lnTo>
                <a:lnTo>
                  <a:pt x="794221" y="3534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16200000">
            <a:off x="5501341" y="2945679"/>
            <a:ext cx="1178397" cy="5801784"/>
          </a:xfrm>
          <a:custGeom>
            <a:avLst/>
            <a:gdLst>
              <a:gd name="connsiteX0" fmla="*/ 1178397 w 1178397"/>
              <a:gd name="connsiteY0" fmla="*/ 353484 h 5801784"/>
              <a:gd name="connsiteX1" fmla="*/ 1178397 w 1178397"/>
              <a:gd name="connsiteY1" fmla="*/ 5801784 h 5801784"/>
              <a:gd name="connsiteX2" fmla="*/ 0 w 1178397"/>
              <a:gd name="connsiteY2" fmla="*/ 5801784 h 5801784"/>
              <a:gd name="connsiteX3" fmla="*/ 0 w 1178397"/>
              <a:gd name="connsiteY3" fmla="*/ 353484 h 5801784"/>
              <a:gd name="connsiteX4" fmla="*/ 384180 w 1178397"/>
              <a:gd name="connsiteY4" fmla="*/ 353484 h 5801784"/>
              <a:gd name="connsiteX5" fmla="*/ 589201 w 1178397"/>
              <a:gd name="connsiteY5" fmla="*/ 0 h 5801784"/>
              <a:gd name="connsiteX6" fmla="*/ 794221 w 1178397"/>
              <a:gd name="connsiteY6" fmla="*/ 353484 h 580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397" h="5801784">
                <a:moveTo>
                  <a:pt x="1178397" y="353484"/>
                </a:moveTo>
                <a:lnTo>
                  <a:pt x="1178397" y="5801784"/>
                </a:lnTo>
                <a:lnTo>
                  <a:pt x="0" y="5801784"/>
                </a:lnTo>
                <a:lnTo>
                  <a:pt x="0" y="353484"/>
                </a:lnTo>
                <a:lnTo>
                  <a:pt x="384180" y="353484"/>
                </a:lnTo>
                <a:lnTo>
                  <a:pt x="589201" y="0"/>
                </a:lnTo>
                <a:lnTo>
                  <a:pt x="794221" y="3534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179299" y="965534"/>
            <a:ext cx="284188" cy="284188"/>
          </a:xfrm>
          <a:prstGeom prst="ellipse">
            <a:avLst/>
          </a:prstGeom>
          <a:solidFill>
            <a:srgbClr val="FC0024"/>
          </a:solidFill>
          <a:ln>
            <a:noFill/>
          </a:ln>
          <a:scene3d>
            <a:camera prst="orthographicFront"/>
            <a:lightRig rig="threePt" dir="t"/>
          </a:scene3d>
          <a:sp3d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721611" y="2545182"/>
            <a:ext cx="284188" cy="284188"/>
          </a:xfrm>
          <a:prstGeom prst="ellipse">
            <a:avLst/>
          </a:prstGeom>
          <a:solidFill>
            <a:srgbClr val="FC0024"/>
          </a:solidFill>
          <a:ln>
            <a:noFill/>
          </a:ln>
          <a:scene3d>
            <a:camera prst="orthographicFront"/>
            <a:lightRig rig="threePt" dir="t"/>
          </a:scene3d>
          <a:sp3d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299621" y="4124830"/>
            <a:ext cx="284188" cy="284188"/>
          </a:xfrm>
          <a:prstGeom prst="ellipse">
            <a:avLst/>
          </a:prstGeom>
          <a:solidFill>
            <a:srgbClr val="FC0024"/>
          </a:solidFill>
          <a:ln>
            <a:noFill/>
          </a:ln>
          <a:scene3d>
            <a:camera prst="orthographicFront"/>
            <a:lightRig rig="threePt" dir="t"/>
          </a:scene3d>
          <a:sp3d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873952" y="5694501"/>
            <a:ext cx="284188" cy="284188"/>
          </a:xfrm>
          <a:prstGeom prst="ellipse">
            <a:avLst/>
          </a:prstGeom>
          <a:solidFill>
            <a:srgbClr val="FC0024"/>
          </a:solidFill>
          <a:ln>
            <a:noFill/>
          </a:ln>
          <a:scene3d>
            <a:camera prst="orthographicFront"/>
            <a:lightRig rig="threePt" dir="t"/>
          </a:scene3d>
          <a:sp3d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KSO_Shape"/>
          <p:cNvSpPr/>
          <p:nvPr/>
        </p:nvSpPr>
        <p:spPr bwMode="auto">
          <a:xfrm>
            <a:off x="5312782" y="813545"/>
            <a:ext cx="620210" cy="588166"/>
          </a:xfrm>
          <a:custGeom>
            <a:avLst/>
            <a:gdLst/>
            <a:ahLst/>
            <a:cxnLst/>
            <a:rect l="0" t="0" r="r" b="b"/>
            <a:pathLst>
              <a:path w="1917701" h="1819275">
                <a:moveTo>
                  <a:pt x="711992" y="795933"/>
                </a:moveTo>
                <a:lnTo>
                  <a:pt x="722042" y="796197"/>
                </a:lnTo>
                <a:lnTo>
                  <a:pt x="731828" y="796462"/>
                </a:lnTo>
                <a:lnTo>
                  <a:pt x="742143" y="796991"/>
                </a:lnTo>
                <a:lnTo>
                  <a:pt x="751929" y="797784"/>
                </a:lnTo>
                <a:lnTo>
                  <a:pt x="761979" y="798577"/>
                </a:lnTo>
                <a:lnTo>
                  <a:pt x="771765" y="799635"/>
                </a:lnTo>
                <a:lnTo>
                  <a:pt x="781551" y="800957"/>
                </a:lnTo>
                <a:lnTo>
                  <a:pt x="791337" y="802544"/>
                </a:lnTo>
                <a:lnTo>
                  <a:pt x="800858" y="804130"/>
                </a:lnTo>
                <a:lnTo>
                  <a:pt x="810644" y="805981"/>
                </a:lnTo>
                <a:lnTo>
                  <a:pt x="820166" y="807832"/>
                </a:lnTo>
                <a:lnTo>
                  <a:pt x="829687" y="810212"/>
                </a:lnTo>
                <a:lnTo>
                  <a:pt x="839473" y="812592"/>
                </a:lnTo>
                <a:lnTo>
                  <a:pt x="848994" y="814972"/>
                </a:lnTo>
                <a:lnTo>
                  <a:pt x="858252" y="817616"/>
                </a:lnTo>
                <a:lnTo>
                  <a:pt x="867773" y="820525"/>
                </a:lnTo>
                <a:lnTo>
                  <a:pt x="886551" y="826871"/>
                </a:lnTo>
                <a:lnTo>
                  <a:pt x="905065" y="833746"/>
                </a:lnTo>
                <a:lnTo>
                  <a:pt x="923315" y="841415"/>
                </a:lnTo>
                <a:lnTo>
                  <a:pt x="941300" y="849612"/>
                </a:lnTo>
                <a:lnTo>
                  <a:pt x="959284" y="858603"/>
                </a:lnTo>
                <a:lnTo>
                  <a:pt x="976740" y="868122"/>
                </a:lnTo>
                <a:lnTo>
                  <a:pt x="993932" y="878170"/>
                </a:lnTo>
                <a:lnTo>
                  <a:pt x="1011123" y="889012"/>
                </a:lnTo>
                <a:lnTo>
                  <a:pt x="1003189" y="891392"/>
                </a:lnTo>
                <a:lnTo>
                  <a:pt x="995254" y="893772"/>
                </a:lnTo>
                <a:lnTo>
                  <a:pt x="987055" y="896416"/>
                </a:lnTo>
                <a:lnTo>
                  <a:pt x="979121" y="899325"/>
                </a:lnTo>
                <a:lnTo>
                  <a:pt x="971186" y="902762"/>
                </a:lnTo>
                <a:lnTo>
                  <a:pt x="962987" y="905936"/>
                </a:lnTo>
                <a:lnTo>
                  <a:pt x="955053" y="909638"/>
                </a:lnTo>
                <a:lnTo>
                  <a:pt x="947383" y="913604"/>
                </a:lnTo>
                <a:lnTo>
                  <a:pt x="939448" y="917835"/>
                </a:lnTo>
                <a:lnTo>
                  <a:pt x="932043" y="922066"/>
                </a:lnTo>
                <a:lnTo>
                  <a:pt x="924637" y="926826"/>
                </a:lnTo>
                <a:lnTo>
                  <a:pt x="917231" y="931850"/>
                </a:lnTo>
                <a:lnTo>
                  <a:pt x="910090" y="936874"/>
                </a:lnTo>
                <a:lnTo>
                  <a:pt x="902949" y="942427"/>
                </a:lnTo>
                <a:lnTo>
                  <a:pt x="896073" y="948509"/>
                </a:lnTo>
                <a:lnTo>
                  <a:pt x="889461" y="954326"/>
                </a:lnTo>
                <a:lnTo>
                  <a:pt x="883113" y="960937"/>
                </a:lnTo>
                <a:lnTo>
                  <a:pt x="877030" y="967812"/>
                </a:lnTo>
                <a:lnTo>
                  <a:pt x="871211" y="974952"/>
                </a:lnTo>
                <a:lnTo>
                  <a:pt x="865393" y="982356"/>
                </a:lnTo>
                <a:lnTo>
                  <a:pt x="859838" y="990024"/>
                </a:lnTo>
                <a:lnTo>
                  <a:pt x="854813" y="998486"/>
                </a:lnTo>
                <a:lnTo>
                  <a:pt x="850052" y="1006683"/>
                </a:lnTo>
                <a:lnTo>
                  <a:pt x="845556" y="1015674"/>
                </a:lnTo>
                <a:lnTo>
                  <a:pt x="841324" y="1025193"/>
                </a:lnTo>
                <a:lnTo>
                  <a:pt x="837886" y="1034713"/>
                </a:lnTo>
                <a:lnTo>
                  <a:pt x="834183" y="1044761"/>
                </a:lnTo>
                <a:lnTo>
                  <a:pt x="831274" y="1055074"/>
                </a:lnTo>
                <a:lnTo>
                  <a:pt x="828629" y="1066180"/>
                </a:lnTo>
                <a:lnTo>
                  <a:pt x="826249" y="1077550"/>
                </a:lnTo>
                <a:lnTo>
                  <a:pt x="824398" y="1089185"/>
                </a:lnTo>
                <a:lnTo>
                  <a:pt x="823340" y="1101349"/>
                </a:lnTo>
                <a:lnTo>
                  <a:pt x="822017" y="1115893"/>
                </a:lnTo>
                <a:lnTo>
                  <a:pt x="821488" y="1129907"/>
                </a:lnTo>
                <a:lnTo>
                  <a:pt x="821488" y="1143129"/>
                </a:lnTo>
                <a:lnTo>
                  <a:pt x="821753" y="1156086"/>
                </a:lnTo>
                <a:lnTo>
                  <a:pt x="822546" y="1168514"/>
                </a:lnTo>
                <a:lnTo>
                  <a:pt x="824133" y="1180413"/>
                </a:lnTo>
                <a:lnTo>
                  <a:pt x="825984" y="1192048"/>
                </a:lnTo>
                <a:lnTo>
                  <a:pt x="828100" y="1203154"/>
                </a:lnTo>
                <a:lnTo>
                  <a:pt x="830745" y="1213731"/>
                </a:lnTo>
                <a:lnTo>
                  <a:pt x="833654" y="1224044"/>
                </a:lnTo>
                <a:lnTo>
                  <a:pt x="836828" y="1233828"/>
                </a:lnTo>
                <a:lnTo>
                  <a:pt x="840531" y="1243348"/>
                </a:lnTo>
                <a:lnTo>
                  <a:pt x="844763" y="1252338"/>
                </a:lnTo>
                <a:lnTo>
                  <a:pt x="848994" y="1260800"/>
                </a:lnTo>
                <a:lnTo>
                  <a:pt x="853491" y="1269262"/>
                </a:lnTo>
                <a:lnTo>
                  <a:pt x="858516" y="1276930"/>
                </a:lnTo>
                <a:lnTo>
                  <a:pt x="863806" y="1284334"/>
                </a:lnTo>
                <a:lnTo>
                  <a:pt x="869360" y="1291474"/>
                </a:lnTo>
                <a:lnTo>
                  <a:pt x="874914" y="1298349"/>
                </a:lnTo>
                <a:lnTo>
                  <a:pt x="880997" y="1304960"/>
                </a:lnTo>
                <a:lnTo>
                  <a:pt x="887080" y="1311042"/>
                </a:lnTo>
                <a:lnTo>
                  <a:pt x="893428" y="1316859"/>
                </a:lnTo>
                <a:lnTo>
                  <a:pt x="900040" y="1322412"/>
                </a:lnTo>
                <a:lnTo>
                  <a:pt x="906652" y="1327436"/>
                </a:lnTo>
                <a:lnTo>
                  <a:pt x="913264" y="1332196"/>
                </a:lnTo>
                <a:lnTo>
                  <a:pt x="920405" y="1336956"/>
                </a:lnTo>
                <a:lnTo>
                  <a:pt x="927546" y="1341187"/>
                </a:lnTo>
                <a:lnTo>
                  <a:pt x="934687" y="1345417"/>
                </a:lnTo>
                <a:lnTo>
                  <a:pt x="941828" y="1349119"/>
                </a:lnTo>
                <a:lnTo>
                  <a:pt x="949234" y="1352821"/>
                </a:lnTo>
                <a:lnTo>
                  <a:pt x="956904" y="1355995"/>
                </a:lnTo>
                <a:lnTo>
                  <a:pt x="964310" y="1358903"/>
                </a:lnTo>
                <a:lnTo>
                  <a:pt x="971715" y="1361812"/>
                </a:lnTo>
                <a:lnTo>
                  <a:pt x="979121" y="1364456"/>
                </a:lnTo>
                <a:lnTo>
                  <a:pt x="986526" y="1366836"/>
                </a:lnTo>
                <a:lnTo>
                  <a:pt x="993932" y="1368952"/>
                </a:lnTo>
                <a:lnTo>
                  <a:pt x="1008479" y="1372654"/>
                </a:lnTo>
                <a:lnTo>
                  <a:pt x="1023025" y="1375562"/>
                </a:lnTo>
                <a:lnTo>
                  <a:pt x="1037043" y="1378471"/>
                </a:lnTo>
                <a:lnTo>
                  <a:pt x="1050532" y="1380058"/>
                </a:lnTo>
                <a:lnTo>
                  <a:pt x="1063227" y="1381380"/>
                </a:lnTo>
                <a:lnTo>
                  <a:pt x="1075129" y="1382438"/>
                </a:lnTo>
                <a:lnTo>
                  <a:pt x="1086237" y="1382702"/>
                </a:lnTo>
                <a:lnTo>
                  <a:pt x="1096287" y="1383231"/>
                </a:lnTo>
                <a:lnTo>
                  <a:pt x="1105015" y="1383495"/>
                </a:lnTo>
                <a:lnTo>
                  <a:pt x="1112421" y="1383231"/>
                </a:lnTo>
                <a:lnTo>
                  <a:pt x="1122736" y="1382702"/>
                </a:lnTo>
                <a:lnTo>
                  <a:pt x="1126703" y="1382438"/>
                </a:lnTo>
                <a:lnTo>
                  <a:pt x="1126703" y="1394337"/>
                </a:lnTo>
                <a:lnTo>
                  <a:pt x="1126968" y="1406236"/>
                </a:lnTo>
                <a:lnTo>
                  <a:pt x="1127232" y="1417607"/>
                </a:lnTo>
                <a:lnTo>
                  <a:pt x="1128025" y="1428977"/>
                </a:lnTo>
                <a:lnTo>
                  <a:pt x="1129083" y="1439554"/>
                </a:lnTo>
                <a:lnTo>
                  <a:pt x="1130141" y="1450131"/>
                </a:lnTo>
                <a:lnTo>
                  <a:pt x="1131728" y="1460444"/>
                </a:lnTo>
                <a:lnTo>
                  <a:pt x="1133580" y="1470228"/>
                </a:lnTo>
                <a:lnTo>
                  <a:pt x="1135431" y="1480012"/>
                </a:lnTo>
                <a:lnTo>
                  <a:pt x="1137547" y="1489267"/>
                </a:lnTo>
                <a:lnTo>
                  <a:pt x="1139927" y="1498522"/>
                </a:lnTo>
                <a:lnTo>
                  <a:pt x="1142572" y="1507513"/>
                </a:lnTo>
                <a:lnTo>
                  <a:pt x="1145481" y="1515710"/>
                </a:lnTo>
                <a:lnTo>
                  <a:pt x="1148391" y="1524172"/>
                </a:lnTo>
                <a:lnTo>
                  <a:pt x="1151564" y="1532105"/>
                </a:lnTo>
                <a:lnTo>
                  <a:pt x="1155003" y="1539773"/>
                </a:lnTo>
                <a:lnTo>
                  <a:pt x="1158441" y="1547442"/>
                </a:lnTo>
                <a:lnTo>
                  <a:pt x="1162408" y="1554581"/>
                </a:lnTo>
                <a:lnTo>
                  <a:pt x="1166111" y="1561721"/>
                </a:lnTo>
                <a:lnTo>
                  <a:pt x="1170078" y="1568596"/>
                </a:lnTo>
                <a:lnTo>
                  <a:pt x="1174575" y="1575207"/>
                </a:lnTo>
                <a:lnTo>
                  <a:pt x="1178806" y="1581553"/>
                </a:lnTo>
                <a:lnTo>
                  <a:pt x="1183038" y="1587370"/>
                </a:lnTo>
                <a:lnTo>
                  <a:pt x="1187799" y="1593452"/>
                </a:lnTo>
                <a:lnTo>
                  <a:pt x="1192560" y="1599005"/>
                </a:lnTo>
                <a:lnTo>
                  <a:pt x="1197320" y="1604558"/>
                </a:lnTo>
                <a:lnTo>
                  <a:pt x="1202346" y="1609582"/>
                </a:lnTo>
                <a:lnTo>
                  <a:pt x="1207635" y="1614607"/>
                </a:lnTo>
                <a:lnTo>
                  <a:pt x="1212660" y="1619366"/>
                </a:lnTo>
                <a:lnTo>
                  <a:pt x="1217950" y="1624126"/>
                </a:lnTo>
                <a:lnTo>
                  <a:pt x="1223240" y="1628357"/>
                </a:lnTo>
                <a:lnTo>
                  <a:pt x="1229058" y="1632852"/>
                </a:lnTo>
                <a:lnTo>
                  <a:pt x="1234348" y="1636819"/>
                </a:lnTo>
                <a:lnTo>
                  <a:pt x="1239902" y="1640521"/>
                </a:lnTo>
                <a:lnTo>
                  <a:pt x="1245721" y="1644487"/>
                </a:lnTo>
                <a:lnTo>
                  <a:pt x="1251540" y="1647660"/>
                </a:lnTo>
                <a:lnTo>
                  <a:pt x="1263177" y="1654271"/>
                </a:lnTo>
                <a:lnTo>
                  <a:pt x="1274814" y="1660353"/>
                </a:lnTo>
                <a:lnTo>
                  <a:pt x="1286716" y="1665377"/>
                </a:lnTo>
                <a:lnTo>
                  <a:pt x="1298882" y="1670137"/>
                </a:lnTo>
                <a:lnTo>
                  <a:pt x="1310784" y="1673839"/>
                </a:lnTo>
                <a:lnTo>
                  <a:pt x="1322686" y="1677541"/>
                </a:lnTo>
                <a:lnTo>
                  <a:pt x="1334588" y="1680714"/>
                </a:lnTo>
                <a:lnTo>
                  <a:pt x="1346225" y="1683094"/>
                </a:lnTo>
                <a:lnTo>
                  <a:pt x="1357862" y="1685474"/>
                </a:lnTo>
                <a:lnTo>
                  <a:pt x="1368971" y="1687325"/>
                </a:lnTo>
                <a:lnTo>
                  <a:pt x="1380079" y="1688382"/>
                </a:lnTo>
                <a:lnTo>
                  <a:pt x="1390658" y="1689705"/>
                </a:lnTo>
                <a:lnTo>
                  <a:pt x="1401238" y="1690498"/>
                </a:lnTo>
                <a:lnTo>
                  <a:pt x="1411024" y="1690762"/>
                </a:lnTo>
                <a:lnTo>
                  <a:pt x="1411817" y="1709537"/>
                </a:lnTo>
                <a:lnTo>
                  <a:pt x="1412346" y="1728311"/>
                </a:lnTo>
                <a:lnTo>
                  <a:pt x="1412875" y="1747086"/>
                </a:lnTo>
                <a:lnTo>
                  <a:pt x="1412875" y="1766125"/>
                </a:lnTo>
                <a:lnTo>
                  <a:pt x="1412346" y="1792832"/>
                </a:lnTo>
                <a:lnTo>
                  <a:pt x="1411553" y="1819275"/>
                </a:lnTo>
                <a:lnTo>
                  <a:pt x="793" y="1811078"/>
                </a:lnTo>
                <a:lnTo>
                  <a:pt x="264" y="1784635"/>
                </a:lnTo>
                <a:lnTo>
                  <a:pt x="0" y="1757928"/>
                </a:lnTo>
                <a:lnTo>
                  <a:pt x="529" y="1733071"/>
                </a:lnTo>
                <a:lnTo>
                  <a:pt x="1058" y="1708215"/>
                </a:lnTo>
                <a:lnTo>
                  <a:pt x="2645" y="1683623"/>
                </a:lnTo>
                <a:lnTo>
                  <a:pt x="4232" y="1659031"/>
                </a:lnTo>
                <a:lnTo>
                  <a:pt x="6612" y="1634968"/>
                </a:lnTo>
                <a:lnTo>
                  <a:pt x="8992" y="1610905"/>
                </a:lnTo>
                <a:lnTo>
                  <a:pt x="12166" y="1587106"/>
                </a:lnTo>
                <a:lnTo>
                  <a:pt x="15340" y="1563307"/>
                </a:lnTo>
                <a:lnTo>
                  <a:pt x="19307" y="1539773"/>
                </a:lnTo>
                <a:lnTo>
                  <a:pt x="23804" y="1516503"/>
                </a:lnTo>
                <a:lnTo>
                  <a:pt x="28300" y="1493762"/>
                </a:lnTo>
                <a:lnTo>
                  <a:pt x="33590" y="1470757"/>
                </a:lnTo>
                <a:lnTo>
                  <a:pt x="38879" y="1448280"/>
                </a:lnTo>
                <a:lnTo>
                  <a:pt x="44962" y="1425804"/>
                </a:lnTo>
                <a:lnTo>
                  <a:pt x="51045" y="1403856"/>
                </a:lnTo>
                <a:lnTo>
                  <a:pt x="57658" y="1382173"/>
                </a:lnTo>
                <a:lnTo>
                  <a:pt x="64799" y="1360754"/>
                </a:lnTo>
                <a:lnTo>
                  <a:pt x="72204" y="1339336"/>
                </a:lnTo>
                <a:lnTo>
                  <a:pt x="79874" y="1318710"/>
                </a:lnTo>
                <a:lnTo>
                  <a:pt x="88073" y="1298085"/>
                </a:lnTo>
                <a:lnTo>
                  <a:pt x="96272" y="1277459"/>
                </a:lnTo>
                <a:lnTo>
                  <a:pt x="105265" y="1257627"/>
                </a:lnTo>
                <a:lnTo>
                  <a:pt x="114522" y="1238059"/>
                </a:lnTo>
                <a:lnTo>
                  <a:pt x="123779" y="1218491"/>
                </a:lnTo>
                <a:lnTo>
                  <a:pt x="133565" y="1199452"/>
                </a:lnTo>
                <a:lnTo>
                  <a:pt x="143615" y="1180678"/>
                </a:lnTo>
                <a:lnTo>
                  <a:pt x="153930" y="1162432"/>
                </a:lnTo>
                <a:lnTo>
                  <a:pt x="165038" y="1144451"/>
                </a:lnTo>
                <a:lnTo>
                  <a:pt x="176147" y="1126734"/>
                </a:lnTo>
                <a:lnTo>
                  <a:pt x="187255" y="1109546"/>
                </a:lnTo>
                <a:lnTo>
                  <a:pt x="198892" y="1092623"/>
                </a:lnTo>
                <a:lnTo>
                  <a:pt x="210794" y="1075964"/>
                </a:lnTo>
                <a:lnTo>
                  <a:pt x="222960" y="1059834"/>
                </a:lnTo>
                <a:lnTo>
                  <a:pt x="235391" y="1044232"/>
                </a:lnTo>
                <a:lnTo>
                  <a:pt x="248351" y="1028895"/>
                </a:lnTo>
                <a:lnTo>
                  <a:pt x="261310" y="1013823"/>
                </a:lnTo>
                <a:lnTo>
                  <a:pt x="274799" y="999544"/>
                </a:lnTo>
                <a:lnTo>
                  <a:pt x="288288" y="985529"/>
                </a:lnTo>
                <a:lnTo>
                  <a:pt x="302041" y="971779"/>
                </a:lnTo>
                <a:lnTo>
                  <a:pt x="316059" y="958557"/>
                </a:lnTo>
                <a:lnTo>
                  <a:pt x="330341" y="946129"/>
                </a:lnTo>
                <a:lnTo>
                  <a:pt x="344888" y="933965"/>
                </a:lnTo>
                <a:lnTo>
                  <a:pt x="359963" y="922066"/>
                </a:lnTo>
                <a:lnTo>
                  <a:pt x="374774" y="910695"/>
                </a:lnTo>
                <a:lnTo>
                  <a:pt x="389850" y="899589"/>
                </a:lnTo>
                <a:lnTo>
                  <a:pt x="405454" y="889541"/>
                </a:lnTo>
                <a:lnTo>
                  <a:pt x="420794" y="879757"/>
                </a:lnTo>
                <a:lnTo>
                  <a:pt x="436664" y="870238"/>
                </a:lnTo>
                <a:lnTo>
                  <a:pt x="452533" y="861511"/>
                </a:lnTo>
                <a:lnTo>
                  <a:pt x="468666" y="853314"/>
                </a:lnTo>
                <a:lnTo>
                  <a:pt x="485064" y="845646"/>
                </a:lnTo>
                <a:lnTo>
                  <a:pt x="501727" y="838242"/>
                </a:lnTo>
                <a:lnTo>
                  <a:pt x="518389" y="831631"/>
                </a:lnTo>
                <a:lnTo>
                  <a:pt x="535316" y="825285"/>
                </a:lnTo>
                <a:lnTo>
                  <a:pt x="552243" y="819732"/>
                </a:lnTo>
                <a:lnTo>
                  <a:pt x="569435" y="814972"/>
                </a:lnTo>
                <a:lnTo>
                  <a:pt x="586891" y="810477"/>
                </a:lnTo>
                <a:lnTo>
                  <a:pt x="604347" y="806510"/>
                </a:lnTo>
                <a:lnTo>
                  <a:pt x="622067" y="803337"/>
                </a:lnTo>
                <a:lnTo>
                  <a:pt x="639787" y="800693"/>
                </a:lnTo>
                <a:lnTo>
                  <a:pt x="657508" y="798577"/>
                </a:lnTo>
                <a:lnTo>
                  <a:pt x="675757" y="796991"/>
                </a:lnTo>
                <a:lnTo>
                  <a:pt x="693742" y="796197"/>
                </a:lnTo>
                <a:lnTo>
                  <a:pt x="711992" y="795933"/>
                </a:lnTo>
                <a:close/>
                <a:moveTo>
                  <a:pt x="1463280" y="660400"/>
                </a:moveTo>
                <a:lnTo>
                  <a:pt x="1469893" y="660400"/>
                </a:lnTo>
                <a:lnTo>
                  <a:pt x="1477034" y="660665"/>
                </a:lnTo>
                <a:lnTo>
                  <a:pt x="1483912" y="660929"/>
                </a:lnTo>
                <a:lnTo>
                  <a:pt x="1490789" y="661988"/>
                </a:lnTo>
                <a:lnTo>
                  <a:pt x="1497666" y="663046"/>
                </a:lnTo>
                <a:lnTo>
                  <a:pt x="1504279" y="664898"/>
                </a:lnTo>
                <a:lnTo>
                  <a:pt x="1510891" y="666750"/>
                </a:lnTo>
                <a:lnTo>
                  <a:pt x="1516975" y="668867"/>
                </a:lnTo>
                <a:lnTo>
                  <a:pt x="1523323" y="671248"/>
                </a:lnTo>
                <a:lnTo>
                  <a:pt x="1529142" y="673894"/>
                </a:lnTo>
                <a:lnTo>
                  <a:pt x="1535226" y="676804"/>
                </a:lnTo>
                <a:lnTo>
                  <a:pt x="1540780" y="679979"/>
                </a:lnTo>
                <a:lnTo>
                  <a:pt x="1546599" y="683683"/>
                </a:lnTo>
                <a:lnTo>
                  <a:pt x="1551625" y="687123"/>
                </a:lnTo>
                <a:lnTo>
                  <a:pt x="1556915" y="691356"/>
                </a:lnTo>
                <a:lnTo>
                  <a:pt x="1561676" y="695590"/>
                </a:lnTo>
                <a:lnTo>
                  <a:pt x="1566437" y="700088"/>
                </a:lnTo>
                <a:lnTo>
                  <a:pt x="1570934" y="704850"/>
                </a:lnTo>
                <a:lnTo>
                  <a:pt x="1575431" y="709613"/>
                </a:lnTo>
                <a:lnTo>
                  <a:pt x="1579134" y="714640"/>
                </a:lnTo>
                <a:lnTo>
                  <a:pt x="1583101" y="719931"/>
                </a:lnTo>
                <a:lnTo>
                  <a:pt x="1586540" y="725223"/>
                </a:lnTo>
                <a:lnTo>
                  <a:pt x="1589978" y="731044"/>
                </a:lnTo>
                <a:lnTo>
                  <a:pt x="1592888" y="736600"/>
                </a:lnTo>
                <a:lnTo>
                  <a:pt x="1595533" y="742685"/>
                </a:lnTo>
                <a:lnTo>
                  <a:pt x="1597914" y="748771"/>
                </a:lnTo>
                <a:lnTo>
                  <a:pt x="1600030" y="754856"/>
                </a:lnTo>
                <a:lnTo>
                  <a:pt x="1601881" y="761206"/>
                </a:lnTo>
                <a:lnTo>
                  <a:pt x="1603204" y="767556"/>
                </a:lnTo>
                <a:lnTo>
                  <a:pt x="1604526" y="774435"/>
                </a:lnTo>
                <a:lnTo>
                  <a:pt x="1605320" y="781050"/>
                </a:lnTo>
                <a:lnTo>
                  <a:pt x="1605584" y="787665"/>
                </a:lnTo>
                <a:lnTo>
                  <a:pt x="1605849" y="794544"/>
                </a:lnTo>
                <a:lnTo>
                  <a:pt x="1604791" y="967581"/>
                </a:lnTo>
                <a:lnTo>
                  <a:pt x="1781745" y="968375"/>
                </a:lnTo>
                <a:lnTo>
                  <a:pt x="1788887" y="968640"/>
                </a:lnTo>
                <a:lnTo>
                  <a:pt x="1795764" y="969169"/>
                </a:lnTo>
                <a:lnTo>
                  <a:pt x="1802641" y="970227"/>
                </a:lnTo>
                <a:lnTo>
                  <a:pt x="1809518" y="971285"/>
                </a:lnTo>
                <a:lnTo>
                  <a:pt x="1815866" y="972873"/>
                </a:lnTo>
                <a:lnTo>
                  <a:pt x="1822479" y="974725"/>
                </a:lnTo>
                <a:lnTo>
                  <a:pt x="1828827" y="977106"/>
                </a:lnTo>
                <a:lnTo>
                  <a:pt x="1834911" y="979488"/>
                </a:lnTo>
                <a:lnTo>
                  <a:pt x="1840994" y="982133"/>
                </a:lnTo>
                <a:lnTo>
                  <a:pt x="1846813" y="985044"/>
                </a:lnTo>
                <a:lnTo>
                  <a:pt x="1852633" y="988219"/>
                </a:lnTo>
                <a:lnTo>
                  <a:pt x="1857923" y="991923"/>
                </a:lnTo>
                <a:lnTo>
                  <a:pt x="1863213" y="995363"/>
                </a:lnTo>
                <a:lnTo>
                  <a:pt x="1868503" y="999596"/>
                </a:lnTo>
                <a:lnTo>
                  <a:pt x="1873264" y="1003829"/>
                </a:lnTo>
                <a:lnTo>
                  <a:pt x="1878025" y="1008327"/>
                </a:lnTo>
                <a:lnTo>
                  <a:pt x="1882522" y="1012825"/>
                </a:lnTo>
                <a:lnTo>
                  <a:pt x="1886754" y="1017852"/>
                </a:lnTo>
                <a:lnTo>
                  <a:pt x="1890986" y="1022879"/>
                </a:lnTo>
                <a:lnTo>
                  <a:pt x="1894689" y="1027906"/>
                </a:lnTo>
                <a:lnTo>
                  <a:pt x="1898128" y="1033463"/>
                </a:lnTo>
                <a:lnTo>
                  <a:pt x="1901302" y="1039283"/>
                </a:lnTo>
                <a:lnTo>
                  <a:pt x="1904211" y="1044840"/>
                </a:lnTo>
                <a:lnTo>
                  <a:pt x="1907385" y="1050660"/>
                </a:lnTo>
                <a:lnTo>
                  <a:pt x="1909766" y="1056746"/>
                </a:lnTo>
                <a:lnTo>
                  <a:pt x="1911882" y="1063096"/>
                </a:lnTo>
                <a:lnTo>
                  <a:pt x="1913469" y="1069181"/>
                </a:lnTo>
                <a:lnTo>
                  <a:pt x="1915056" y="1075796"/>
                </a:lnTo>
                <a:lnTo>
                  <a:pt x="1916114" y="1082410"/>
                </a:lnTo>
                <a:lnTo>
                  <a:pt x="1916908" y="1089290"/>
                </a:lnTo>
                <a:lnTo>
                  <a:pt x="1917436" y="1095640"/>
                </a:lnTo>
                <a:lnTo>
                  <a:pt x="1917701" y="1102783"/>
                </a:lnTo>
                <a:lnTo>
                  <a:pt x="1917436" y="1109663"/>
                </a:lnTo>
                <a:lnTo>
                  <a:pt x="1916908" y="1116277"/>
                </a:lnTo>
                <a:lnTo>
                  <a:pt x="1915849" y="1123156"/>
                </a:lnTo>
                <a:lnTo>
                  <a:pt x="1914791" y="1129506"/>
                </a:lnTo>
                <a:lnTo>
                  <a:pt x="1913204" y="1136121"/>
                </a:lnTo>
                <a:lnTo>
                  <a:pt x="1911088" y="1142471"/>
                </a:lnTo>
                <a:lnTo>
                  <a:pt x="1908972" y="1148556"/>
                </a:lnTo>
                <a:lnTo>
                  <a:pt x="1906592" y="1154642"/>
                </a:lnTo>
                <a:lnTo>
                  <a:pt x="1903682" y="1160463"/>
                </a:lnTo>
                <a:lnTo>
                  <a:pt x="1900773" y="1166283"/>
                </a:lnTo>
                <a:lnTo>
                  <a:pt x="1897599" y="1171840"/>
                </a:lnTo>
                <a:lnTo>
                  <a:pt x="1893896" y="1177131"/>
                </a:lnTo>
                <a:lnTo>
                  <a:pt x="1889928" y="1182158"/>
                </a:lnTo>
                <a:lnTo>
                  <a:pt x="1885960" y="1187450"/>
                </a:lnTo>
                <a:lnTo>
                  <a:pt x="1881728" y="1192213"/>
                </a:lnTo>
                <a:lnTo>
                  <a:pt x="1876967" y="1196975"/>
                </a:lnTo>
                <a:lnTo>
                  <a:pt x="1872206" y="1201208"/>
                </a:lnTo>
                <a:lnTo>
                  <a:pt x="1867445" y="1205442"/>
                </a:lnTo>
                <a:lnTo>
                  <a:pt x="1862155" y="1209411"/>
                </a:lnTo>
                <a:lnTo>
                  <a:pt x="1856600" y="1212850"/>
                </a:lnTo>
                <a:lnTo>
                  <a:pt x="1851046" y="1216554"/>
                </a:lnTo>
                <a:lnTo>
                  <a:pt x="1845491" y="1219465"/>
                </a:lnTo>
                <a:lnTo>
                  <a:pt x="1839407" y="1222375"/>
                </a:lnTo>
                <a:lnTo>
                  <a:pt x="1833588" y="1225021"/>
                </a:lnTo>
                <a:lnTo>
                  <a:pt x="1827240" y="1227402"/>
                </a:lnTo>
                <a:lnTo>
                  <a:pt x="1821156" y="1229519"/>
                </a:lnTo>
                <a:lnTo>
                  <a:pt x="1814544" y="1231371"/>
                </a:lnTo>
                <a:lnTo>
                  <a:pt x="1807931" y="1232958"/>
                </a:lnTo>
                <a:lnTo>
                  <a:pt x="1801054" y="1234017"/>
                </a:lnTo>
                <a:lnTo>
                  <a:pt x="1794177" y="1234546"/>
                </a:lnTo>
                <a:lnTo>
                  <a:pt x="1787300" y="1235340"/>
                </a:lnTo>
                <a:lnTo>
                  <a:pt x="1780158" y="1235340"/>
                </a:lnTo>
                <a:lnTo>
                  <a:pt x="1603204" y="1234281"/>
                </a:lnTo>
                <a:lnTo>
                  <a:pt x="1602410" y="1407319"/>
                </a:lnTo>
                <a:lnTo>
                  <a:pt x="1602146" y="1413933"/>
                </a:lnTo>
                <a:lnTo>
                  <a:pt x="1601617" y="1420813"/>
                </a:lnTo>
                <a:lnTo>
                  <a:pt x="1600559" y="1427692"/>
                </a:lnTo>
                <a:lnTo>
                  <a:pt x="1599501" y="1434306"/>
                </a:lnTo>
                <a:lnTo>
                  <a:pt x="1597914" y="1440392"/>
                </a:lnTo>
                <a:lnTo>
                  <a:pt x="1595798" y="1446742"/>
                </a:lnTo>
                <a:lnTo>
                  <a:pt x="1593682" y="1453092"/>
                </a:lnTo>
                <a:lnTo>
                  <a:pt x="1591301" y="1459177"/>
                </a:lnTo>
                <a:lnTo>
                  <a:pt x="1588656" y="1464998"/>
                </a:lnTo>
                <a:lnTo>
                  <a:pt x="1585482" y="1470819"/>
                </a:lnTo>
                <a:lnTo>
                  <a:pt x="1582043" y="1476111"/>
                </a:lnTo>
                <a:lnTo>
                  <a:pt x="1578605" y="1481931"/>
                </a:lnTo>
                <a:lnTo>
                  <a:pt x="1574637" y="1486958"/>
                </a:lnTo>
                <a:lnTo>
                  <a:pt x="1570670" y="1491986"/>
                </a:lnTo>
                <a:lnTo>
                  <a:pt x="1566437" y="1496748"/>
                </a:lnTo>
                <a:lnTo>
                  <a:pt x="1561941" y="1501511"/>
                </a:lnTo>
                <a:lnTo>
                  <a:pt x="1557180" y="1505744"/>
                </a:lnTo>
                <a:lnTo>
                  <a:pt x="1552154" y="1509713"/>
                </a:lnTo>
                <a:lnTo>
                  <a:pt x="1546864" y="1513946"/>
                </a:lnTo>
                <a:lnTo>
                  <a:pt x="1541309" y="1517650"/>
                </a:lnTo>
                <a:lnTo>
                  <a:pt x="1536019" y="1521090"/>
                </a:lnTo>
                <a:lnTo>
                  <a:pt x="1530200" y="1524000"/>
                </a:lnTo>
                <a:lnTo>
                  <a:pt x="1524381" y="1527175"/>
                </a:lnTo>
                <a:lnTo>
                  <a:pt x="1518297" y="1529821"/>
                </a:lnTo>
                <a:lnTo>
                  <a:pt x="1511949" y="1532202"/>
                </a:lnTo>
                <a:lnTo>
                  <a:pt x="1505601" y="1534319"/>
                </a:lnTo>
                <a:lnTo>
                  <a:pt x="1499253" y="1535906"/>
                </a:lnTo>
                <a:lnTo>
                  <a:pt x="1492640" y="1537494"/>
                </a:lnTo>
                <a:lnTo>
                  <a:pt x="1485763" y="1538288"/>
                </a:lnTo>
                <a:lnTo>
                  <a:pt x="1478886" y="1539346"/>
                </a:lnTo>
                <a:lnTo>
                  <a:pt x="1472009" y="1539875"/>
                </a:lnTo>
                <a:lnTo>
                  <a:pt x="1464867" y="1539875"/>
                </a:lnTo>
                <a:lnTo>
                  <a:pt x="1458255" y="1539611"/>
                </a:lnTo>
                <a:lnTo>
                  <a:pt x="1451113" y="1539346"/>
                </a:lnTo>
                <a:lnTo>
                  <a:pt x="1444236" y="1538288"/>
                </a:lnTo>
                <a:lnTo>
                  <a:pt x="1437623" y="1536965"/>
                </a:lnTo>
                <a:lnTo>
                  <a:pt x="1431010" y="1535377"/>
                </a:lnTo>
                <a:lnTo>
                  <a:pt x="1424398" y="1533525"/>
                </a:lnTo>
                <a:lnTo>
                  <a:pt x="1418314" y="1531673"/>
                </a:lnTo>
                <a:lnTo>
                  <a:pt x="1411966" y="1529292"/>
                </a:lnTo>
                <a:lnTo>
                  <a:pt x="1406147" y="1526381"/>
                </a:lnTo>
                <a:lnTo>
                  <a:pt x="1400063" y="1523471"/>
                </a:lnTo>
                <a:lnTo>
                  <a:pt x="1394509" y="1520296"/>
                </a:lnTo>
                <a:lnTo>
                  <a:pt x="1388690" y="1516592"/>
                </a:lnTo>
                <a:lnTo>
                  <a:pt x="1383399" y="1512888"/>
                </a:lnTo>
                <a:lnTo>
                  <a:pt x="1378374" y="1508919"/>
                </a:lnTo>
                <a:lnTo>
                  <a:pt x="1373348" y="1504686"/>
                </a:lnTo>
                <a:lnTo>
                  <a:pt x="1368852" y="1500188"/>
                </a:lnTo>
                <a:lnTo>
                  <a:pt x="1364355" y="1495425"/>
                </a:lnTo>
                <a:lnTo>
                  <a:pt x="1359858" y="1490663"/>
                </a:lnTo>
                <a:lnTo>
                  <a:pt x="1356155" y="1485636"/>
                </a:lnTo>
                <a:lnTo>
                  <a:pt x="1352188" y="1480344"/>
                </a:lnTo>
                <a:lnTo>
                  <a:pt x="1348749" y="1475052"/>
                </a:lnTo>
                <a:lnTo>
                  <a:pt x="1345311" y="1469496"/>
                </a:lnTo>
                <a:lnTo>
                  <a:pt x="1342401" y="1463675"/>
                </a:lnTo>
                <a:lnTo>
                  <a:pt x="1339756" y="1457854"/>
                </a:lnTo>
                <a:lnTo>
                  <a:pt x="1337375" y="1451504"/>
                </a:lnTo>
                <a:lnTo>
                  <a:pt x="1335259" y="1445154"/>
                </a:lnTo>
                <a:lnTo>
                  <a:pt x="1333408" y="1439069"/>
                </a:lnTo>
                <a:lnTo>
                  <a:pt x="1332085" y="1432454"/>
                </a:lnTo>
                <a:lnTo>
                  <a:pt x="1330763" y="1425840"/>
                </a:lnTo>
                <a:lnTo>
                  <a:pt x="1329969" y="1419490"/>
                </a:lnTo>
                <a:lnTo>
                  <a:pt x="1329440" y="1412611"/>
                </a:lnTo>
                <a:lnTo>
                  <a:pt x="1329440" y="1405731"/>
                </a:lnTo>
                <a:lnTo>
                  <a:pt x="1330234" y="1232958"/>
                </a:lnTo>
                <a:lnTo>
                  <a:pt x="1153279" y="1231636"/>
                </a:lnTo>
                <a:lnTo>
                  <a:pt x="1146402" y="1231371"/>
                </a:lnTo>
                <a:lnTo>
                  <a:pt x="1139525" y="1231106"/>
                </a:lnTo>
                <a:lnTo>
                  <a:pt x="1132648" y="1230048"/>
                </a:lnTo>
                <a:lnTo>
                  <a:pt x="1125771" y="1228990"/>
                </a:lnTo>
                <a:lnTo>
                  <a:pt x="1119423" y="1227138"/>
                </a:lnTo>
                <a:lnTo>
                  <a:pt x="1112810" y="1225286"/>
                </a:lnTo>
                <a:lnTo>
                  <a:pt x="1106462" y="1223433"/>
                </a:lnTo>
                <a:lnTo>
                  <a:pt x="1100378" y="1221052"/>
                </a:lnTo>
                <a:lnTo>
                  <a:pt x="1094295" y="1218406"/>
                </a:lnTo>
                <a:lnTo>
                  <a:pt x="1088476" y="1215231"/>
                </a:lnTo>
                <a:lnTo>
                  <a:pt x="1082656" y="1212056"/>
                </a:lnTo>
                <a:lnTo>
                  <a:pt x="1077102" y="1208352"/>
                </a:lnTo>
                <a:lnTo>
                  <a:pt x="1071812" y="1204648"/>
                </a:lnTo>
                <a:lnTo>
                  <a:pt x="1066786" y="1200679"/>
                </a:lnTo>
                <a:lnTo>
                  <a:pt x="1062025" y="1196446"/>
                </a:lnTo>
                <a:lnTo>
                  <a:pt x="1057264" y="1192213"/>
                </a:lnTo>
                <a:lnTo>
                  <a:pt x="1052767" y="1187450"/>
                </a:lnTo>
                <a:lnTo>
                  <a:pt x="1048271" y="1182688"/>
                </a:lnTo>
                <a:lnTo>
                  <a:pt x="1044303" y="1177396"/>
                </a:lnTo>
                <a:lnTo>
                  <a:pt x="1040600" y="1172104"/>
                </a:lnTo>
                <a:lnTo>
                  <a:pt x="1036897" y="1166813"/>
                </a:lnTo>
                <a:lnTo>
                  <a:pt x="1033723" y="1161256"/>
                </a:lnTo>
                <a:lnTo>
                  <a:pt x="1030549" y="1155435"/>
                </a:lnTo>
                <a:lnTo>
                  <a:pt x="1027904" y="1149615"/>
                </a:lnTo>
                <a:lnTo>
                  <a:pt x="1025523" y="1143265"/>
                </a:lnTo>
                <a:lnTo>
                  <a:pt x="1023407" y="1137444"/>
                </a:lnTo>
                <a:lnTo>
                  <a:pt x="1021820" y="1130829"/>
                </a:lnTo>
                <a:lnTo>
                  <a:pt x="1020233" y="1124215"/>
                </a:lnTo>
                <a:lnTo>
                  <a:pt x="1019175" y="1117600"/>
                </a:lnTo>
                <a:lnTo>
                  <a:pt x="1018117" y="1111250"/>
                </a:lnTo>
                <a:lnTo>
                  <a:pt x="1017853" y="1104371"/>
                </a:lnTo>
                <a:lnTo>
                  <a:pt x="1017588" y="1097492"/>
                </a:lnTo>
                <a:lnTo>
                  <a:pt x="1017853" y="1090613"/>
                </a:lnTo>
                <a:lnTo>
                  <a:pt x="1018382" y="1083733"/>
                </a:lnTo>
                <a:lnTo>
                  <a:pt x="1019440" y="1077383"/>
                </a:lnTo>
                <a:lnTo>
                  <a:pt x="1020498" y="1070769"/>
                </a:lnTo>
                <a:lnTo>
                  <a:pt x="1022085" y="1064154"/>
                </a:lnTo>
                <a:lnTo>
                  <a:pt x="1024201" y="1057804"/>
                </a:lnTo>
                <a:lnTo>
                  <a:pt x="1026317" y="1051719"/>
                </a:lnTo>
                <a:lnTo>
                  <a:pt x="1028697" y="1045633"/>
                </a:lnTo>
                <a:lnTo>
                  <a:pt x="1031607" y="1039813"/>
                </a:lnTo>
                <a:lnTo>
                  <a:pt x="1034516" y="1033992"/>
                </a:lnTo>
                <a:lnTo>
                  <a:pt x="1037690" y="1028435"/>
                </a:lnTo>
                <a:lnTo>
                  <a:pt x="1041394" y="1023144"/>
                </a:lnTo>
                <a:lnTo>
                  <a:pt x="1045361" y="1017852"/>
                </a:lnTo>
                <a:lnTo>
                  <a:pt x="1049329" y="1012825"/>
                </a:lnTo>
                <a:lnTo>
                  <a:pt x="1053561" y="1008063"/>
                </a:lnTo>
                <a:lnTo>
                  <a:pt x="1058057" y="1003565"/>
                </a:lnTo>
                <a:lnTo>
                  <a:pt x="1062818" y="999067"/>
                </a:lnTo>
                <a:lnTo>
                  <a:pt x="1067844" y="994833"/>
                </a:lnTo>
                <a:lnTo>
                  <a:pt x="1073134" y="990865"/>
                </a:lnTo>
                <a:lnTo>
                  <a:pt x="1078689" y="987160"/>
                </a:lnTo>
                <a:lnTo>
                  <a:pt x="1083979" y="983721"/>
                </a:lnTo>
                <a:lnTo>
                  <a:pt x="1089798" y="980546"/>
                </a:lnTo>
                <a:lnTo>
                  <a:pt x="1095617" y="977635"/>
                </a:lnTo>
                <a:lnTo>
                  <a:pt x="1101701" y="975254"/>
                </a:lnTo>
                <a:lnTo>
                  <a:pt x="1108049" y="972873"/>
                </a:lnTo>
                <a:lnTo>
                  <a:pt x="1114133" y="970756"/>
                </a:lnTo>
                <a:lnTo>
                  <a:pt x="1120745" y="968904"/>
                </a:lnTo>
                <a:lnTo>
                  <a:pt x="1127358" y="967581"/>
                </a:lnTo>
                <a:lnTo>
                  <a:pt x="1134235" y="966258"/>
                </a:lnTo>
                <a:lnTo>
                  <a:pt x="1141112" y="965465"/>
                </a:lnTo>
                <a:lnTo>
                  <a:pt x="1147989" y="965200"/>
                </a:lnTo>
                <a:lnTo>
                  <a:pt x="1155131" y="964935"/>
                </a:lnTo>
                <a:lnTo>
                  <a:pt x="1332085" y="965994"/>
                </a:lnTo>
                <a:lnTo>
                  <a:pt x="1332879" y="793221"/>
                </a:lnTo>
                <a:lnTo>
                  <a:pt x="1333143" y="786342"/>
                </a:lnTo>
                <a:lnTo>
                  <a:pt x="1333672" y="779463"/>
                </a:lnTo>
                <a:lnTo>
                  <a:pt x="1334730" y="772583"/>
                </a:lnTo>
                <a:lnTo>
                  <a:pt x="1335788" y="765969"/>
                </a:lnTo>
                <a:lnTo>
                  <a:pt x="1337375" y="759883"/>
                </a:lnTo>
                <a:lnTo>
                  <a:pt x="1339227" y="753269"/>
                </a:lnTo>
                <a:lnTo>
                  <a:pt x="1341608" y="747448"/>
                </a:lnTo>
                <a:lnTo>
                  <a:pt x="1343988" y="741098"/>
                </a:lnTo>
                <a:lnTo>
                  <a:pt x="1346633" y="735013"/>
                </a:lnTo>
                <a:lnTo>
                  <a:pt x="1349807" y="729456"/>
                </a:lnTo>
                <a:lnTo>
                  <a:pt x="1353246" y="723900"/>
                </a:lnTo>
                <a:lnTo>
                  <a:pt x="1356684" y="718344"/>
                </a:lnTo>
                <a:lnTo>
                  <a:pt x="1360652" y="713317"/>
                </a:lnTo>
                <a:lnTo>
                  <a:pt x="1364355" y="708290"/>
                </a:lnTo>
                <a:lnTo>
                  <a:pt x="1368852" y="703527"/>
                </a:lnTo>
                <a:lnTo>
                  <a:pt x="1373348" y="698765"/>
                </a:lnTo>
                <a:lnTo>
                  <a:pt x="1378109" y="694267"/>
                </a:lnTo>
                <a:lnTo>
                  <a:pt x="1383135" y="690298"/>
                </a:lnTo>
                <a:lnTo>
                  <a:pt x="1388161" y="686329"/>
                </a:lnTo>
                <a:lnTo>
                  <a:pt x="1393451" y="682890"/>
                </a:lnTo>
                <a:lnTo>
                  <a:pt x="1399270" y="679186"/>
                </a:lnTo>
                <a:lnTo>
                  <a:pt x="1404824" y="676275"/>
                </a:lnTo>
                <a:lnTo>
                  <a:pt x="1410908" y="673365"/>
                </a:lnTo>
                <a:lnTo>
                  <a:pt x="1416992" y="670454"/>
                </a:lnTo>
                <a:lnTo>
                  <a:pt x="1423075" y="668073"/>
                </a:lnTo>
                <a:lnTo>
                  <a:pt x="1429688" y="666221"/>
                </a:lnTo>
                <a:lnTo>
                  <a:pt x="1436036" y="664369"/>
                </a:lnTo>
                <a:lnTo>
                  <a:pt x="1442649" y="662781"/>
                </a:lnTo>
                <a:lnTo>
                  <a:pt x="1449261" y="661988"/>
                </a:lnTo>
                <a:lnTo>
                  <a:pt x="1456138" y="660929"/>
                </a:lnTo>
                <a:lnTo>
                  <a:pt x="1463280" y="660400"/>
                </a:lnTo>
                <a:close/>
                <a:moveTo>
                  <a:pt x="714108" y="0"/>
                </a:moveTo>
                <a:lnTo>
                  <a:pt x="723364" y="0"/>
                </a:lnTo>
                <a:lnTo>
                  <a:pt x="732621" y="264"/>
                </a:lnTo>
                <a:lnTo>
                  <a:pt x="741349" y="529"/>
                </a:lnTo>
                <a:lnTo>
                  <a:pt x="750606" y="1058"/>
                </a:lnTo>
                <a:lnTo>
                  <a:pt x="759599" y="2115"/>
                </a:lnTo>
                <a:lnTo>
                  <a:pt x="768591" y="3173"/>
                </a:lnTo>
                <a:lnTo>
                  <a:pt x="777319" y="4495"/>
                </a:lnTo>
                <a:lnTo>
                  <a:pt x="786312" y="5817"/>
                </a:lnTo>
                <a:lnTo>
                  <a:pt x="795040" y="7404"/>
                </a:lnTo>
                <a:lnTo>
                  <a:pt x="803503" y="9520"/>
                </a:lnTo>
                <a:lnTo>
                  <a:pt x="812231" y="11635"/>
                </a:lnTo>
                <a:lnTo>
                  <a:pt x="820959" y="14015"/>
                </a:lnTo>
                <a:lnTo>
                  <a:pt x="829158" y="16395"/>
                </a:lnTo>
                <a:lnTo>
                  <a:pt x="837622" y="19039"/>
                </a:lnTo>
                <a:lnTo>
                  <a:pt x="845821" y="21948"/>
                </a:lnTo>
                <a:lnTo>
                  <a:pt x="853755" y="24856"/>
                </a:lnTo>
                <a:lnTo>
                  <a:pt x="861954" y="28294"/>
                </a:lnTo>
                <a:lnTo>
                  <a:pt x="869889" y="31732"/>
                </a:lnTo>
                <a:lnTo>
                  <a:pt x="877559" y="35434"/>
                </a:lnTo>
                <a:lnTo>
                  <a:pt x="885493" y="39136"/>
                </a:lnTo>
                <a:lnTo>
                  <a:pt x="892899" y="43102"/>
                </a:lnTo>
                <a:lnTo>
                  <a:pt x="900569" y="47333"/>
                </a:lnTo>
                <a:lnTo>
                  <a:pt x="907710" y="51299"/>
                </a:lnTo>
                <a:lnTo>
                  <a:pt x="915116" y="56059"/>
                </a:lnTo>
                <a:lnTo>
                  <a:pt x="922257" y="60554"/>
                </a:lnTo>
                <a:lnTo>
                  <a:pt x="929398" y="65314"/>
                </a:lnTo>
                <a:lnTo>
                  <a:pt x="936274" y="70338"/>
                </a:lnTo>
                <a:lnTo>
                  <a:pt x="943151" y="75362"/>
                </a:lnTo>
                <a:lnTo>
                  <a:pt x="949763" y="80915"/>
                </a:lnTo>
                <a:lnTo>
                  <a:pt x="956111" y="86204"/>
                </a:lnTo>
                <a:lnTo>
                  <a:pt x="962458" y="91757"/>
                </a:lnTo>
                <a:lnTo>
                  <a:pt x="968806" y="97575"/>
                </a:lnTo>
                <a:lnTo>
                  <a:pt x="974889" y="103392"/>
                </a:lnTo>
                <a:lnTo>
                  <a:pt x="980972" y="109474"/>
                </a:lnTo>
                <a:lnTo>
                  <a:pt x="986526" y="115556"/>
                </a:lnTo>
                <a:lnTo>
                  <a:pt x="992080" y="121902"/>
                </a:lnTo>
                <a:lnTo>
                  <a:pt x="997635" y="128513"/>
                </a:lnTo>
                <a:lnTo>
                  <a:pt x="1002924" y="134859"/>
                </a:lnTo>
                <a:lnTo>
                  <a:pt x="1008214" y="141470"/>
                </a:lnTo>
                <a:lnTo>
                  <a:pt x="1013239" y="148345"/>
                </a:lnTo>
                <a:lnTo>
                  <a:pt x="1018000" y="155220"/>
                </a:lnTo>
                <a:lnTo>
                  <a:pt x="1022761" y="162360"/>
                </a:lnTo>
                <a:lnTo>
                  <a:pt x="1027257" y="169499"/>
                </a:lnTo>
                <a:lnTo>
                  <a:pt x="1031489" y="176903"/>
                </a:lnTo>
                <a:lnTo>
                  <a:pt x="1035720" y="184043"/>
                </a:lnTo>
                <a:lnTo>
                  <a:pt x="1039688" y="191711"/>
                </a:lnTo>
                <a:lnTo>
                  <a:pt x="1043655" y="199115"/>
                </a:lnTo>
                <a:lnTo>
                  <a:pt x="1047093" y="206784"/>
                </a:lnTo>
                <a:lnTo>
                  <a:pt x="1050532" y="214717"/>
                </a:lnTo>
                <a:lnTo>
                  <a:pt x="1053705" y="222650"/>
                </a:lnTo>
                <a:lnTo>
                  <a:pt x="1057144" y="230318"/>
                </a:lnTo>
                <a:lnTo>
                  <a:pt x="1059788" y="238780"/>
                </a:lnTo>
                <a:lnTo>
                  <a:pt x="1062433" y="246713"/>
                </a:lnTo>
                <a:lnTo>
                  <a:pt x="1064814" y="255175"/>
                </a:lnTo>
                <a:lnTo>
                  <a:pt x="1067194" y="263372"/>
                </a:lnTo>
                <a:lnTo>
                  <a:pt x="1069310" y="271834"/>
                </a:lnTo>
                <a:lnTo>
                  <a:pt x="1070897" y="280031"/>
                </a:lnTo>
                <a:lnTo>
                  <a:pt x="1072484" y="288757"/>
                </a:lnTo>
                <a:lnTo>
                  <a:pt x="1074071" y="297219"/>
                </a:lnTo>
                <a:lnTo>
                  <a:pt x="1075129" y="305945"/>
                </a:lnTo>
                <a:lnTo>
                  <a:pt x="1076186" y="314936"/>
                </a:lnTo>
                <a:lnTo>
                  <a:pt x="1076980" y="323397"/>
                </a:lnTo>
                <a:lnTo>
                  <a:pt x="1077509" y="332388"/>
                </a:lnTo>
                <a:lnTo>
                  <a:pt x="1077773" y="341379"/>
                </a:lnTo>
                <a:lnTo>
                  <a:pt x="1077773" y="350369"/>
                </a:lnTo>
                <a:lnTo>
                  <a:pt x="1077509" y="359360"/>
                </a:lnTo>
                <a:lnTo>
                  <a:pt x="1077244" y="368350"/>
                </a:lnTo>
                <a:lnTo>
                  <a:pt x="1076716" y="377341"/>
                </a:lnTo>
                <a:lnTo>
                  <a:pt x="1075658" y="385803"/>
                </a:lnTo>
                <a:lnTo>
                  <a:pt x="1074600" y="394793"/>
                </a:lnTo>
                <a:lnTo>
                  <a:pt x="1073277" y="403519"/>
                </a:lnTo>
                <a:lnTo>
                  <a:pt x="1071955" y="411981"/>
                </a:lnTo>
                <a:lnTo>
                  <a:pt x="1070103" y="420707"/>
                </a:lnTo>
                <a:lnTo>
                  <a:pt x="1068252" y="428905"/>
                </a:lnTo>
                <a:lnTo>
                  <a:pt x="1065872" y="437366"/>
                </a:lnTo>
                <a:lnTo>
                  <a:pt x="1063756" y="445564"/>
                </a:lnTo>
                <a:lnTo>
                  <a:pt x="1061111" y="454026"/>
                </a:lnTo>
                <a:lnTo>
                  <a:pt x="1058466" y="461958"/>
                </a:lnTo>
                <a:lnTo>
                  <a:pt x="1055557" y="469891"/>
                </a:lnTo>
                <a:lnTo>
                  <a:pt x="1052383" y="478089"/>
                </a:lnTo>
                <a:lnTo>
                  <a:pt x="1048945" y="485757"/>
                </a:lnTo>
                <a:lnTo>
                  <a:pt x="1045506" y="493426"/>
                </a:lnTo>
                <a:lnTo>
                  <a:pt x="1041804" y="501358"/>
                </a:lnTo>
                <a:lnTo>
                  <a:pt x="1038101" y="508762"/>
                </a:lnTo>
                <a:lnTo>
                  <a:pt x="1033869" y="516166"/>
                </a:lnTo>
                <a:lnTo>
                  <a:pt x="1029637" y="523570"/>
                </a:lnTo>
                <a:lnTo>
                  <a:pt x="1025141" y="530710"/>
                </a:lnTo>
                <a:lnTo>
                  <a:pt x="1020380" y="537850"/>
                </a:lnTo>
                <a:lnTo>
                  <a:pt x="1015620" y="544725"/>
                </a:lnTo>
                <a:lnTo>
                  <a:pt x="1010859" y="551864"/>
                </a:lnTo>
                <a:lnTo>
                  <a:pt x="1005834" y="558211"/>
                </a:lnTo>
                <a:lnTo>
                  <a:pt x="1000544" y="564821"/>
                </a:lnTo>
                <a:lnTo>
                  <a:pt x="995254" y="571432"/>
                </a:lnTo>
                <a:lnTo>
                  <a:pt x="989436" y="578043"/>
                </a:lnTo>
                <a:lnTo>
                  <a:pt x="983882" y="584125"/>
                </a:lnTo>
                <a:lnTo>
                  <a:pt x="977798" y="590207"/>
                </a:lnTo>
                <a:lnTo>
                  <a:pt x="971980" y="596024"/>
                </a:lnTo>
                <a:lnTo>
                  <a:pt x="965632" y="601842"/>
                </a:lnTo>
                <a:lnTo>
                  <a:pt x="959549" y="607659"/>
                </a:lnTo>
                <a:lnTo>
                  <a:pt x="953201" y="612948"/>
                </a:lnTo>
                <a:lnTo>
                  <a:pt x="946325" y="618501"/>
                </a:lnTo>
                <a:lnTo>
                  <a:pt x="939713" y="623789"/>
                </a:lnTo>
                <a:lnTo>
                  <a:pt x="933100" y="628813"/>
                </a:lnTo>
                <a:lnTo>
                  <a:pt x="926224" y="633573"/>
                </a:lnTo>
                <a:lnTo>
                  <a:pt x="919083" y="638333"/>
                </a:lnTo>
                <a:lnTo>
                  <a:pt x="911942" y="642828"/>
                </a:lnTo>
                <a:lnTo>
                  <a:pt x="904536" y="647323"/>
                </a:lnTo>
                <a:lnTo>
                  <a:pt x="897131" y="651290"/>
                </a:lnTo>
                <a:lnTo>
                  <a:pt x="889461" y="655521"/>
                </a:lnTo>
                <a:lnTo>
                  <a:pt x="881791" y="659487"/>
                </a:lnTo>
                <a:lnTo>
                  <a:pt x="874120" y="663189"/>
                </a:lnTo>
                <a:lnTo>
                  <a:pt x="866186" y="666627"/>
                </a:lnTo>
                <a:lnTo>
                  <a:pt x="857987" y="670064"/>
                </a:lnTo>
                <a:lnTo>
                  <a:pt x="850052" y="672973"/>
                </a:lnTo>
                <a:lnTo>
                  <a:pt x="841853" y="676146"/>
                </a:lnTo>
                <a:lnTo>
                  <a:pt x="833654" y="679055"/>
                </a:lnTo>
                <a:lnTo>
                  <a:pt x="825455" y="681699"/>
                </a:lnTo>
                <a:lnTo>
                  <a:pt x="816992" y="684079"/>
                </a:lnTo>
                <a:lnTo>
                  <a:pt x="808264" y="686195"/>
                </a:lnTo>
                <a:lnTo>
                  <a:pt x="799800" y="688310"/>
                </a:lnTo>
                <a:lnTo>
                  <a:pt x="791072" y="690161"/>
                </a:lnTo>
                <a:lnTo>
                  <a:pt x="782609" y="691483"/>
                </a:lnTo>
                <a:lnTo>
                  <a:pt x="773616" y="693070"/>
                </a:lnTo>
                <a:lnTo>
                  <a:pt x="764624" y="694128"/>
                </a:lnTo>
                <a:lnTo>
                  <a:pt x="755632" y="695185"/>
                </a:lnTo>
                <a:lnTo>
                  <a:pt x="746639" y="695714"/>
                </a:lnTo>
                <a:lnTo>
                  <a:pt x="737647" y="696243"/>
                </a:lnTo>
                <a:lnTo>
                  <a:pt x="728390" y="696507"/>
                </a:lnTo>
                <a:lnTo>
                  <a:pt x="719133" y="696507"/>
                </a:lnTo>
                <a:lnTo>
                  <a:pt x="709876" y="696507"/>
                </a:lnTo>
                <a:lnTo>
                  <a:pt x="700883" y="695979"/>
                </a:lnTo>
                <a:lnTo>
                  <a:pt x="691891" y="695450"/>
                </a:lnTo>
                <a:lnTo>
                  <a:pt x="682898" y="694392"/>
                </a:lnTo>
                <a:lnTo>
                  <a:pt x="673906" y="693599"/>
                </a:lnTo>
                <a:lnTo>
                  <a:pt x="664913" y="692541"/>
                </a:lnTo>
                <a:lnTo>
                  <a:pt x="656186" y="690954"/>
                </a:lnTo>
                <a:lnTo>
                  <a:pt x="647458" y="689103"/>
                </a:lnTo>
                <a:lnTo>
                  <a:pt x="638730" y="687252"/>
                </a:lnTo>
                <a:lnTo>
                  <a:pt x="630266" y="684872"/>
                </a:lnTo>
                <a:lnTo>
                  <a:pt x="621538" y="683021"/>
                </a:lnTo>
                <a:lnTo>
                  <a:pt x="613339" y="680113"/>
                </a:lnTo>
                <a:lnTo>
                  <a:pt x="604876" y="677468"/>
                </a:lnTo>
                <a:lnTo>
                  <a:pt x="596676" y="674824"/>
                </a:lnTo>
                <a:lnTo>
                  <a:pt x="588478" y="671651"/>
                </a:lnTo>
                <a:lnTo>
                  <a:pt x="580543" y="668213"/>
                </a:lnTo>
                <a:lnTo>
                  <a:pt x="572873" y="665040"/>
                </a:lnTo>
                <a:lnTo>
                  <a:pt x="564674" y="661603"/>
                </a:lnTo>
                <a:lnTo>
                  <a:pt x="557004" y="657636"/>
                </a:lnTo>
                <a:lnTo>
                  <a:pt x="549598" y="653405"/>
                </a:lnTo>
                <a:lnTo>
                  <a:pt x="541928" y="649439"/>
                </a:lnTo>
                <a:lnTo>
                  <a:pt x="534787" y="645208"/>
                </a:lnTo>
                <a:lnTo>
                  <a:pt x="527382" y="640713"/>
                </a:lnTo>
                <a:lnTo>
                  <a:pt x="520241" y="635953"/>
                </a:lnTo>
                <a:lnTo>
                  <a:pt x="513364" y="631193"/>
                </a:lnTo>
                <a:lnTo>
                  <a:pt x="506223" y="626169"/>
                </a:lnTo>
                <a:lnTo>
                  <a:pt x="499611" y="621145"/>
                </a:lnTo>
                <a:lnTo>
                  <a:pt x="492734" y="615592"/>
                </a:lnTo>
                <a:lnTo>
                  <a:pt x="486122" y="610303"/>
                </a:lnTo>
                <a:lnTo>
                  <a:pt x="480039" y="604750"/>
                </a:lnTo>
                <a:lnTo>
                  <a:pt x="473691" y="598933"/>
                </a:lnTo>
                <a:lnTo>
                  <a:pt x="467873" y="593115"/>
                </a:lnTo>
                <a:lnTo>
                  <a:pt x="461790" y="587298"/>
                </a:lnTo>
                <a:lnTo>
                  <a:pt x="455971" y="580952"/>
                </a:lnTo>
                <a:lnTo>
                  <a:pt x="450152" y="574605"/>
                </a:lnTo>
                <a:lnTo>
                  <a:pt x="444863" y="568523"/>
                </a:lnTo>
                <a:lnTo>
                  <a:pt x="439573" y="561913"/>
                </a:lnTo>
                <a:lnTo>
                  <a:pt x="434283" y="555038"/>
                </a:lnTo>
                <a:lnTo>
                  <a:pt x="429258" y="548162"/>
                </a:lnTo>
                <a:lnTo>
                  <a:pt x="424497" y="541287"/>
                </a:lnTo>
                <a:lnTo>
                  <a:pt x="419737" y="534148"/>
                </a:lnTo>
                <a:lnTo>
                  <a:pt x="415240" y="527008"/>
                </a:lnTo>
                <a:lnTo>
                  <a:pt x="411009" y="519868"/>
                </a:lnTo>
                <a:lnTo>
                  <a:pt x="406777" y="512464"/>
                </a:lnTo>
                <a:lnTo>
                  <a:pt x="402545" y="505060"/>
                </a:lnTo>
                <a:lnTo>
                  <a:pt x="398842" y="497392"/>
                </a:lnTo>
                <a:lnTo>
                  <a:pt x="395140" y="489988"/>
                </a:lnTo>
                <a:lnTo>
                  <a:pt x="391966" y="481791"/>
                </a:lnTo>
                <a:lnTo>
                  <a:pt x="388792" y="474122"/>
                </a:lnTo>
                <a:lnTo>
                  <a:pt x="385618" y="466189"/>
                </a:lnTo>
                <a:lnTo>
                  <a:pt x="382709" y="458256"/>
                </a:lnTo>
                <a:lnTo>
                  <a:pt x="380064" y="449795"/>
                </a:lnTo>
                <a:lnTo>
                  <a:pt x="377684" y="441862"/>
                </a:lnTo>
                <a:lnTo>
                  <a:pt x="375303" y="433400"/>
                </a:lnTo>
                <a:lnTo>
                  <a:pt x="373187" y="425203"/>
                </a:lnTo>
                <a:lnTo>
                  <a:pt x="371336" y="416477"/>
                </a:lnTo>
                <a:lnTo>
                  <a:pt x="370014" y="407750"/>
                </a:lnTo>
                <a:lnTo>
                  <a:pt x="368427" y="399289"/>
                </a:lnTo>
                <a:lnTo>
                  <a:pt x="367369" y="390562"/>
                </a:lnTo>
                <a:lnTo>
                  <a:pt x="366311" y="382101"/>
                </a:lnTo>
                <a:lnTo>
                  <a:pt x="365517" y="373110"/>
                </a:lnTo>
                <a:lnTo>
                  <a:pt x="364988" y="364120"/>
                </a:lnTo>
                <a:lnTo>
                  <a:pt x="364724" y="355129"/>
                </a:lnTo>
                <a:lnTo>
                  <a:pt x="364724" y="346403"/>
                </a:lnTo>
                <a:lnTo>
                  <a:pt x="364988" y="337412"/>
                </a:lnTo>
                <a:lnTo>
                  <a:pt x="365253" y="328422"/>
                </a:lnTo>
                <a:lnTo>
                  <a:pt x="365782" y="319695"/>
                </a:lnTo>
                <a:lnTo>
                  <a:pt x="366575" y="310705"/>
                </a:lnTo>
                <a:lnTo>
                  <a:pt x="367898" y="301979"/>
                </a:lnTo>
                <a:lnTo>
                  <a:pt x="368956" y="292988"/>
                </a:lnTo>
                <a:lnTo>
                  <a:pt x="370542" y="284791"/>
                </a:lnTo>
                <a:lnTo>
                  <a:pt x="372394" y="276064"/>
                </a:lnTo>
                <a:lnTo>
                  <a:pt x="374245" y="267603"/>
                </a:lnTo>
                <a:lnTo>
                  <a:pt x="376626" y="259141"/>
                </a:lnTo>
                <a:lnTo>
                  <a:pt x="378477" y="250944"/>
                </a:lnTo>
                <a:lnTo>
                  <a:pt x="381386" y="242746"/>
                </a:lnTo>
                <a:lnTo>
                  <a:pt x="384031" y="234549"/>
                </a:lnTo>
                <a:lnTo>
                  <a:pt x="386940" y="226616"/>
                </a:lnTo>
                <a:lnTo>
                  <a:pt x="390114" y="218683"/>
                </a:lnTo>
                <a:lnTo>
                  <a:pt x="393553" y="210750"/>
                </a:lnTo>
                <a:lnTo>
                  <a:pt x="396991" y="203082"/>
                </a:lnTo>
                <a:lnTo>
                  <a:pt x="400694" y="195678"/>
                </a:lnTo>
                <a:lnTo>
                  <a:pt x="404396" y="187745"/>
                </a:lnTo>
                <a:lnTo>
                  <a:pt x="408628" y="180341"/>
                </a:lnTo>
                <a:lnTo>
                  <a:pt x="412860" y="173201"/>
                </a:lnTo>
                <a:lnTo>
                  <a:pt x="417356" y="165797"/>
                </a:lnTo>
                <a:lnTo>
                  <a:pt x="422117" y="158658"/>
                </a:lnTo>
                <a:lnTo>
                  <a:pt x="426878" y="151783"/>
                </a:lnTo>
                <a:lnTo>
                  <a:pt x="431638" y="144907"/>
                </a:lnTo>
                <a:lnTo>
                  <a:pt x="436664" y="138297"/>
                </a:lnTo>
                <a:lnTo>
                  <a:pt x="441953" y="131686"/>
                </a:lnTo>
                <a:lnTo>
                  <a:pt x="447243" y="125075"/>
                </a:lnTo>
                <a:lnTo>
                  <a:pt x="453062" y="118993"/>
                </a:lnTo>
                <a:lnTo>
                  <a:pt x="458616" y="112647"/>
                </a:lnTo>
                <a:lnTo>
                  <a:pt x="464434" y="106301"/>
                </a:lnTo>
                <a:lnTo>
                  <a:pt x="470518" y="100483"/>
                </a:lnTo>
                <a:lnTo>
                  <a:pt x="476865" y="94666"/>
                </a:lnTo>
                <a:lnTo>
                  <a:pt x="482948" y="89113"/>
                </a:lnTo>
                <a:lnTo>
                  <a:pt x="489560" y="83560"/>
                </a:lnTo>
                <a:lnTo>
                  <a:pt x="496172" y="78271"/>
                </a:lnTo>
                <a:lnTo>
                  <a:pt x="502520" y="72983"/>
                </a:lnTo>
                <a:lnTo>
                  <a:pt x="509397" y="67958"/>
                </a:lnTo>
                <a:lnTo>
                  <a:pt x="516538" y="62934"/>
                </a:lnTo>
                <a:lnTo>
                  <a:pt x="523414" y="58175"/>
                </a:lnTo>
                <a:lnTo>
                  <a:pt x="530820" y="53679"/>
                </a:lnTo>
                <a:lnTo>
                  <a:pt x="537961" y="49184"/>
                </a:lnTo>
                <a:lnTo>
                  <a:pt x="545367" y="45217"/>
                </a:lnTo>
                <a:lnTo>
                  <a:pt x="553301" y="40987"/>
                </a:lnTo>
                <a:lnTo>
                  <a:pt x="560707" y="37020"/>
                </a:lnTo>
                <a:lnTo>
                  <a:pt x="568377" y="33583"/>
                </a:lnTo>
                <a:lnTo>
                  <a:pt x="576311" y="29881"/>
                </a:lnTo>
                <a:lnTo>
                  <a:pt x="584510" y="26707"/>
                </a:lnTo>
                <a:lnTo>
                  <a:pt x="592445" y="23534"/>
                </a:lnTo>
                <a:lnTo>
                  <a:pt x="600379" y="20361"/>
                </a:lnTo>
                <a:lnTo>
                  <a:pt x="608843" y="17717"/>
                </a:lnTo>
                <a:lnTo>
                  <a:pt x="617042" y="15073"/>
                </a:lnTo>
                <a:lnTo>
                  <a:pt x="625505" y="12693"/>
                </a:lnTo>
                <a:lnTo>
                  <a:pt x="633969" y="10313"/>
                </a:lnTo>
                <a:lnTo>
                  <a:pt x="642697" y="8462"/>
                </a:lnTo>
                <a:lnTo>
                  <a:pt x="651425" y="6875"/>
                </a:lnTo>
                <a:lnTo>
                  <a:pt x="659888" y="5024"/>
                </a:lnTo>
                <a:lnTo>
                  <a:pt x="668881" y="3702"/>
                </a:lnTo>
                <a:lnTo>
                  <a:pt x="677873" y="2644"/>
                </a:lnTo>
                <a:lnTo>
                  <a:pt x="686601" y="1851"/>
                </a:lnTo>
                <a:lnTo>
                  <a:pt x="695858" y="793"/>
                </a:lnTo>
                <a:lnTo>
                  <a:pt x="704851" y="264"/>
                </a:lnTo>
                <a:lnTo>
                  <a:pt x="714108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/>
          <p:nvPr/>
        </p:nvSpPr>
        <p:spPr>
          <a:xfrm>
            <a:off x="4035895" y="5536466"/>
            <a:ext cx="515808" cy="620210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4894358" y="2423687"/>
            <a:ext cx="586099" cy="527179"/>
          </a:xfrm>
          <a:custGeom>
            <a:avLst/>
            <a:gdLst>
              <a:gd name="T0" fmla="*/ 7109 w 2786"/>
              <a:gd name="T1" fmla="*/ 1441472 h 2505"/>
              <a:gd name="T2" fmla="*/ 7109 w 2786"/>
              <a:gd name="T3" fmla="*/ 364250 h 2505"/>
              <a:gd name="T4" fmla="*/ 650107 w 2786"/>
              <a:gd name="T5" fmla="*/ 58875 h 2505"/>
              <a:gd name="T6" fmla="*/ 1616221 w 2786"/>
              <a:gd name="T7" fmla="*/ 185036 h 2505"/>
              <a:gd name="T8" fmla="*/ 1616221 w 2786"/>
              <a:gd name="T9" fmla="*/ 1620685 h 2505"/>
              <a:gd name="T10" fmla="*/ 272063 w 2786"/>
              <a:gd name="T11" fmla="*/ 929063 h 2505"/>
              <a:gd name="T12" fmla="*/ 93057 w 2786"/>
              <a:gd name="T13" fmla="*/ 749850 h 2505"/>
              <a:gd name="T14" fmla="*/ 445899 w 2786"/>
              <a:gd name="T15" fmla="*/ 256851 h 2505"/>
              <a:gd name="T16" fmla="*/ 257846 w 2786"/>
              <a:gd name="T17" fmla="*/ 256851 h 2505"/>
              <a:gd name="T18" fmla="*/ 266247 w 2786"/>
              <a:gd name="T19" fmla="*/ 507879 h 2505"/>
              <a:gd name="T20" fmla="*/ 432974 w 2786"/>
              <a:gd name="T21" fmla="*/ 506585 h 2505"/>
              <a:gd name="T22" fmla="*/ 445899 w 2786"/>
              <a:gd name="T23" fmla="*/ 256851 h 2505"/>
              <a:gd name="T24" fmla="*/ 555758 w 2786"/>
              <a:gd name="T25" fmla="*/ 501410 h 2505"/>
              <a:gd name="T26" fmla="*/ 620381 w 2786"/>
              <a:gd name="T27" fmla="*/ 256851 h 2505"/>
              <a:gd name="T28" fmla="*/ 662386 w 2786"/>
              <a:gd name="T29" fmla="*/ 185036 h 2505"/>
              <a:gd name="T30" fmla="*/ 1729958 w 2786"/>
              <a:gd name="T31" fmla="*/ 615925 h 2505"/>
              <a:gd name="T32" fmla="*/ 1729958 w 2786"/>
              <a:gd name="T33" fmla="*/ 507879 h 2505"/>
              <a:gd name="T34" fmla="*/ 989378 w 2786"/>
              <a:gd name="T35" fmla="*/ 256851 h 2505"/>
              <a:gd name="T36" fmla="*/ 803264 w 2786"/>
              <a:gd name="T37" fmla="*/ 628218 h 2505"/>
              <a:gd name="T38" fmla="*/ 731532 w 2786"/>
              <a:gd name="T39" fmla="*/ 705208 h 2505"/>
              <a:gd name="T40" fmla="*/ 674018 w 2786"/>
              <a:gd name="T41" fmla="*/ 839133 h 2505"/>
              <a:gd name="T42" fmla="*/ 597763 w 2786"/>
              <a:gd name="T43" fmla="*/ 911595 h 2505"/>
              <a:gd name="T44" fmla="*/ 84656 w 2786"/>
              <a:gd name="T45" fmla="*/ 937474 h 2505"/>
              <a:gd name="T46" fmla="*/ 257846 w 2786"/>
              <a:gd name="T47" fmla="*/ 1549517 h 2505"/>
              <a:gd name="T48" fmla="*/ 473040 w 2786"/>
              <a:gd name="T49" fmla="*/ 968529 h 2505"/>
              <a:gd name="T50" fmla="*/ 1729958 w 2786"/>
              <a:gd name="T51" fmla="*/ 1369657 h 2505"/>
              <a:gd name="T52" fmla="*/ 1448848 w 2786"/>
              <a:gd name="T53" fmla="*/ 1464116 h 2505"/>
              <a:gd name="T54" fmla="*/ 1621391 w 2786"/>
              <a:gd name="T55" fmla="*/ 1248024 h 2505"/>
              <a:gd name="T56" fmla="*/ 1510240 w 2786"/>
              <a:gd name="T57" fmla="*/ 1467998 h 2505"/>
              <a:gd name="T58" fmla="*/ 1503131 w 2786"/>
              <a:gd name="T59" fmla="*/ 1424003 h 2505"/>
              <a:gd name="T60" fmla="*/ 1527688 w 2786"/>
              <a:gd name="T61" fmla="*/ 1263552 h 2505"/>
              <a:gd name="T62" fmla="*/ 1457249 w 2786"/>
              <a:gd name="T63" fmla="*/ 946532 h 2505"/>
              <a:gd name="T64" fmla="*/ 1578094 w 2786"/>
              <a:gd name="T65" fmla="*/ 900596 h 2505"/>
              <a:gd name="T66" fmla="*/ 1512178 w 2786"/>
              <a:gd name="T67" fmla="*/ 1148390 h 2505"/>
              <a:gd name="T68" fmla="*/ 1399088 w 2786"/>
              <a:gd name="T69" fmla="*/ 1396830 h 2505"/>
              <a:gd name="T70" fmla="*/ 1346097 w 2786"/>
              <a:gd name="T71" fmla="*/ 1409123 h 2505"/>
              <a:gd name="T72" fmla="*/ 1289875 w 2786"/>
              <a:gd name="T73" fmla="*/ 1465410 h 2505"/>
              <a:gd name="T74" fmla="*/ 1308616 w 2786"/>
              <a:gd name="T75" fmla="*/ 1221498 h 2505"/>
              <a:gd name="T76" fmla="*/ 1366777 w 2786"/>
              <a:gd name="T77" fmla="*/ 1350894 h 2505"/>
              <a:gd name="T78" fmla="*/ 1289875 w 2786"/>
              <a:gd name="T79" fmla="*/ 1330838 h 2505"/>
              <a:gd name="T80" fmla="*/ 1315078 w 2786"/>
              <a:gd name="T81" fmla="*/ 1262905 h 2505"/>
              <a:gd name="T82" fmla="*/ 1362899 w 2786"/>
              <a:gd name="T83" fmla="*/ 1044873 h 2505"/>
              <a:gd name="T84" fmla="*/ 1225252 w 2786"/>
              <a:gd name="T85" fmla="*/ 1148390 h 2505"/>
              <a:gd name="T86" fmla="*/ 1369362 w 2786"/>
              <a:gd name="T87" fmla="*/ 945238 h 2505"/>
              <a:gd name="T88" fmla="*/ 1126379 w 2786"/>
              <a:gd name="T89" fmla="*/ 1403300 h 2505"/>
              <a:gd name="T90" fmla="*/ 983562 w 2786"/>
              <a:gd name="T91" fmla="*/ 1465410 h 2505"/>
              <a:gd name="T92" fmla="*/ 1203927 w 2786"/>
              <a:gd name="T93" fmla="*/ 1465410 h 2505"/>
              <a:gd name="T94" fmla="*/ 1103115 w 2786"/>
              <a:gd name="T95" fmla="*/ 1311429 h 2505"/>
              <a:gd name="T96" fmla="*/ 1079204 w 2786"/>
              <a:gd name="T97" fmla="*/ 1311429 h 2505"/>
              <a:gd name="T98" fmla="*/ 1103115 w 2786"/>
              <a:gd name="T99" fmla="*/ 1311429 h 2505"/>
              <a:gd name="T100" fmla="*/ 1186478 w 2786"/>
              <a:gd name="T101" fmla="*/ 1148390 h 2505"/>
              <a:gd name="T102" fmla="*/ 897614 w 2786"/>
              <a:gd name="T103" fmla="*/ 1112806 h 2505"/>
              <a:gd name="T104" fmla="*/ 1068865 w 2786"/>
              <a:gd name="T105" fmla="*/ 909654 h 2505"/>
              <a:gd name="T106" fmla="*/ 920878 w 2786"/>
              <a:gd name="T107" fmla="*/ 1021581 h 2505"/>
              <a:gd name="T108" fmla="*/ 1023628 w 2786"/>
              <a:gd name="T109" fmla="*/ 1046814 h 2505"/>
              <a:gd name="T110" fmla="*/ 1076619 w 2786"/>
              <a:gd name="T111" fmla="*/ 1004113 h 2505"/>
              <a:gd name="T112" fmla="*/ 897614 w 2786"/>
              <a:gd name="T113" fmla="*/ 1112806 h 2505"/>
              <a:gd name="T114" fmla="*/ 906661 w 2786"/>
              <a:gd name="T115" fmla="*/ 1264846 h 2505"/>
              <a:gd name="T116" fmla="*/ 953189 w 2786"/>
              <a:gd name="T117" fmla="*/ 1416239 h 2505"/>
              <a:gd name="T118" fmla="*/ 772891 w 2786"/>
              <a:gd name="T119" fmla="*/ 1348306 h 250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86" h="2505">
                <a:moveTo>
                  <a:pt x="2501" y="2505"/>
                </a:moveTo>
                <a:cubicBezTo>
                  <a:pt x="288" y="2505"/>
                  <a:pt x="288" y="2505"/>
                  <a:pt x="288" y="2505"/>
                </a:cubicBezTo>
                <a:cubicBezTo>
                  <a:pt x="135" y="2505"/>
                  <a:pt x="11" y="2381"/>
                  <a:pt x="11" y="2228"/>
                </a:cubicBezTo>
                <a:cubicBezTo>
                  <a:pt x="11" y="1270"/>
                  <a:pt x="11" y="1270"/>
                  <a:pt x="11" y="1270"/>
                </a:cubicBezTo>
                <a:cubicBezTo>
                  <a:pt x="0" y="1232"/>
                  <a:pt x="0" y="1191"/>
                  <a:pt x="11" y="1144"/>
                </a:cubicBezTo>
                <a:cubicBezTo>
                  <a:pt x="11" y="563"/>
                  <a:pt x="11" y="563"/>
                  <a:pt x="11" y="563"/>
                </a:cubicBezTo>
                <a:cubicBezTo>
                  <a:pt x="11" y="410"/>
                  <a:pt x="135" y="286"/>
                  <a:pt x="288" y="286"/>
                </a:cubicBezTo>
                <a:cubicBezTo>
                  <a:pt x="843" y="286"/>
                  <a:pt x="843" y="286"/>
                  <a:pt x="843" y="286"/>
                </a:cubicBezTo>
                <a:cubicBezTo>
                  <a:pt x="882" y="199"/>
                  <a:pt x="935" y="126"/>
                  <a:pt x="1006" y="91"/>
                </a:cubicBezTo>
                <a:cubicBezTo>
                  <a:pt x="1186" y="0"/>
                  <a:pt x="1293" y="68"/>
                  <a:pt x="1403" y="178"/>
                </a:cubicBezTo>
                <a:cubicBezTo>
                  <a:pt x="1438" y="213"/>
                  <a:pt x="1468" y="248"/>
                  <a:pt x="1491" y="286"/>
                </a:cubicBezTo>
                <a:cubicBezTo>
                  <a:pt x="2501" y="286"/>
                  <a:pt x="2501" y="286"/>
                  <a:pt x="2501" y="286"/>
                </a:cubicBezTo>
                <a:cubicBezTo>
                  <a:pt x="2654" y="286"/>
                  <a:pt x="2786" y="410"/>
                  <a:pt x="2786" y="563"/>
                </a:cubicBezTo>
                <a:cubicBezTo>
                  <a:pt x="2786" y="2228"/>
                  <a:pt x="2786" y="2228"/>
                  <a:pt x="2786" y="2228"/>
                </a:cubicBezTo>
                <a:cubicBezTo>
                  <a:pt x="2786" y="2381"/>
                  <a:pt x="2654" y="2505"/>
                  <a:pt x="2501" y="2505"/>
                </a:cubicBezTo>
                <a:close/>
                <a:moveTo>
                  <a:pt x="122" y="1362"/>
                </a:moveTo>
                <a:cubicBezTo>
                  <a:pt x="130" y="1387"/>
                  <a:pt x="142" y="1409"/>
                  <a:pt x="157" y="1424"/>
                </a:cubicBezTo>
                <a:cubicBezTo>
                  <a:pt x="202" y="1469"/>
                  <a:pt x="302" y="1491"/>
                  <a:pt x="421" y="1436"/>
                </a:cubicBezTo>
                <a:cubicBezTo>
                  <a:pt x="508" y="1396"/>
                  <a:pt x="658" y="1070"/>
                  <a:pt x="728" y="906"/>
                </a:cubicBezTo>
                <a:cubicBezTo>
                  <a:pt x="716" y="899"/>
                  <a:pt x="685" y="873"/>
                  <a:pt x="674" y="852"/>
                </a:cubicBezTo>
                <a:cubicBezTo>
                  <a:pt x="510" y="923"/>
                  <a:pt x="184" y="1072"/>
                  <a:pt x="144" y="1159"/>
                </a:cubicBezTo>
                <a:cubicBezTo>
                  <a:pt x="134" y="1181"/>
                  <a:pt x="127" y="1202"/>
                  <a:pt x="122" y="1222"/>
                </a:cubicBezTo>
                <a:lnTo>
                  <a:pt x="122" y="1362"/>
                </a:lnTo>
                <a:close/>
                <a:moveTo>
                  <a:pt x="690" y="397"/>
                </a:moveTo>
                <a:cubicBezTo>
                  <a:pt x="691" y="509"/>
                  <a:pt x="723" y="682"/>
                  <a:pt x="566" y="738"/>
                </a:cubicBezTo>
                <a:cubicBezTo>
                  <a:pt x="566" y="821"/>
                  <a:pt x="566" y="397"/>
                  <a:pt x="566" y="397"/>
                </a:cubicBezTo>
                <a:cubicBezTo>
                  <a:pt x="399" y="397"/>
                  <a:pt x="399" y="397"/>
                  <a:pt x="399" y="397"/>
                </a:cubicBezTo>
                <a:cubicBezTo>
                  <a:pt x="246" y="397"/>
                  <a:pt x="122" y="521"/>
                  <a:pt x="122" y="674"/>
                </a:cubicBezTo>
                <a:cubicBezTo>
                  <a:pt x="122" y="785"/>
                  <a:pt x="122" y="785"/>
                  <a:pt x="122" y="785"/>
                </a:cubicBezTo>
                <a:cubicBezTo>
                  <a:pt x="412" y="785"/>
                  <a:pt x="412" y="785"/>
                  <a:pt x="412" y="785"/>
                </a:cubicBezTo>
                <a:cubicBezTo>
                  <a:pt x="295" y="825"/>
                  <a:pt x="199" y="867"/>
                  <a:pt x="122" y="910"/>
                </a:cubicBezTo>
                <a:cubicBezTo>
                  <a:pt x="122" y="960"/>
                  <a:pt x="122" y="960"/>
                  <a:pt x="122" y="960"/>
                </a:cubicBezTo>
                <a:cubicBezTo>
                  <a:pt x="271" y="840"/>
                  <a:pt x="547" y="797"/>
                  <a:pt x="670" y="783"/>
                </a:cubicBezTo>
                <a:cubicBezTo>
                  <a:pt x="680" y="757"/>
                  <a:pt x="719" y="723"/>
                  <a:pt x="737" y="717"/>
                </a:cubicBezTo>
                <a:cubicBezTo>
                  <a:pt x="745" y="644"/>
                  <a:pt x="763" y="518"/>
                  <a:pt x="801" y="397"/>
                </a:cubicBezTo>
                <a:lnTo>
                  <a:pt x="690" y="397"/>
                </a:lnTo>
                <a:close/>
                <a:moveTo>
                  <a:pt x="960" y="397"/>
                </a:moveTo>
                <a:cubicBezTo>
                  <a:pt x="900" y="507"/>
                  <a:pt x="842" y="636"/>
                  <a:pt x="806" y="721"/>
                </a:cubicBezTo>
                <a:cubicBezTo>
                  <a:pt x="835" y="736"/>
                  <a:pt x="858" y="773"/>
                  <a:pt x="860" y="775"/>
                </a:cubicBezTo>
                <a:cubicBezTo>
                  <a:pt x="1023" y="704"/>
                  <a:pt x="1350" y="555"/>
                  <a:pt x="1390" y="468"/>
                </a:cubicBezTo>
                <a:cubicBezTo>
                  <a:pt x="1401" y="443"/>
                  <a:pt x="1408" y="420"/>
                  <a:pt x="1414" y="397"/>
                </a:cubicBezTo>
                <a:lnTo>
                  <a:pt x="960" y="397"/>
                </a:lnTo>
                <a:close/>
                <a:moveTo>
                  <a:pt x="1377" y="203"/>
                </a:moveTo>
                <a:cubicBezTo>
                  <a:pt x="1332" y="158"/>
                  <a:pt x="1232" y="136"/>
                  <a:pt x="1112" y="191"/>
                </a:cubicBezTo>
                <a:cubicBezTo>
                  <a:pt x="1087" y="202"/>
                  <a:pt x="1057" y="238"/>
                  <a:pt x="1025" y="286"/>
                </a:cubicBezTo>
                <a:cubicBezTo>
                  <a:pt x="1417" y="286"/>
                  <a:pt x="1417" y="286"/>
                  <a:pt x="1417" y="286"/>
                </a:cubicBezTo>
                <a:cubicBezTo>
                  <a:pt x="1410" y="251"/>
                  <a:pt x="1395" y="222"/>
                  <a:pt x="1377" y="203"/>
                </a:cubicBezTo>
                <a:close/>
                <a:moveTo>
                  <a:pt x="2677" y="952"/>
                </a:moveTo>
                <a:cubicBezTo>
                  <a:pt x="1331" y="952"/>
                  <a:pt x="1331" y="952"/>
                  <a:pt x="1331" y="952"/>
                </a:cubicBezTo>
                <a:cubicBezTo>
                  <a:pt x="1194" y="806"/>
                  <a:pt x="1439" y="785"/>
                  <a:pt x="1611" y="785"/>
                </a:cubicBezTo>
                <a:cubicBezTo>
                  <a:pt x="2677" y="785"/>
                  <a:pt x="2677" y="785"/>
                  <a:pt x="2677" y="785"/>
                </a:cubicBezTo>
                <a:cubicBezTo>
                  <a:pt x="2677" y="674"/>
                  <a:pt x="2677" y="674"/>
                  <a:pt x="2677" y="674"/>
                </a:cubicBezTo>
                <a:cubicBezTo>
                  <a:pt x="2677" y="521"/>
                  <a:pt x="2543" y="397"/>
                  <a:pt x="2390" y="397"/>
                </a:cubicBezTo>
                <a:cubicBezTo>
                  <a:pt x="1531" y="397"/>
                  <a:pt x="1531" y="397"/>
                  <a:pt x="1531" y="397"/>
                </a:cubicBezTo>
                <a:cubicBezTo>
                  <a:pt x="1535" y="448"/>
                  <a:pt x="1524" y="506"/>
                  <a:pt x="1490" y="575"/>
                </a:cubicBezTo>
                <a:cubicBezTo>
                  <a:pt x="1411" y="732"/>
                  <a:pt x="1143" y="801"/>
                  <a:pt x="966" y="829"/>
                </a:cubicBezTo>
                <a:cubicBezTo>
                  <a:pt x="1114" y="848"/>
                  <a:pt x="1180" y="886"/>
                  <a:pt x="1243" y="971"/>
                </a:cubicBezTo>
                <a:cubicBezTo>
                  <a:pt x="1325" y="1081"/>
                  <a:pt x="1433" y="1134"/>
                  <a:pt x="1484" y="1127"/>
                </a:cubicBezTo>
                <a:cubicBezTo>
                  <a:pt x="1405" y="1206"/>
                  <a:pt x="1333" y="1278"/>
                  <a:pt x="1333" y="1278"/>
                </a:cubicBezTo>
                <a:cubicBezTo>
                  <a:pt x="1333" y="1278"/>
                  <a:pt x="1201" y="1191"/>
                  <a:pt x="1132" y="1090"/>
                </a:cubicBezTo>
                <a:cubicBezTo>
                  <a:pt x="1067" y="996"/>
                  <a:pt x="959" y="897"/>
                  <a:pt x="853" y="862"/>
                </a:cubicBezTo>
                <a:cubicBezTo>
                  <a:pt x="844" y="877"/>
                  <a:pt x="828" y="890"/>
                  <a:pt x="816" y="900"/>
                </a:cubicBezTo>
                <a:cubicBezTo>
                  <a:pt x="851" y="1006"/>
                  <a:pt x="949" y="1233"/>
                  <a:pt x="1043" y="1297"/>
                </a:cubicBezTo>
                <a:cubicBezTo>
                  <a:pt x="1144" y="1367"/>
                  <a:pt x="1176" y="1610"/>
                  <a:pt x="1176" y="1610"/>
                </a:cubicBezTo>
                <a:cubicBezTo>
                  <a:pt x="1176" y="1610"/>
                  <a:pt x="1104" y="1681"/>
                  <a:pt x="1025" y="1760"/>
                </a:cubicBezTo>
                <a:cubicBezTo>
                  <a:pt x="1032" y="1710"/>
                  <a:pt x="1035" y="1491"/>
                  <a:pt x="925" y="1409"/>
                </a:cubicBezTo>
                <a:cubicBezTo>
                  <a:pt x="839" y="1345"/>
                  <a:pt x="801" y="1161"/>
                  <a:pt x="783" y="1013"/>
                </a:cubicBezTo>
                <a:cubicBezTo>
                  <a:pt x="754" y="1190"/>
                  <a:pt x="685" y="1458"/>
                  <a:pt x="528" y="1536"/>
                </a:cubicBezTo>
                <a:cubicBezTo>
                  <a:pt x="347" y="1627"/>
                  <a:pt x="241" y="1559"/>
                  <a:pt x="131" y="1449"/>
                </a:cubicBezTo>
                <a:cubicBezTo>
                  <a:pt x="128" y="1446"/>
                  <a:pt x="125" y="1443"/>
                  <a:pt x="122" y="1440"/>
                </a:cubicBezTo>
                <a:cubicBezTo>
                  <a:pt x="122" y="2117"/>
                  <a:pt x="122" y="2117"/>
                  <a:pt x="122" y="2117"/>
                </a:cubicBezTo>
                <a:cubicBezTo>
                  <a:pt x="122" y="2270"/>
                  <a:pt x="246" y="2395"/>
                  <a:pt x="399" y="2395"/>
                </a:cubicBezTo>
                <a:cubicBezTo>
                  <a:pt x="566" y="2395"/>
                  <a:pt x="566" y="2395"/>
                  <a:pt x="566" y="2395"/>
                </a:cubicBezTo>
                <a:cubicBezTo>
                  <a:pt x="566" y="1665"/>
                  <a:pt x="566" y="1665"/>
                  <a:pt x="566" y="1665"/>
                </a:cubicBezTo>
                <a:cubicBezTo>
                  <a:pt x="636" y="1606"/>
                  <a:pt x="691" y="1549"/>
                  <a:pt x="732" y="1497"/>
                </a:cubicBezTo>
                <a:cubicBezTo>
                  <a:pt x="732" y="2395"/>
                  <a:pt x="732" y="2395"/>
                  <a:pt x="732" y="2395"/>
                </a:cubicBezTo>
                <a:cubicBezTo>
                  <a:pt x="2390" y="2395"/>
                  <a:pt x="2390" y="2395"/>
                  <a:pt x="2390" y="2395"/>
                </a:cubicBezTo>
                <a:cubicBezTo>
                  <a:pt x="2543" y="2395"/>
                  <a:pt x="2677" y="2270"/>
                  <a:pt x="2677" y="2117"/>
                </a:cubicBezTo>
                <a:lnTo>
                  <a:pt x="2677" y="952"/>
                </a:lnTo>
                <a:close/>
                <a:moveTo>
                  <a:pt x="2337" y="2269"/>
                </a:moveTo>
                <a:cubicBezTo>
                  <a:pt x="2294" y="2269"/>
                  <a:pt x="2262" y="2266"/>
                  <a:pt x="2242" y="2263"/>
                </a:cubicBezTo>
                <a:cubicBezTo>
                  <a:pt x="2242" y="1897"/>
                  <a:pt x="2242" y="1897"/>
                  <a:pt x="2242" y="1897"/>
                </a:cubicBezTo>
                <a:cubicBezTo>
                  <a:pt x="2273" y="1892"/>
                  <a:pt x="2313" y="1888"/>
                  <a:pt x="2355" y="1888"/>
                </a:cubicBezTo>
                <a:cubicBezTo>
                  <a:pt x="2427" y="1888"/>
                  <a:pt x="2473" y="1902"/>
                  <a:pt x="2509" y="1929"/>
                </a:cubicBezTo>
                <a:cubicBezTo>
                  <a:pt x="2548" y="1957"/>
                  <a:pt x="2572" y="2003"/>
                  <a:pt x="2572" y="2069"/>
                </a:cubicBezTo>
                <a:cubicBezTo>
                  <a:pt x="2572" y="2141"/>
                  <a:pt x="2546" y="2190"/>
                  <a:pt x="2511" y="2221"/>
                </a:cubicBezTo>
                <a:cubicBezTo>
                  <a:pt x="2471" y="2253"/>
                  <a:pt x="2411" y="2269"/>
                  <a:pt x="2337" y="2269"/>
                </a:cubicBezTo>
                <a:close/>
                <a:moveTo>
                  <a:pt x="2364" y="1953"/>
                </a:moveTo>
                <a:cubicBezTo>
                  <a:pt x="2346" y="1953"/>
                  <a:pt x="2333" y="1955"/>
                  <a:pt x="2326" y="1957"/>
                </a:cubicBezTo>
                <a:cubicBezTo>
                  <a:pt x="2326" y="2201"/>
                  <a:pt x="2326" y="2201"/>
                  <a:pt x="2326" y="2201"/>
                </a:cubicBezTo>
                <a:cubicBezTo>
                  <a:pt x="2333" y="2203"/>
                  <a:pt x="2345" y="2203"/>
                  <a:pt x="2355" y="2203"/>
                </a:cubicBezTo>
                <a:cubicBezTo>
                  <a:pt x="2432" y="2203"/>
                  <a:pt x="2483" y="2161"/>
                  <a:pt x="2483" y="2072"/>
                </a:cubicBezTo>
                <a:cubicBezTo>
                  <a:pt x="2483" y="1994"/>
                  <a:pt x="2437" y="1953"/>
                  <a:pt x="2364" y="1953"/>
                </a:cubicBezTo>
                <a:close/>
                <a:moveTo>
                  <a:pt x="2340" y="1775"/>
                </a:moveTo>
                <a:cubicBezTo>
                  <a:pt x="2255" y="1775"/>
                  <a:pt x="2255" y="1775"/>
                  <a:pt x="2255" y="1775"/>
                </a:cubicBezTo>
                <a:cubicBezTo>
                  <a:pt x="2255" y="1463"/>
                  <a:pt x="2255" y="1463"/>
                  <a:pt x="2255" y="1463"/>
                </a:cubicBezTo>
                <a:cubicBezTo>
                  <a:pt x="2155" y="1463"/>
                  <a:pt x="2155" y="1463"/>
                  <a:pt x="2155" y="1463"/>
                </a:cubicBezTo>
                <a:cubicBezTo>
                  <a:pt x="2155" y="1392"/>
                  <a:pt x="2155" y="1392"/>
                  <a:pt x="2155" y="1392"/>
                </a:cubicBezTo>
                <a:cubicBezTo>
                  <a:pt x="2442" y="1392"/>
                  <a:pt x="2442" y="1392"/>
                  <a:pt x="2442" y="1392"/>
                </a:cubicBezTo>
                <a:cubicBezTo>
                  <a:pt x="2442" y="1463"/>
                  <a:pt x="2442" y="1463"/>
                  <a:pt x="2442" y="1463"/>
                </a:cubicBezTo>
                <a:cubicBezTo>
                  <a:pt x="2340" y="1463"/>
                  <a:pt x="2340" y="1463"/>
                  <a:pt x="2340" y="1463"/>
                </a:cubicBezTo>
                <a:lnTo>
                  <a:pt x="2340" y="1775"/>
                </a:lnTo>
                <a:close/>
                <a:moveTo>
                  <a:pt x="2115" y="2088"/>
                </a:moveTo>
                <a:cubicBezTo>
                  <a:pt x="2115" y="2090"/>
                  <a:pt x="2115" y="2090"/>
                  <a:pt x="2115" y="2090"/>
                </a:cubicBezTo>
                <a:cubicBezTo>
                  <a:pt x="2141" y="2100"/>
                  <a:pt x="2155" y="2125"/>
                  <a:pt x="2165" y="2159"/>
                </a:cubicBezTo>
                <a:cubicBezTo>
                  <a:pt x="2177" y="2202"/>
                  <a:pt x="2188" y="2251"/>
                  <a:pt x="2195" y="2265"/>
                </a:cubicBezTo>
                <a:cubicBezTo>
                  <a:pt x="2108" y="2265"/>
                  <a:pt x="2108" y="2265"/>
                  <a:pt x="2108" y="2265"/>
                </a:cubicBezTo>
                <a:cubicBezTo>
                  <a:pt x="2103" y="2254"/>
                  <a:pt x="2093" y="2224"/>
                  <a:pt x="2083" y="2178"/>
                </a:cubicBezTo>
                <a:cubicBezTo>
                  <a:pt x="2072" y="2131"/>
                  <a:pt x="2056" y="2119"/>
                  <a:pt x="2021" y="2118"/>
                </a:cubicBezTo>
                <a:cubicBezTo>
                  <a:pt x="1996" y="2118"/>
                  <a:pt x="1996" y="2118"/>
                  <a:pt x="1996" y="2118"/>
                </a:cubicBezTo>
                <a:cubicBezTo>
                  <a:pt x="1996" y="2265"/>
                  <a:pt x="1996" y="2265"/>
                  <a:pt x="1996" y="2265"/>
                </a:cubicBezTo>
                <a:cubicBezTo>
                  <a:pt x="1913" y="2265"/>
                  <a:pt x="1913" y="2265"/>
                  <a:pt x="1913" y="2265"/>
                </a:cubicBezTo>
                <a:cubicBezTo>
                  <a:pt x="1913" y="1896"/>
                  <a:pt x="1913" y="1896"/>
                  <a:pt x="1913" y="1896"/>
                </a:cubicBezTo>
                <a:cubicBezTo>
                  <a:pt x="1940" y="1892"/>
                  <a:pt x="1980" y="1888"/>
                  <a:pt x="2025" y="1888"/>
                </a:cubicBezTo>
                <a:cubicBezTo>
                  <a:pt x="2081" y="1888"/>
                  <a:pt x="2119" y="1897"/>
                  <a:pt x="2146" y="1918"/>
                </a:cubicBezTo>
                <a:cubicBezTo>
                  <a:pt x="2169" y="1936"/>
                  <a:pt x="2181" y="1962"/>
                  <a:pt x="2181" y="1997"/>
                </a:cubicBezTo>
                <a:cubicBezTo>
                  <a:pt x="2181" y="2044"/>
                  <a:pt x="2147" y="2077"/>
                  <a:pt x="2115" y="2088"/>
                </a:cubicBezTo>
                <a:close/>
                <a:moveTo>
                  <a:pt x="2035" y="1952"/>
                </a:moveTo>
                <a:cubicBezTo>
                  <a:pt x="2014" y="1952"/>
                  <a:pt x="2002" y="1953"/>
                  <a:pt x="1996" y="1954"/>
                </a:cubicBezTo>
                <a:cubicBezTo>
                  <a:pt x="1996" y="2057"/>
                  <a:pt x="1996" y="2057"/>
                  <a:pt x="1996" y="2057"/>
                </a:cubicBezTo>
                <a:cubicBezTo>
                  <a:pt x="2030" y="2057"/>
                  <a:pt x="2030" y="2057"/>
                  <a:pt x="2030" y="2057"/>
                </a:cubicBezTo>
                <a:cubicBezTo>
                  <a:pt x="2072" y="2057"/>
                  <a:pt x="2097" y="2036"/>
                  <a:pt x="2097" y="2003"/>
                </a:cubicBezTo>
                <a:cubicBezTo>
                  <a:pt x="2097" y="1969"/>
                  <a:pt x="2073" y="1952"/>
                  <a:pt x="2035" y="1952"/>
                </a:cubicBezTo>
                <a:close/>
                <a:moveTo>
                  <a:pt x="1984" y="1547"/>
                </a:moveTo>
                <a:cubicBezTo>
                  <a:pt x="2109" y="1547"/>
                  <a:pt x="2109" y="1547"/>
                  <a:pt x="2109" y="1547"/>
                </a:cubicBezTo>
                <a:cubicBezTo>
                  <a:pt x="2109" y="1615"/>
                  <a:pt x="2109" y="1615"/>
                  <a:pt x="2109" y="1615"/>
                </a:cubicBezTo>
                <a:cubicBezTo>
                  <a:pt x="1984" y="1615"/>
                  <a:pt x="1984" y="1615"/>
                  <a:pt x="1984" y="1615"/>
                </a:cubicBezTo>
                <a:cubicBezTo>
                  <a:pt x="1984" y="1775"/>
                  <a:pt x="1984" y="1775"/>
                  <a:pt x="1984" y="1775"/>
                </a:cubicBezTo>
                <a:cubicBezTo>
                  <a:pt x="1896" y="1775"/>
                  <a:pt x="1896" y="1775"/>
                  <a:pt x="1896" y="1775"/>
                </a:cubicBezTo>
                <a:cubicBezTo>
                  <a:pt x="1896" y="1392"/>
                  <a:pt x="1896" y="1392"/>
                  <a:pt x="1896" y="1392"/>
                </a:cubicBezTo>
                <a:cubicBezTo>
                  <a:pt x="2119" y="1392"/>
                  <a:pt x="2119" y="1392"/>
                  <a:pt x="2119" y="1392"/>
                </a:cubicBezTo>
                <a:cubicBezTo>
                  <a:pt x="2119" y="1461"/>
                  <a:pt x="2119" y="1461"/>
                  <a:pt x="2119" y="1461"/>
                </a:cubicBezTo>
                <a:cubicBezTo>
                  <a:pt x="1984" y="1461"/>
                  <a:pt x="1984" y="1461"/>
                  <a:pt x="1984" y="1461"/>
                </a:cubicBezTo>
                <a:lnTo>
                  <a:pt x="1984" y="1547"/>
                </a:lnTo>
                <a:close/>
                <a:moveTo>
                  <a:pt x="1743" y="2169"/>
                </a:moveTo>
                <a:cubicBezTo>
                  <a:pt x="1636" y="2169"/>
                  <a:pt x="1636" y="2169"/>
                  <a:pt x="1636" y="2169"/>
                </a:cubicBezTo>
                <a:cubicBezTo>
                  <a:pt x="1609" y="2265"/>
                  <a:pt x="1609" y="2265"/>
                  <a:pt x="1609" y="2265"/>
                </a:cubicBezTo>
                <a:cubicBezTo>
                  <a:pt x="1522" y="2265"/>
                  <a:pt x="1522" y="2265"/>
                  <a:pt x="1522" y="2265"/>
                </a:cubicBezTo>
                <a:cubicBezTo>
                  <a:pt x="1636" y="1891"/>
                  <a:pt x="1636" y="1891"/>
                  <a:pt x="1636" y="1891"/>
                </a:cubicBezTo>
                <a:cubicBezTo>
                  <a:pt x="1746" y="1891"/>
                  <a:pt x="1746" y="1891"/>
                  <a:pt x="1746" y="1891"/>
                </a:cubicBezTo>
                <a:cubicBezTo>
                  <a:pt x="1863" y="2265"/>
                  <a:pt x="1863" y="2265"/>
                  <a:pt x="1863" y="2265"/>
                </a:cubicBezTo>
                <a:cubicBezTo>
                  <a:pt x="1772" y="2265"/>
                  <a:pt x="1772" y="2265"/>
                  <a:pt x="1772" y="2265"/>
                </a:cubicBezTo>
                <a:lnTo>
                  <a:pt x="1743" y="2169"/>
                </a:lnTo>
                <a:close/>
                <a:moveTo>
                  <a:pt x="1707" y="2027"/>
                </a:moveTo>
                <a:cubicBezTo>
                  <a:pt x="1701" y="2004"/>
                  <a:pt x="1694" y="1977"/>
                  <a:pt x="1688" y="1954"/>
                </a:cubicBezTo>
                <a:cubicBezTo>
                  <a:pt x="1687" y="1954"/>
                  <a:pt x="1687" y="1954"/>
                  <a:pt x="1687" y="1954"/>
                </a:cubicBezTo>
                <a:cubicBezTo>
                  <a:pt x="1682" y="1977"/>
                  <a:pt x="1676" y="2005"/>
                  <a:pt x="1670" y="2027"/>
                </a:cubicBezTo>
                <a:cubicBezTo>
                  <a:pt x="1648" y="2106"/>
                  <a:pt x="1648" y="2106"/>
                  <a:pt x="1648" y="2106"/>
                </a:cubicBezTo>
                <a:cubicBezTo>
                  <a:pt x="1730" y="2106"/>
                  <a:pt x="1730" y="2106"/>
                  <a:pt x="1730" y="2106"/>
                </a:cubicBezTo>
                <a:lnTo>
                  <a:pt x="1707" y="2027"/>
                </a:lnTo>
                <a:close/>
                <a:moveTo>
                  <a:pt x="1733" y="1392"/>
                </a:moveTo>
                <a:cubicBezTo>
                  <a:pt x="1836" y="1392"/>
                  <a:pt x="1836" y="1392"/>
                  <a:pt x="1836" y="1392"/>
                </a:cubicBezTo>
                <a:cubicBezTo>
                  <a:pt x="1836" y="1775"/>
                  <a:pt x="1836" y="1775"/>
                  <a:pt x="1836" y="1775"/>
                </a:cubicBezTo>
                <a:cubicBezTo>
                  <a:pt x="1733" y="1775"/>
                  <a:pt x="1733" y="1775"/>
                  <a:pt x="1733" y="1775"/>
                </a:cubicBezTo>
                <a:lnTo>
                  <a:pt x="1733" y="1392"/>
                </a:lnTo>
                <a:close/>
                <a:moveTo>
                  <a:pt x="1389" y="1720"/>
                </a:moveTo>
                <a:cubicBezTo>
                  <a:pt x="1355" y="1687"/>
                  <a:pt x="1337" y="1638"/>
                  <a:pt x="1337" y="1583"/>
                </a:cubicBezTo>
                <a:cubicBezTo>
                  <a:pt x="1337" y="1459"/>
                  <a:pt x="1428" y="1388"/>
                  <a:pt x="1550" y="1388"/>
                </a:cubicBezTo>
                <a:cubicBezTo>
                  <a:pt x="1598" y="1388"/>
                  <a:pt x="1635" y="1397"/>
                  <a:pt x="1654" y="1406"/>
                </a:cubicBezTo>
                <a:cubicBezTo>
                  <a:pt x="1636" y="1474"/>
                  <a:pt x="1636" y="1474"/>
                  <a:pt x="1636" y="1474"/>
                </a:cubicBezTo>
                <a:cubicBezTo>
                  <a:pt x="1616" y="1464"/>
                  <a:pt x="1591" y="1458"/>
                  <a:pt x="1550" y="1458"/>
                </a:cubicBezTo>
                <a:cubicBezTo>
                  <a:pt x="1479" y="1458"/>
                  <a:pt x="1425" y="1497"/>
                  <a:pt x="1425" y="1579"/>
                </a:cubicBezTo>
                <a:cubicBezTo>
                  <a:pt x="1425" y="1656"/>
                  <a:pt x="1474" y="1701"/>
                  <a:pt x="1543" y="1701"/>
                </a:cubicBezTo>
                <a:cubicBezTo>
                  <a:pt x="1562" y="1701"/>
                  <a:pt x="1578" y="1699"/>
                  <a:pt x="1584" y="1696"/>
                </a:cubicBezTo>
                <a:cubicBezTo>
                  <a:pt x="1584" y="1618"/>
                  <a:pt x="1584" y="1618"/>
                  <a:pt x="1584" y="1618"/>
                </a:cubicBezTo>
                <a:cubicBezTo>
                  <a:pt x="1527" y="1618"/>
                  <a:pt x="1527" y="1618"/>
                  <a:pt x="1527" y="1618"/>
                </a:cubicBezTo>
                <a:cubicBezTo>
                  <a:pt x="1527" y="1552"/>
                  <a:pt x="1527" y="1552"/>
                  <a:pt x="1527" y="1552"/>
                </a:cubicBezTo>
                <a:cubicBezTo>
                  <a:pt x="1666" y="1552"/>
                  <a:pt x="1666" y="1552"/>
                  <a:pt x="1666" y="1552"/>
                </a:cubicBezTo>
                <a:cubicBezTo>
                  <a:pt x="1666" y="1748"/>
                  <a:pt x="1666" y="1748"/>
                  <a:pt x="1666" y="1748"/>
                </a:cubicBezTo>
                <a:cubicBezTo>
                  <a:pt x="1640" y="1757"/>
                  <a:pt x="1591" y="1769"/>
                  <a:pt x="1541" y="1769"/>
                </a:cubicBezTo>
                <a:cubicBezTo>
                  <a:pt x="1473" y="1769"/>
                  <a:pt x="1424" y="1752"/>
                  <a:pt x="1389" y="1720"/>
                </a:cubicBezTo>
                <a:close/>
                <a:moveTo>
                  <a:pt x="1492" y="1902"/>
                </a:moveTo>
                <a:cubicBezTo>
                  <a:pt x="1474" y="1969"/>
                  <a:pt x="1474" y="1969"/>
                  <a:pt x="1474" y="1969"/>
                </a:cubicBezTo>
                <a:cubicBezTo>
                  <a:pt x="1457" y="1962"/>
                  <a:pt x="1434" y="1955"/>
                  <a:pt x="1403" y="1955"/>
                </a:cubicBezTo>
                <a:cubicBezTo>
                  <a:pt x="1337" y="1955"/>
                  <a:pt x="1284" y="1996"/>
                  <a:pt x="1284" y="2079"/>
                </a:cubicBezTo>
                <a:cubicBezTo>
                  <a:pt x="1284" y="2154"/>
                  <a:pt x="1329" y="2201"/>
                  <a:pt x="1404" y="2201"/>
                </a:cubicBezTo>
                <a:cubicBezTo>
                  <a:pt x="1430" y="2201"/>
                  <a:pt x="1457" y="2196"/>
                  <a:pt x="1475" y="2189"/>
                </a:cubicBezTo>
                <a:cubicBezTo>
                  <a:pt x="1487" y="2255"/>
                  <a:pt x="1487" y="2255"/>
                  <a:pt x="1487" y="2255"/>
                </a:cubicBezTo>
                <a:cubicBezTo>
                  <a:pt x="1472" y="2262"/>
                  <a:pt x="1436" y="2271"/>
                  <a:pt x="1391" y="2271"/>
                </a:cubicBezTo>
                <a:cubicBezTo>
                  <a:pt x="1262" y="2271"/>
                  <a:pt x="1196" y="2190"/>
                  <a:pt x="1196" y="2084"/>
                </a:cubicBezTo>
                <a:cubicBezTo>
                  <a:pt x="1196" y="1956"/>
                  <a:pt x="1287" y="1886"/>
                  <a:pt x="1400" y="1886"/>
                </a:cubicBezTo>
                <a:cubicBezTo>
                  <a:pt x="1444" y="1886"/>
                  <a:pt x="1477" y="1894"/>
                  <a:pt x="1492" y="1902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KSO_Shape"/>
          <p:cNvSpPr/>
          <p:nvPr/>
        </p:nvSpPr>
        <p:spPr bwMode="auto">
          <a:xfrm>
            <a:off x="4470158" y="3968707"/>
            <a:ext cx="620210" cy="596435"/>
          </a:xfrm>
          <a:custGeom>
            <a:avLst/>
            <a:gdLst/>
            <a:ahLst/>
            <a:cxnLst/>
            <a:rect l="0" t="0" r="r" b="b"/>
            <a:pathLst>
              <a:path w="2217738" h="2133600">
                <a:moveTo>
                  <a:pt x="264726" y="2054225"/>
                </a:moveTo>
                <a:lnTo>
                  <a:pt x="1954996" y="2054225"/>
                </a:lnTo>
                <a:lnTo>
                  <a:pt x="1960156" y="2054622"/>
                </a:lnTo>
                <a:lnTo>
                  <a:pt x="1964920" y="2055019"/>
                </a:lnTo>
                <a:lnTo>
                  <a:pt x="1969286" y="2056210"/>
                </a:lnTo>
                <a:lnTo>
                  <a:pt x="1973653" y="2057400"/>
                </a:lnTo>
                <a:lnTo>
                  <a:pt x="1978019" y="2058988"/>
                </a:lnTo>
                <a:lnTo>
                  <a:pt x="1981989" y="2061369"/>
                </a:lnTo>
                <a:lnTo>
                  <a:pt x="1985959" y="2063353"/>
                </a:lnTo>
                <a:lnTo>
                  <a:pt x="1989134" y="2066131"/>
                </a:lnTo>
                <a:lnTo>
                  <a:pt x="1992310" y="2068910"/>
                </a:lnTo>
                <a:lnTo>
                  <a:pt x="1995089" y="2071688"/>
                </a:lnTo>
                <a:lnTo>
                  <a:pt x="1997470" y="2074863"/>
                </a:lnTo>
                <a:lnTo>
                  <a:pt x="1999455" y="2078435"/>
                </a:lnTo>
                <a:lnTo>
                  <a:pt x="2001440" y="2082403"/>
                </a:lnTo>
                <a:lnTo>
                  <a:pt x="2002631" y="2085975"/>
                </a:lnTo>
                <a:lnTo>
                  <a:pt x="2003028" y="2089944"/>
                </a:lnTo>
                <a:lnTo>
                  <a:pt x="2003425" y="2093913"/>
                </a:lnTo>
                <a:lnTo>
                  <a:pt x="2003028" y="2098278"/>
                </a:lnTo>
                <a:lnTo>
                  <a:pt x="2002631" y="2101850"/>
                </a:lnTo>
                <a:lnTo>
                  <a:pt x="2001440" y="2105819"/>
                </a:lnTo>
                <a:lnTo>
                  <a:pt x="1999455" y="2108994"/>
                </a:lnTo>
                <a:lnTo>
                  <a:pt x="1997470" y="2112566"/>
                </a:lnTo>
                <a:lnTo>
                  <a:pt x="1995089" y="2116138"/>
                </a:lnTo>
                <a:lnTo>
                  <a:pt x="1992310" y="2119313"/>
                </a:lnTo>
                <a:lnTo>
                  <a:pt x="1989134" y="2122091"/>
                </a:lnTo>
                <a:lnTo>
                  <a:pt x="1985959" y="2124472"/>
                </a:lnTo>
                <a:lnTo>
                  <a:pt x="1981989" y="2126853"/>
                </a:lnTo>
                <a:lnTo>
                  <a:pt x="1978019" y="2128838"/>
                </a:lnTo>
                <a:lnTo>
                  <a:pt x="1973653" y="2130822"/>
                </a:lnTo>
                <a:lnTo>
                  <a:pt x="1969286" y="2132013"/>
                </a:lnTo>
                <a:lnTo>
                  <a:pt x="1964920" y="2132806"/>
                </a:lnTo>
                <a:lnTo>
                  <a:pt x="1960156" y="2133203"/>
                </a:lnTo>
                <a:lnTo>
                  <a:pt x="1954996" y="2133600"/>
                </a:lnTo>
                <a:lnTo>
                  <a:pt x="264726" y="2133600"/>
                </a:lnTo>
                <a:lnTo>
                  <a:pt x="259566" y="2133203"/>
                </a:lnTo>
                <a:lnTo>
                  <a:pt x="254802" y="2132806"/>
                </a:lnTo>
                <a:lnTo>
                  <a:pt x="250436" y="2132013"/>
                </a:lnTo>
                <a:lnTo>
                  <a:pt x="246069" y="2130822"/>
                </a:lnTo>
                <a:lnTo>
                  <a:pt x="241306" y="2128838"/>
                </a:lnTo>
                <a:lnTo>
                  <a:pt x="237733" y="2126853"/>
                </a:lnTo>
                <a:lnTo>
                  <a:pt x="233763" y="2124472"/>
                </a:lnTo>
                <a:lnTo>
                  <a:pt x="230588" y="2122091"/>
                </a:lnTo>
                <a:lnTo>
                  <a:pt x="227015" y="2119313"/>
                </a:lnTo>
                <a:lnTo>
                  <a:pt x="224236" y="2116138"/>
                </a:lnTo>
                <a:lnTo>
                  <a:pt x="222251" y="2112566"/>
                </a:lnTo>
                <a:lnTo>
                  <a:pt x="219870" y="2108994"/>
                </a:lnTo>
                <a:lnTo>
                  <a:pt x="218282" y="2105819"/>
                </a:lnTo>
                <a:lnTo>
                  <a:pt x="217091" y="2101850"/>
                </a:lnTo>
                <a:lnTo>
                  <a:pt x="216297" y="2098278"/>
                </a:lnTo>
                <a:lnTo>
                  <a:pt x="215900" y="2093913"/>
                </a:lnTo>
                <a:lnTo>
                  <a:pt x="216297" y="2089944"/>
                </a:lnTo>
                <a:lnTo>
                  <a:pt x="217091" y="2085975"/>
                </a:lnTo>
                <a:lnTo>
                  <a:pt x="218282" y="2082403"/>
                </a:lnTo>
                <a:lnTo>
                  <a:pt x="219870" y="2078435"/>
                </a:lnTo>
                <a:lnTo>
                  <a:pt x="222251" y="2074863"/>
                </a:lnTo>
                <a:lnTo>
                  <a:pt x="224236" y="2071688"/>
                </a:lnTo>
                <a:lnTo>
                  <a:pt x="227015" y="2068910"/>
                </a:lnTo>
                <a:lnTo>
                  <a:pt x="230588" y="2066131"/>
                </a:lnTo>
                <a:lnTo>
                  <a:pt x="233763" y="2063353"/>
                </a:lnTo>
                <a:lnTo>
                  <a:pt x="237733" y="2061369"/>
                </a:lnTo>
                <a:lnTo>
                  <a:pt x="241306" y="2058988"/>
                </a:lnTo>
                <a:lnTo>
                  <a:pt x="246069" y="2057400"/>
                </a:lnTo>
                <a:lnTo>
                  <a:pt x="250436" y="2056210"/>
                </a:lnTo>
                <a:lnTo>
                  <a:pt x="254802" y="2055019"/>
                </a:lnTo>
                <a:lnTo>
                  <a:pt x="259566" y="2054622"/>
                </a:lnTo>
                <a:lnTo>
                  <a:pt x="264726" y="2054225"/>
                </a:lnTo>
                <a:close/>
                <a:moveTo>
                  <a:pt x="259566" y="1952625"/>
                </a:moveTo>
                <a:lnTo>
                  <a:pt x="264726" y="1952625"/>
                </a:lnTo>
                <a:lnTo>
                  <a:pt x="1954996" y="1952625"/>
                </a:lnTo>
                <a:lnTo>
                  <a:pt x="1960156" y="1952625"/>
                </a:lnTo>
                <a:lnTo>
                  <a:pt x="1964920" y="1953423"/>
                </a:lnTo>
                <a:lnTo>
                  <a:pt x="1969286" y="1954220"/>
                </a:lnTo>
                <a:lnTo>
                  <a:pt x="1973653" y="1955417"/>
                </a:lnTo>
                <a:lnTo>
                  <a:pt x="1978019" y="1957411"/>
                </a:lnTo>
                <a:lnTo>
                  <a:pt x="1981989" y="1959007"/>
                </a:lnTo>
                <a:lnTo>
                  <a:pt x="1985959" y="1961799"/>
                </a:lnTo>
                <a:lnTo>
                  <a:pt x="1989134" y="1963793"/>
                </a:lnTo>
                <a:lnTo>
                  <a:pt x="1992310" y="1966984"/>
                </a:lnTo>
                <a:lnTo>
                  <a:pt x="1995089" y="1970175"/>
                </a:lnTo>
                <a:lnTo>
                  <a:pt x="1997470" y="1973366"/>
                </a:lnTo>
                <a:lnTo>
                  <a:pt x="1999455" y="1976956"/>
                </a:lnTo>
                <a:lnTo>
                  <a:pt x="2001440" y="1980147"/>
                </a:lnTo>
                <a:lnTo>
                  <a:pt x="2002631" y="1984136"/>
                </a:lnTo>
                <a:lnTo>
                  <a:pt x="2003028" y="1988124"/>
                </a:lnTo>
                <a:lnTo>
                  <a:pt x="2003425" y="1992113"/>
                </a:lnTo>
                <a:lnTo>
                  <a:pt x="2003028" y="1996501"/>
                </a:lnTo>
                <a:lnTo>
                  <a:pt x="2002631" y="2000489"/>
                </a:lnTo>
                <a:lnTo>
                  <a:pt x="2001440" y="2004079"/>
                </a:lnTo>
                <a:lnTo>
                  <a:pt x="1999455" y="2007669"/>
                </a:lnTo>
                <a:lnTo>
                  <a:pt x="1997470" y="2011259"/>
                </a:lnTo>
                <a:lnTo>
                  <a:pt x="1995089" y="2014848"/>
                </a:lnTo>
                <a:lnTo>
                  <a:pt x="1992310" y="2017641"/>
                </a:lnTo>
                <a:lnTo>
                  <a:pt x="1989134" y="2020433"/>
                </a:lnTo>
                <a:lnTo>
                  <a:pt x="1985959" y="2023225"/>
                </a:lnTo>
                <a:lnTo>
                  <a:pt x="1981989" y="2025219"/>
                </a:lnTo>
                <a:lnTo>
                  <a:pt x="1978019" y="2027612"/>
                </a:lnTo>
                <a:lnTo>
                  <a:pt x="1973653" y="2028809"/>
                </a:lnTo>
                <a:lnTo>
                  <a:pt x="1969286" y="2030006"/>
                </a:lnTo>
                <a:lnTo>
                  <a:pt x="1964920" y="2031601"/>
                </a:lnTo>
                <a:lnTo>
                  <a:pt x="1960156" y="2032000"/>
                </a:lnTo>
                <a:lnTo>
                  <a:pt x="1954996" y="2032000"/>
                </a:lnTo>
                <a:lnTo>
                  <a:pt x="264726" y="2032000"/>
                </a:lnTo>
                <a:lnTo>
                  <a:pt x="259566" y="2032000"/>
                </a:lnTo>
                <a:lnTo>
                  <a:pt x="254802" y="2031601"/>
                </a:lnTo>
                <a:lnTo>
                  <a:pt x="250436" y="2030006"/>
                </a:lnTo>
                <a:lnTo>
                  <a:pt x="246069" y="2028809"/>
                </a:lnTo>
                <a:lnTo>
                  <a:pt x="241306" y="2027612"/>
                </a:lnTo>
                <a:lnTo>
                  <a:pt x="237733" y="2025219"/>
                </a:lnTo>
                <a:lnTo>
                  <a:pt x="233763" y="2023225"/>
                </a:lnTo>
                <a:lnTo>
                  <a:pt x="230588" y="2020433"/>
                </a:lnTo>
                <a:lnTo>
                  <a:pt x="227015" y="2017641"/>
                </a:lnTo>
                <a:lnTo>
                  <a:pt x="224236" y="2014848"/>
                </a:lnTo>
                <a:lnTo>
                  <a:pt x="222251" y="2011259"/>
                </a:lnTo>
                <a:lnTo>
                  <a:pt x="219870" y="2007669"/>
                </a:lnTo>
                <a:lnTo>
                  <a:pt x="218282" y="2004079"/>
                </a:lnTo>
                <a:lnTo>
                  <a:pt x="217091" y="2000489"/>
                </a:lnTo>
                <a:lnTo>
                  <a:pt x="216297" y="1996501"/>
                </a:lnTo>
                <a:lnTo>
                  <a:pt x="215900" y="1992113"/>
                </a:lnTo>
                <a:lnTo>
                  <a:pt x="216297" y="1988124"/>
                </a:lnTo>
                <a:lnTo>
                  <a:pt x="217091" y="1984136"/>
                </a:lnTo>
                <a:lnTo>
                  <a:pt x="218282" y="1980147"/>
                </a:lnTo>
                <a:lnTo>
                  <a:pt x="219870" y="1976956"/>
                </a:lnTo>
                <a:lnTo>
                  <a:pt x="222251" y="1973366"/>
                </a:lnTo>
                <a:lnTo>
                  <a:pt x="224236" y="1970175"/>
                </a:lnTo>
                <a:lnTo>
                  <a:pt x="227015" y="1966984"/>
                </a:lnTo>
                <a:lnTo>
                  <a:pt x="230588" y="1963793"/>
                </a:lnTo>
                <a:lnTo>
                  <a:pt x="233763" y="1961799"/>
                </a:lnTo>
                <a:lnTo>
                  <a:pt x="237733" y="1959007"/>
                </a:lnTo>
                <a:lnTo>
                  <a:pt x="241306" y="1957411"/>
                </a:lnTo>
                <a:lnTo>
                  <a:pt x="246069" y="1955417"/>
                </a:lnTo>
                <a:lnTo>
                  <a:pt x="250436" y="1954220"/>
                </a:lnTo>
                <a:lnTo>
                  <a:pt x="254802" y="1953423"/>
                </a:lnTo>
                <a:lnTo>
                  <a:pt x="259566" y="1952625"/>
                </a:lnTo>
                <a:close/>
                <a:moveTo>
                  <a:pt x="259566" y="1851025"/>
                </a:moveTo>
                <a:lnTo>
                  <a:pt x="264726" y="1851025"/>
                </a:lnTo>
                <a:lnTo>
                  <a:pt x="1954996" y="1851025"/>
                </a:lnTo>
                <a:lnTo>
                  <a:pt x="1960156" y="1851025"/>
                </a:lnTo>
                <a:lnTo>
                  <a:pt x="1964920" y="1851823"/>
                </a:lnTo>
                <a:lnTo>
                  <a:pt x="1969286" y="1853019"/>
                </a:lnTo>
                <a:lnTo>
                  <a:pt x="1973653" y="1854216"/>
                </a:lnTo>
                <a:lnTo>
                  <a:pt x="1978019" y="1855811"/>
                </a:lnTo>
                <a:lnTo>
                  <a:pt x="1981989" y="1857806"/>
                </a:lnTo>
                <a:lnTo>
                  <a:pt x="1985959" y="1860199"/>
                </a:lnTo>
                <a:lnTo>
                  <a:pt x="1989134" y="1862592"/>
                </a:lnTo>
                <a:lnTo>
                  <a:pt x="1992310" y="1865783"/>
                </a:lnTo>
                <a:lnTo>
                  <a:pt x="1995089" y="1868575"/>
                </a:lnTo>
                <a:lnTo>
                  <a:pt x="1997470" y="1871766"/>
                </a:lnTo>
                <a:lnTo>
                  <a:pt x="1999455" y="1875356"/>
                </a:lnTo>
                <a:lnTo>
                  <a:pt x="2001440" y="1878946"/>
                </a:lnTo>
                <a:lnTo>
                  <a:pt x="2002631" y="1882934"/>
                </a:lnTo>
                <a:lnTo>
                  <a:pt x="2003028" y="1886923"/>
                </a:lnTo>
                <a:lnTo>
                  <a:pt x="2003425" y="1890912"/>
                </a:lnTo>
                <a:lnTo>
                  <a:pt x="2003028" y="1895299"/>
                </a:lnTo>
                <a:lnTo>
                  <a:pt x="2002631" y="1898889"/>
                </a:lnTo>
                <a:lnTo>
                  <a:pt x="2001440" y="1902878"/>
                </a:lnTo>
                <a:lnTo>
                  <a:pt x="1999455" y="1906069"/>
                </a:lnTo>
                <a:lnTo>
                  <a:pt x="1997470" y="1909659"/>
                </a:lnTo>
                <a:lnTo>
                  <a:pt x="1995089" y="1913248"/>
                </a:lnTo>
                <a:lnTo>
                  <a:pt x="1992310" y="1916439"/>
                </a:lnTo>
                <a:lnTo>
                  <a:pt x="1989134" y="1918833"/>
                </a:lnTo>
                <a:lnTo>
                  <a:pt x="1985959" y="1921625"/>
                </a:lnTo>
                <a:lnTo>
                  <a:pt x="1981989" y="1924018"/>
                </a:lnTo>
                <a:lnTo>
                  <a:pt x="1978019" y="1926012"/>
                </a:lnTo>
                <a:lnTo>
                  <a:pt x="1973653" y="1927209"/>
                </a:lnTo>
                <a:lnTo>
                  <a:pt x="1969286" y="1928804"/>
                </a:lnTo>
                <a:lnTo>
                  <a:pt x="1964920" y="1930001"/>
                </a:lnTo>
                <a:lnTo>
                  <a:pt x="1960156" y="1930400"/>
                </a:lnTo>
                <a:lnTo>
                  <a:pt x="1954996" y="1930400"/>
                </a:lnTo>
                <a:lnTo>
                  <a:pt x="264726" y="1930400"/>
                </a:lnTo>
                <a:lnTo>
                  <a:pt x="259566" y="1930400"/>
                </a:lnTo>
                <a:lnTo>
                  <a:pt x="254802" y="1930001"/>
                </a:lnTo>
                <a:lnTo>
                  <a:pt x="250436" y="1928804"/>
                </a:lnTo>
                <a:lnTo>
                  <a:pt x="246069" y="1927209"/>
                </a:lnTo>
                <a:lnTo>
                  <a:pt x="241306" y="1926012"/>
                </a:lnTo>
                <a:lnTo>
                  <a:pt x="237733" y="1924018"/>
                </a:lnTo>
                <a:lnTo>
                  <a:pt x="233763" y="1921625"/>
                </a:lnTo>
                <a:lnTo>
                  <a:pt x="230588" y="1918833"/>
                </a:lnTo>
                <a:lnTo>
                  <a:pt x="227015" y="1916439"/>
                </a:lnTo>
                <a:lnTo>
                  <a:pt x="224236" y="1913248"/>
                </a:lnTo>
                <a:lnTo>
                  <a:pt x="222251" y="1909659"/>
                </a:lnTo>
                <a:lnTo>
                  <a:pt x="219870" y="1906069"/>
                </a:lnTo>
                <a:lnTo>
                  <a:pt x="218282" y="1902878"/>
                </a:lnTo>
                <a:lnTo>
                  <a:pt x="217091" y="1898889"/>
                </a:lnTo>
                <a:lnTo>
                  <a:pt x="216297" y="1895299"/>
                </a:lnTo>
                <a:lnTo>
                  <a:pt x="215900" y="1890912"/>
                </a:lnTo>
                <a:lnTo>
                  <a:pt x="216297" y="1886923"/>
                </a:lnTo>
                <a:lnTo>
                  <a:pt x="217091" y="1882934"/>
                </a:lnTo>
                <a:lnTo>
                  <a:pt x="218282" y="1878946"/>
                </a:lnTo>
                <a:lnTo>
                  <a:pt x="219870" y="1875356"/>
                </a:lnTo>
                <a:lnTo>
                  <a:pt x="222251" y="1871766"/>
                </a:lnTo>
                <a:lnTo>
                  <a:pt x="224236" y="1868575"/>
                </a:lnTo>
                <a:lnTo>
                  <a:pt x="227015" y="1865783"/>
                </a:lnTo>
                <a:lnTo>
                  <a:pt x="230588" y="1862592"/>
                </a:lnTo>
                <a:lnTo>
                  <a:pt x="233763" y="1860199"/>
                </a:lnTo>
                <a:lnTo>
                  <a:pt x="237733" y="1857806"/>
                </a:lnTo>
                <a:lnTo>
                  <a:pt x="241306" y="1855811"/>
                </a:lnTo>
                <a:lnTo>
                  <a:pt x="246069" y="1854216"/>
                </a:lnTo>
                <a:lnTo>
                  <a:pt x="250436" y="1853019"/>
                </a:lnTo>
                <a:lnTo>
                  <a:pt x="254802" y="1851823"/>
                </a:lnTo>
                <a:lnTo>
                  <a:pt x="259566" y="1851025"/>
                </a:lnTo>
                <a:close/>
                <a:moveTo>
                  <a:pt x="558571" y="627063"/>
                </a:moveTo>
                <a:lnTo>
                  <a:pt x="563363" y="627063"/>
                </a:lnTo>
                <a:lnTo>
                  <a:pt x="568555" y="627063"/>
                </a:lnTo>
                <a:lnTo>
                  <a:pt x="573348" y="627461"/>
                </a:lnTo>
                <a:lnTo>
                  <a:pt x="578140" y="627858"/>
                </a:lnTo>
                <a:lnTo>
                  <a:pt x="582932" y="629449"/>
                </a:lnTo>
                <a:lnTo>
                  <a:pt x="591719" y="631835"/>
                </a:lnTo>
                <a:lnTo>
                  <a:pt x="600505" y="635413"/>
                </a:lnTo>
                <a:lnTo>
                  <a:pt x="608892" y="639787"/>
                </a:lnTo>
                <a:lnTo>
                  <a:pt x="616879" y="645354"/>
                </a:lnTo>
                <a:lnTo>
                  <a:pt x="624068" y="651318"/>
                </a:lnTo>
                <a:lnTo>
                  <a:pt x="631256" y="658475"/>
                </a:lnTo>
                <a:lnTo>
                  <a:pt x="637247" y="666030"/>
                </a:lnTo>
                <a:lnTo>
                  <a:pt x="642439" y="673584"/>
                </a:lnTo>
                <a:lnTo>
                  <a:pt x="647631" y="682730"/>
                </a:lnTo>
                <a:lnTo>
                  <a:pt x="651624" y="692272"/>
                </a:lnTo>
                <a:lnTo>
                  <a:pt x="654420" y="701815"/>
                </a:lnTo>
                <a:lnTo>
                  <a:pt x="656816" y="712153"/>
                </a:lnTo>
                <a:lnTo>
                  <a:pt x="658414" y="722491"/>
                </a:lnTo>
                <a:lnTo>
                  <a:pt x="658813" y="733625"/>
                </a:lnTo>
                <a:lnTo>
                  <a:pt x="658414" y="743962"/>
                </a:lnTo>
                <a:lnTo>
                  <a:pt x="656816" y="754698"/>
                </a:lnTo>
                <a:lnTo>
                  <a:pt x="654420" y="765036"/>
                </a:lnTo>
                <a:lnTo>
                  <a:pt x="651624" y="774976"/>
                </a:lnTo>
                <a:lnTo>
                  <a:pt x="647631" y="784122"/>
                </a:lnTo>
                <a:lnTo>
                  <a:pt x="642439" y="792869"/>
                </a:lnTo>
                <a:lnTo>
                  <a:pt x="637247" y="801219"/>
                </a:lnTo>
                <a:lnTo>
                  <a:pt x="631256" y="808774"/>
                </a:lnTo>
                <a:lnTo>
                  <a:pt x="624068" y="815533"/>
                </a:lnTo>
                <a:lnTo>
                  <a:pt x="616879" y="821498"/>
                </a:lnTo>
                <a:lnTo>
                  <a:pt x="608892" y="826667"/>
                </a:lnTo>
                <a:lnTo>
                  <a:pt x="600505" y="831438"/>
                </a:lnTo>
                <a:lnTo>
                  <a:pt x="591719" y="835017"/>
                </a:lnTo>
                <a:lnTo>
                  <a:pt x="582932" y="837800"/>
                </a:lnTo>
                <a:lnTo>
                  <a:pt x="578140" y="838595"/>
                </a:lnTo>
                <a:lnTo>
                  <a:pt x="573348" y="838993"/>
                </a:lnTo>
                <a:lnTo>
                  <a:pt x="568555" y="839390"/>
                </a:lnTo>
                <a:lnTo>
                  <a:pt x="563363" y="839788"/>
                </a:lnTo>
                <a:lnTo>
                  <a:pt x="558571" y="839390"/>
                </a:lnTo>
                <a:lnTo>
                  <a:pt x="553778" y="838993"/>
                </a:lnTo>
                <a:lnTo>
                  <a:pt x="548986" y="838595"/>
                </a:lnTo>
                <a:lnTo>
                  <a:pt x="544593" y="837800"/>
                </a:lnTo>
                <a:lnTo>
                  <a:pt x="535407" y="835017"/>
                </a:lnTo>
                <a:lnTo>
                  <a:pt x="526621" y="831438"/>
                </a:lnTo>
                <a:lnTo>
                  <a:pt x="518234" y="826667"/>
                </a:lnTo>
                <a:lnTo>
                  <a:pt x="510646" y="821498"/>
                </a:lnTo>
                <a:lnTo>
                  <a:pt x="503058" y="815533"/>
                </a:lnTo>
                <a:lnTo>
                  <a:pt x="496269" y="808774"/>
                </a:lnTo>
                <a:lnTo>
                  <a:pt x="492126" y="803549"/>
                </a:lnTo>
                <a:lnTo>
                  <a:pt x="492126" y="1749822"/>
                </a:lnTo>
                <a:lnTo>
                  <a:pt x="491728" y="1754982"/>
                </a:lnTo>
                <a:lnTo>
                  <a:pt x="491331" y="1760141"/>
                </a:lnTo>
                <a:lnTo>
                  <a:pt x="490138" y="1764904"/>
                </a:lnTo>
                <a:lnTo>
                  <a:pt x="488548" y="1769666"/>
                </a:lnTo>
                <a:lnTo>
                  <a:pt x="486957" y="1774825"/>
                </a:lnTo>
                <a:lnTo>
                  <a:pt x="484174" y="1778794"/>
                </a:lnTo>
                <a:lnTo>
                  <a:pt x="482186" y="1783160"/>
                </a:lnTo>
                <a:lnTo>
                  <a:pt x="479006" y="1786732"/>
                </a:lnTo>
                <a:lnTo>
                  <a:pt x="475825" y="1789907"/>
                </a:lnTo>
                <a:lnTo>
                  <a:pt x="472246" y="1793082"/>
                </a:lnTo>
                <a:lnTo>
                  <a:pt x="468271" y="1795860"/>
                </a:lnTo>
                <a:lnTo>
                  <a:pt x="464295" y="1797844"/>
                </a:lnTo>
                <a:lnTo>
                  <a:pt x="460716" y="1799828"/>
                </a:lnTo>
                <a:lnTo>
                  <a:pt x="455945" y="1801019"/>
                </a:lnTo>
                <a:lnTo>
                  <a:pt x="451572" y="1801416"/>
                </a:lnTo>
                <a:lnTo>
                  <a:pt x="446801" y="1801813"/>
                </a:lnTo>
                <a:lnTo>
                  <a:pt x="316391" y="1801813"/>
                </a:lnTo>
                <a:lnTo>
                  <a:pt x="312017" y="1801416"/>
                </a:lnTo>
                <a:lnTo>
                  <a:pt x="307644" y="1801019"/>
                </a:lnTo>
                <a:lnTo>
                  <a:pt x="303270" y="1799828"/>
                </a:lnTo>
                <a:lnTo>
                  <a:pt x="298499" y="1797844"/>
                </a:lnTo>
                <a:lnTo>
                  <a:pt x="294921" y="1795860"/>
                </a:lnTo>
                <a:lnTo>
                  <a:pt x="291343" y="1793082"/>
                </a:lnTo>
                <a:lnTo>
                  <a:pt x="287764" y="1789907"/>
                </a:lnTo>
                <a:lnTo>
                  <a:pt x="284584" y="1786732"/>
                </a:lnTo>
                <a:lnTo>
                  <a:pt x="281403" y="1783160"/>
                </a:lnTo>
                <a:lnTo>
                  <a:pt x="279017" y="1778794"/>
                </a:lnTo>
                <a:lnTo>
                  <a:pt x="276632" y="1774825"/>
                </a:lnTo>
                <a:lnTo>
                  <a:pt x="275041" y="1769666"/>
                </a:lnTo>
                <a:lnTo>
                  <a:pt x="273053" y="1764904"/>
                </a:lnTo>
                <a:lnTo>
                  <a:pt x="272258" y="1760141"/>
                </a:lnTo>
                <a:lnTo>
                  <a:pt x="271463" y="1754982"/>
                </a:lnTo>
                <a:lnTo>
                  <a:pt x="271463" y="1749822"/>
                </a:lnTo>
                <a:lnTo>
                  <a:pt x="271463" y="803989"/>
                </a:lnTo>
                <a:lnTo>
                  <a:pt x="267660" y="808774"/>
                </a:lnTo>
                <a:lnTo>
                  <a:pt x="260857" y="815533"/>
                </a:lnTo>
                <a:lnTo>
                  <a:pt x="253253" y="821498"/>
                </a:lnTo>
                <a:lnTo>
                  <a:pt x="245249" y="826667"/>
                </a:lnTo>
                <a:lnTo>
                  <a:pt x="237645" y="831438"/>
                </a:lnTo>
                <a:lnTo>
                  <a:pt x="228440" y="835017"/>
                </a:lnTo>
                <a:lnTo>
                  <a:pt x="219235" y="837800"/>
                </a:lnTo>
                <a:lnTo>
                  <a:pt x="214433" y="838595"/>
                </a:lnTo>
                <a:lnTo>
                  <a:pt x="210030" y="838993"/>
                </a:lnTo>
                <a:lnTo>
                  <a:pt x="205228" y="839390"/>
                </a:lnTo>
                <a:lnTo>
                  <a:pt x="200425" y="839788"/>
                </a:lnTo>
                <a:lnTo>
                  <a:pt x="195222" y="839390"/>
                </a:lnTo>
                <a:lnTo>
                  <a:pt x="190420" y="838993"/>
                </a:lnTo>
                <a:lnTo>
                  <a:pt x="185617" y="838595"/>
                </a:lnTo>
                <a:lnTo>
                  <a:pt x="180815" y="837800"/>
                </a:lnTo>
                <a:lnTo>
                  <a:pt x="171610" y="835017"/>
                </a:lnTo>
                <a:lnTo>
                  <a:pt x="163206" y="831438"/>
                </a:lnTo>
                <a:lnTo>
                  <a:pt x="154801" y="826667"/>
                </a:lnTo>
                <a:lnTo>
                  <a:pt x="146797" y="821498"/>
                </a:lnTo>
                <a:lnTo>
                  <a:pt x="139193" y="815533"/>
                </a:lnTo>
                <a:lnTo>
                  <a:pt x="132389" y="808774"/>
                </a:lnTo>
                <a:lnTo>
                  <a:pt x="126386" y="801219"/>
                </a:lnTo>
                <a:lnTo>
                  <a:pt x="121184" y="792869"/>
                </a:lnTo>
                <a:lnTo>
                  <a:pt x="115981" y="784122"/>
                </a:lnTo>
                <a:lnTo>
                  <a:pt x="112379" y="774976"/>
                </a:lnTo>
                <a:lnTo>
                  <a:pt x="109177" y="765036"/>
                </a:lnTo>
                <a:lnTo>
                  <a:pt x="106376" y="754698"/>
                </a:lnTo>
                <a:lnTo>
                  <a:pt x="105175" y="743962"/>
                </a:lnTo>
                <a:lnTo>
                  <a:pt x="104775" y="733625"/>
                </a:lnTo>
                <a:lnTo>
                  <a:pt x="105175" y="722491"/>
                </a:lnTo>
                <a:lnTo>
                  <a:pt x="106376" y="712153"/>
                </a:lnTo>
                <a:lnTo>
                  <a:pt x="109177" y="701815"/>
                </a:lnTo>
                <a:lnTo>
                  <a:pt x="112379" y="692273"/>
                </a:lnTo>
                <a:lnTo>
                  <a:pt x="115981" y="682730"/>
                </a:lnTo>
                <a:lnTo>
                  <a:pt x="121184" y="673585"/>
                </a:lnTo>
                <a:lnTo>
                  <a:pt x="126386" y="666030"/>
                </a:lnTo>
                <a:lnTo>
                  <a:pt x="132389" y="658475"/>
                </a:lnTo>
                <a:lnTo>
                  <a:pt x="139193" y="651318"/>
                </a:lnTo>
                <a:lnTo>
                  <a:pt x="146797" y="645354"/>
                </a:lnTo>
                <a:lnTo>
                  <a:pt x="154801" y="639787"/>
                </a:lnTo>
                <a:lnTo>
                  <a:pt x="163206" y="635413"/>
                </a:lnTo>
                <a:lnTo>
                  <a:pt x="171610" y="631835"/>
                </a:lnTo>
                <a:lnTo>
                  <a:pt x="180815" y="629449"/>
                </a:lnTo>
                <a:lnTo>
                  <a:pt x="185617" y="627859"/>
                </a:lnTo>
                <a:lnTo>
                  <a:pt x="190420" y="627461"/>
                </a:lnTo>
                <a:lnTo>
                  <a:pt x="195222" y="627063"/>
                </a:lnTo>
                <a:lnTo>
                  <a:pt x="197222" y="627063"/>
                </a:lnTo>
                <a:lnTo>
                  <a:pt x="200394" y="627063"/>
                </a:lnTo>
                <a:lnTo>
                  <a:pt x="200425" y="627063"/>
                </a:lnTo>
                <a:lnTo>
                  <a:pt x="205228" y="627063"/>
                </a:lnTo>
                <a:lnTo>
                  <a:pt x="558570" y="627063"/>
                </a:lnTo>
                <a:lnTo>
                  <a:pt x="558571" y="627063"/>
                </a:lnTo>
                <a:close/>
                <a:moveTo>
                  <a:pt x="922944" y="627063"/>
                </a:moveTo>
                <a:lnTo>
                  <a:pt x="927696" y="627063"/>
                </a:lnTo>
                <a:lnTo>
                  <a:pt x="932449" y="627063"/>
                </a:lnTo>
                <a:lnTo>
                  <a:pt x="932450" y="627063"/>
                </a:lnTo>
                <a:lnTo>
                  <a:pt x="1286688" y="627063"/>
                </a:lnTo>
                <a:lnTo>
                  <a:pt x="1286689" y="627063"/>
                </a:lnTo>
                <a:lnTo>
                  <a:pt x="1291432" y="627063"/>
                </a:lnTo>
                <a:lnTo>
                  <a:pt x="1296174" y="627063"/>
                </a:lnTo>
                <a:lnTo>
                  <a:pt x="1300917" y="627461"/>
                </a:lnTo>
                <a:lnTo>
                  <a:pt x="1306054" y="627858"/>
                </a:lnTo>
                <a:lnTo>
                  <a:pt x="1310402" y="629449"/>
                </a:lnTo>
                <a:lnTo>
                  <a:pt x="1319492" y="631835"/>
                </a:lnTo>
                <a:lnTo>
                  <a:pt x="1328187" y="635413"/>
                </a:lnTo>
                <a:lnTo>
                  <a:pt x="1336486" y="639787"/>
                </a:lnTo>
                <a:lnTo>
                  <a:pt x="1343995" y="645353"/>
                </a:lnTo>
                <a:lnTo>
                  <a:pt x="1351504" y="651318"/>
                </a:lnTo>
                <a:lnTo>
                  <a:pt x="1357828" y="658475"/>
                </a:lnTo>
                <a:lnTo>
                  <a:pt x="1364151" y="666030"/>
                </a:lnTo>
                <a:lnTo>
                  <a:pt x="1369684" y="673584"/>
                </a:lnTo>
                <a:lnTo>
                  <a:pt x="1374427" y="682729"/>
                </a:lnTo>
                <a:lnTo>
                  <a:pt x="1378379" y="692272"/>
                </a:lnTo>
                <a:lnTo>
                  <a:pt x="1381541" y="701815"/>
                </a:lnTo>
                <a:lnTo>
                  <a:pt x="1383912" y="712153"/>
                </a:lnTo>
                <a:lnTo>
                  <a:pt x="1385493" y="722491"/>
                </a:lnTo>
                <a:lnTo>
                  <a:pt x="1385888" y="733624"/>
                </a:lnTo>
                <a:lnTo>
                  <a:pt x="1385493" y="743962"/>
                </a:lnTo>
                <a:lnTo>
                  <a:pt x="1383912" y="754698"/>
                </a:lnTo>
                <a:lnTo>
                  <a:pt x="1381541" y="765036"/>
                </a:lnTo>
                <a:lnTo>
                  <a:pt x="1378379" y="774976"/>
                </a:lnTo>
                <a:lnTo>
                  <a:pt x="1374427" y="784122"/>
                </a:lnTo>
                <a:lnTo>
                  <a:pt x="1369684" y="792869"/>
                </a:lnTo>
                <a:lnTo>
                  <a:pt x="1364151" y="801219"/>
                </a:lnTo>
                <a:lnTo>
                  <a:pt x="1357828" y="808774"/>
                </a:lnTo>
                <a:lnTo>
                  <a:pt x="1351504" y="815533"/>
                </a:lnTo>
                <a:lnTo>
                  <a:pt x="1343995" y="821498"/>
                </a:lnTo>
                <a:lnTo>
                  <a:pt x="1336486" y="826667"/>
                </a:lnTo>
                <a:lnTo>
                  <a:pt x="1328187" y="831438"/>
                </a:lnTo>
                <a:lnTo>
                  <a:pt x="1319492" y="835017"/>
                </a:lnTo>
                <a:lnTo>
                  <a:pt x="1310402" y="837800"/>
                </a:lnTo>
                <a:lnTo>
                  <a:pt x="1306054" y="838595"/>
                </a:lnTo>
                <a:lnTo>
                  <a:pt x="1300917" y="838993"/>
                </a:lnTo>
                <a:lnTo>
                  <a:pt x="1296174" y="839390"/>
                </a:lnTo>
                <a:lnTo>
                  <a:pt x="1291432" y="839788"/>
                </a:lnTo>
                <a:lnTo>
                  <a:pt x="1286689" y="839390"/>
                </a:lnTo>
                <a:lnTo>
                  <a:pt x="1281946" y="838993"/>
                </a:lnTo>
                <a:lnTo>
                  <a:pt x="1277204" y="838595"/>
                </a:lnTo>
                <a:lnTo>
                  <a:pt x="1272066" y="837800"/>
                </a:lnTo>
                <a:lnTo>
                  <a:pt x="1263371" y="835017"/>
                </a:lnTo>
                <a:lnTo>
                  <a:pt x="1254676" y="831438"/>
                </a:lnTo>
                <a:lnTo>
                  <a:pt x="1246377" y="826667"/>
                </a:lnTo>
                <a:lnTo>
                  <a:pt x="1238473" y="821498"/>
                </a:lnTo>
                <a:lnTo>
                  <a:pt x="1231754" y="815533"/>
                </a:lnTo>
                <a:lnTo>
                  <a:pt x="1224640" y="808774"/>
                </a:lnTo>
                <a:lnTo>
                  <a:pt x="1219201" y="802275"/>
                </a:lnTo>
                <a:lnTo>
                  <a:pt x="1219201" y="1749822"/>
                </a:lnTo>
                <a:lnTo>
                  <a:pt x="1218804" y="1754982"/>
                </a:lnTo>
                <a:lnTo>
                  <a:pt x="1218407" y="1760141"/>
                </a:lnTo>
                <a:lnTo>
                  <a:pt x="1216820" y="1764904"/>
                </a:lnTo>
                <a:lnTo>
                  <a:pt x="1215629" y="1769666"/>
                </a:lnTo>
                <a:lnTo>
                  <a:pt x="1213248" y="1774825"/>
                </a:lnTo>
                <a:lnTo>
                  <a:pt x="1211263" y="1778794"/>
                </a:lnTo>
                <a:lnTo>
                  <a:pt x="1208485" y="1783160"/>
                </a:lnTo>
                <a:lnTo>
                  <a:pt x="1206104" y="1786732"/>
                </a:lnTo>
                <a:lnTo>
                  <a:pt x="1202532" y="1789907"/>
                </a:lnTo>
                <a:lnTo>
                  <a:pt x="1198960" y="1793082"/>
                </a:lnTo>
                <a:lnTo>
                  <a:pt x="1195388" y="1795860"/>
                </a:lnTo>
                <a:lnTo>
                  <a:pt x="1191420" y="1797844"/>
                </a:lnTo>
                <a:lnTo>
                  <a:pt x="1187451" y="1799828"/>
                </a:lnTo>
                <a:lnTo>
                  <a:pt x="1183085" y="1801019"/>
                </a:lnTo>
                <a:lnTo>
                  <a:pt x="1178720" y="1801416"/>
                </a:lnTo>
                <a:lnTo>
                  <a:pt x="1173957" y="1801813"/>
                </a:lnTo>
                <a:lnTo>
                  <a:pt x="1043385" y="1801813"/>
                </a:lnTo>
                <a:lnTo>
                  <a:pt x="1038622" y="1801416"/>
                </a:lnTo>
                <a:lnTo>
                  <a:pt x="1034257" y="1801019"/>
                </a:lnTo>
                <a:lnTo>
                  <a:pt x="1030288" y="1799828"/>
                </a:lnTo>
                <a:lnTo>
                  <a:pt x="1025922" y="1797844"/>
                </a:lnTo>
                <a:lnTo>
                  <a:pt x="1021954" y="1795860"/>
                </a:lnTo>
                <a:lnTo>
                  <a:pt x="1018382" y="1793082"/>
                </a:lnTo>
                <a:lnTo>
                  <a:pt x="1015207" y="1789907"/>
                </a:lnTo>
                <a:lnTo>
                  <a:pt x="1012032" y="1786732"/>
                </a:lnTo>
                <a:lnTo>
                  <a:pt x="1008857" y="1783160"/>
                </a:lnTo>
                <a:lnTo>
                  <a:pt x="1006079" y="1778794"/>
                </a:lnTo>
                <a:lnTo>
                  <a:pt x="1004094" y="1774825"/>
                </a:lnTo>
                <a:lnTo>
                  <a:pt x="1002110" y="1769666"/>
                </a:lnTo>
                <a:lnTo>
                  <a:pt x="1000522" y="1764904"/>
                </a:lnTo>
                <a:lnTo>
                  <a:pt x="999729" y="1760141"/>
                </a:lnTo>
                <a:lnTo>
                  <a:pt x="998935" y="1754982"/>
                </a:lnTo>
                <a:lnTo>
                  <a:pt x="998538" y="1749822"/>
                </a:lnTo>
                <a:lnTo>
                  <a:pt x="998538" y="804112"/>
                </a:lnTo>
                <a:lnTo>
                  <a:pt x="994628" y="808774"/>
                </a:lnTo>
                <a:lnTo>
                  <a:pt x="987895" y="815533"/>
                </a:lnTo>
                <a:lnTo>
                  <a:pt x="980766" y="821498"/>
                </a:lnTo>
                <a:lnTo>
                  <a:pt x="972846" y="826667"/>
                </a:lnTo>
                <a:lnTo>
                  <a:pt x="964529" y="831438"/>
                </a:lnTo>
                <a:lnTo>
                  <a:pt x="955816" y="835017"/>
                </a:lnTo>
                <a:lnTo>
                  <a:pt x="947103" y="837800"/>
                </a:lnTo>
                <a:lnTo>
                  <a:pt x="942350" y="838595"/>
                </a:lnTo>
                <a:lnTo>
                  <a:pt x="937598" y="838993"/>
                </a:lnTo>
                <a:lnTo>
                  <a:pt x="932449" y="839390"/>
                </a:lnTo>
                <a:lnTo>
                  <a:pt x="927696" y="839788"/>
                </a:lnTo>
                <a:lnTo>
                  <a:pt x="922944" y="839390"/>
                </a:lnTo>
                <a:lnTo>
                  <a:pt x="918191" y="838993"/>
                </a:lnTo>
                <a:lnTo>
                  <a:pt x="913439" y="838595"/>
                </a:lnTo>
                <a:lnTo>
                  <a:pt x="909082" y="837800"/>
                </a:lnTo>
                <a:lnTo>
                  <a:pt x="899577" y="835017"/>
                </a:lnTo>
                <a:lnTo>
                  <a:pt x="890864" y="831438"/>
                </a:lnTo>
                <a:lnTo>
                  <a:pt x="882547" y="826667"/>
                </a:lnTo>
                <a:lnTo>
                  <a:pt x="875419" y="821498"/>
                </a:lnTo>
                <a:lnTo>
                  <a:pt x="867894" y="815533"/>
                </a:lnTo>
                <a:lnTo>
                  <a:pt x="861161" y="808774"/>
                </a:lnTo>
                <a:lnTo>
                  <a:pt x="855220" y="801219"/>
                </a:lnTo>
                <a:lnTo>
                  <a:pt x="849280" y="792869"/>
                </a:lnTo>
                <a:lnTo>
                  <a:pt x="844923" y="784122"/>
                </a:lnTo>
                <a:lnTo>
                  <a:pt x="840567" y="774976"/>
                </a:lnTo>
                <a:lnTo>
                  <a:pt x="837398" y="765036"/>
                </a:lnTo>
                <a:lnTo>
                  <a:pt x="835418" y="754698"/>
                </a:lnTo>
                <a:lnTo>
                  <a:pt x="834230" y="743962"/>
                </a:lnTo>
                <a:lnTo>
                  <a:pt x="833438" y="733625"/>
                </a:lnTo>
                <a:lnTo>
                  <a:pt x="834230" y="722491"/>
                </a:lnTo>
                <a:lnTo>
                  <a:pt x="835418" y="712153"/>
                </a:lnTo>
                <a:lnTo>
                  <a:pt x="837398" y="701815"/>
                </a:lnTo>
                <a:lnTo>
                  <a:pt x="840567" y="692272"/>
                </a:lnTo>
                <a:lnTo>
                  <a:pt x="844923" y="682729"/>
                </a:lnTo>
                <a:lnTo>
                  <a:pt x="849280" y="673584"/>
                </a:lnTo>
                <a:lnTo>
                  <a:pt x="855220" y="666030"/>
                </a:lnTo>
                <a:lnTo>
                  <a:pt x="861161" y="658475"/>
                </a:lnTo>
                <a:lnTo>
                  <a:pt x="867894" y="651318"/>
                </a:lnTo>
                <a:lnTo>
                  <a:pt x="875419" y="645354"/>
                </a:lnTo>
                <a:lnTo>
                  <a:pt x="882547" y="639787"/>
                </a:lnTo>
                <a:lnTo>
                  <a:pt x="890864" y="635413"/>
                </a:lnTo>
                <a:lnTo>
                  <a:pt x="899577" y="631835"/>
                </a:lnTo>
                <a:lnTo>
                  <a:pt x="909082" y="629449"/>
                </a:lnTo>
                <a:lnTo>
                  <a:pt x="913439" y="627858"/>
                </a:lnTo>
                <a:lnTo>
                  <a:pt x="918191" y="627461"/>
                </a:lnTo>
                <a:lnTo>
                  <a:pt x="922944" y="627063"/>
                </a:lnTo>
                <a:close/>
                <a:moveTo>
                  <a:pt x="1650227" y="627063"/>
                </a:moveTo>
                <a:lnTo>
                  <a:pt x="1654970" y="627063"/>
                </a:lnTo>
                <a:lnTo>
                  <a:pt x="1659712" y="627063"/>
                </a:lnTo>
                <a:lnTo>
                  <a:pt x="1659713" y="627063"/>
                </a:lnTo>
                <a:lnTo>
                  <a:pt x="2013555" y="627063"/>
                </a:lnTo>
                <a:lnTo>
                  <a:pt x="2013556" y="627063"/>
                </a:lnTo>
                <a:lnTo>
                  <a:pt x="2018705" y="627063"/>
                </a:lnTo>
                <a:lnTo>
                  <a:pt x="2023457" y="627063"/>
                </a:lnTo>
                <a:lnTo>
                  <a:pt x="2028210" y="627461"/>
                </a:lnTo>
                <a:lnTo>
                  <a:pt x="2032566" y="627858"/>
                </a:lnTo>
                <a:lnTo>
                  <a:pt x="2037319" y="629449"/>
                </a:lnTo>
                <a:lnTo>
                  <a:pt x="2046824" y="631834"/>
                </a:lnTo>
                <a:lnTo>
                  <a:pt x="2055141" y="635413"/>
                </a:lnTo>
                <a:lnTo>
                  <a:pt x="2063458" y="639787"/>
                </a:lnTo>
                <a:lnTo>
                  <a:pt x="2071378" y="645353"/>
                </a:lnTo>
                <a:lnTo>
                  <a:pt x="2078507" y="651318"/>
                </a:lnTo>
                <a:lnTo>
                  <a:pt x="2085240" y="658475"/>
                </a:lnTo>
                <a:lnTo>
                  <a:pt x="2091181" y="666029"/>
                </a:lnTo>
                <a:lnTo>
                  <a:pt x="2096725" y="673584"/>
                </a:lnTo>
                <a:lnTo>
                  <a:pt x="2101478" y="682729"/>
                </a:lnTo>
                <a:lnTo>
                  <a:pt x="2105438" y="692272"/>
                </a:lnTo>
                <a:lnTo>
                  <a:pt x="2109003" y="701815"/>
                </a:lnTo>
                <a:lnTo>
                  <a:pt x="2110983" y="712153"/>
                </a:lnTo>
                <a:lnTo>
                  <a:pt x="2112567" y="722491"/>
                </a:lnTo>
                <a:lnTo>
                  <a:pt x="2112963" y="733624"/>
                </a:lnTo>
                <a:lnTo>
                  <a:pt x="2112567" y="743962"/>
                </a:lnTo>
                <a:lnTo>
                  <a:pt x="2110983" y="754698"/>
                </a:lnTo>
                <a:lnTo>
                  <a:pt x="2109003" y="765036"/>
                </a:lnTo>
                <a:lnTo>
                  <a:pt x="2105438" y="774976"/>
                </a:lnTo>
                <a:lnTo>
                  <a:pt x="2101478" y="784122"/>
                </a:lnTo>
                <a:lnTo>
                  <a:pt x="2096725" y="792869"/>
                </a:lnTo>
                <a:lnTo>
                  <a:pt x="2091181" y="801219"/>
                </a:lnTo>
                <a:lnTo>
                  <a:pt x="2085240" y="808774"/>
                </a:lnTo>
                <a:lnTo>
                  <a:pt x="2078507" y="815533"/>
                </a:lnTo>
                <a:lnTo>
                  <a:pt x="2071378" y="821498"/>
                </a:lnTo>
                <a:lnTo>
                  <a:pt x="2063458" y="826667"/>
                </a:lnTo>
                <a:lnTo>
                  <a:pt x="2055141" y="831438"/>
                </a:lnTo>
                <a:lnTo>
                  <a:pt x="2046824" y="835017"/>
                </a:lnTo>
                <a:lnTo>
                  <a:pt x="2037319" y="837800"/>
                </a:lnTo>
                <a:lnTo>
                  <a:pt x="2032566" y="838595"/>
                </a:lnTo>
                <a:lnTo>
                  <a:pt x="2028210" y="838993"/>
                </a:lnTo>
                <a:lnTo>
                  <a:pt x="2023457" y="839390"/>
                </a:lnTo>
                <a:lnTo>
                  <a:pt x="2018705" y="839788"/>
                </a:lnTo>
                <a:lnTo>
                  <a:pt x="2013556" y="839390"/>
                </a:lnTo>
                <a:lnTo>
                  <a:pt x="2008407" y="838993"/>
                </a:lnTo>
                <a:lnTo>
                  <a:pt x="2004051" y="838595"/>
                </a:lnTo>
                <a:lnTo>
                  <a:pt x="1999298" y="837800"/>
                </a:lnTo>
                <a:lnTo>
                  <a:pt x="1990189" y="835017"/>
                </a:lnTo>
                <a:lnTo>
                  <a:pt x="1981872" y="831438"/>
                </a:lnTo>
                <a:lnTo>
                  <a:pt x="1973556" y="826667"/>
                </a:lnTo>
                <a:lnTo>
                  <a:pt x="1965635" y="821498"/>
                </a:lnTo>
                <a:lnTo>
                  <a:pt x="1958110" y="815533"/>
                </a:lnTo>
                <a:lnTo>
                  <a:pt x="1951773" y="808774"/>
                </a:lnTo>
                <a:lnTo>
                  <a:pt x="1946276" y="802221"/>
                </a:lnTo>
                <a:lnTo>
                  <a:pt x="1946276" y="1749822"/>
                </a:lnTo>
                <a:lnTo>
                  <a:pt x="1946276" y="1754982"/>
                </a:lnTo>
                <a:lnTo>
                  <a:pt x="1945481" y="1760141"/>
                </a:lnTo>
                <a:lnTo>
                  <a:pt x="1944686" y="1764904"/>
                </a:lnTo>
                <a:lnTo>
                  <a:pt x="1943095" y="1769666"/>
                </a:lnTo>
                <a:lnTo>
                  <a:pt x="1941107" y="1774825"/>
                </a:lnTo>
                <a:lnTo>
                  <a:pt x="1939119" y="1778794"/>
                </a:lnTo>
                <a:lnTo>
                  <a:pt x="1936336" y="1783160"/>
                </a:lnTo>
                <a:lnTo>
                  <a:pt x="1933156" y="1786732"/>
                </a:lnTo>
                <a:lnTo>
                  <a:pt x="1930372" y="1789907"/>
                </a:lnTo>
                <a:lnTo>
                  <a:pt x="1926794" y="1793082"/>
                </a:lnTo>
                <a:lnTo>
                  <a:pt x="1923216" y="1795860"/>
                </a:lnTo>
                <a:lnTo>
                  <a:pt x="1919240" y="1797844"/>
                </a:lnTo>
                <a:lnTo>
                  <a:pt x="1914866" y="1799828"/>
                </a:lnTo>
                <a:lnTo>
                  <a:pt x="1910493" y="1801019"/>
                </a:lnTo>
                <a:lnTo>
                  <a:pt x="1906119" y="1801416"/>
                </a:lnTo>
                <a:lnTo>
                  <a:pt x="1901746" y="1801813"/>
                </a:lnTo>
                <a:lnTo>
                  <a:pt x="1770541" y="1801813"/>
                </a:lnTo>
                <a:lnTo>
                  <a:pt x="1766167" y="1801416"/>
                </a:lnTo>
                <a:lnTo>
                  <a:pt x="1761794" y="1801019"/>
                </a:lnTo>
                <a:lnTo>
                  <a:pt x="1757420" y="1799828"/>
                </a:lnTo>
                <a:lnTo>
                  <a:pt x="1753444" y="1797844"/>
                </a:lnTo>
                <a:lnTo>
                  <a:pt x="1749468" y="1795860"/>
                </a:lnTo>
                <a:lnTo>
                  <a:pt x="1745493" y="1793082"/>
                </a:lnTo>
                <a:lnTo>
                  <a:pt x="1741914" y="1789907"/>
                </a:lnTo>
                <a:lnTo>
                  <a:pt x="1738734" y="1786732"/>
                </a:lnTo>
                <a:lnTo>
                  <a:pt x="1735950" y="1783160"/>
                </a:lnTo>
                <a:lnTo>
                  <a:pt x="1733565" y="1778794"/>
                </a:lnTo>
                <a:lnTo>
                  <a:pt x="1731179" y="1774825"/>
                </a:lnTo>
                <a:lnTo>
                  <a:pt x="1729191" y="1769666"/>
                </a:lnTo>
                <a:lnTo>
                  <a:pt x="1727999" y="1764904"/>
                </a:lnTo>
                <a:lnTo>
                  <a:pt x="1726408" y="1760141"/>
                </a:lnTo>
                <a:lnTo>
                  <a:pt x="1726011" y="1754982"/>
                </a:lnTo>
                <a:lnTo>
                  <a:pt x="1725613" y="1749822"/>
                </a:lnTo>
                <a:lnTo>
                  <a:pt x="1725613" y="803700"/>
                </a:lnTo>
                <a:lnTo>
                  <a:pt x="1721366" y="808774"/>
                </a:lnTo>
                <a:lnTo>
                  <a:pt x="1714647" y="815533"/>
                </a:lnTo>
                <a:lnTo>
                  <a:pt x="1707928" y="821498"/>
                </a:lnTo>
                <a:lnTo>
                  <a:pt x="1700024" y="826667"/>
                </a:lnTo>
                <a:lnTo>
                  <a:pt x="1691725" y="831438"/>
                </a:lnTo>
                <a:lnTo>
                  <a:pt x="1683030" y="835017"/>
                </a:lnTo>
                <a:lnTo>
                  <a:pt x="1673940" y="837800"/>
                </a:lnTo>
                <a:lnTo>
                  <a:pt x="1669197" y="838595"/>
                </a:lnTo>
                <a:lnTo>
                  <a:pt x="1664455" y="838993"/>
                </a:lnTo>
                <a:lnTo>
                  <a:pt x="1659712" y="839390"/>
                </a:lnTo>
                <a:lnTo>
                  <a:pt x="1654970" y="839788"/>
                </a:lnTo>
                <a:lnTo>
                  <a:pt x="1650227" y="839390"/>
                </a:lnTo>
                <a:lnTo>
                  <a:pt x="1645484" y="838993"/>
                </a:lnTo>
                <a:lnTo>
                  <a:pt x="1640347" y="838595"/>
                </a:lnTo>
                <a:lnTo>
                  <a:pt x="1635604" y="837800"/>
                </a:lnTo>
                <a:lnTo>
                  <a:pt x="1626909" y="835017"/>
                </a:lnTo>
                <a:lnTo>
                  <a:pt x="1618214" y="831438"/>
                </a:lnTo>
                <a:lnTo>
                  <a:pt x="1609915" y="826667"/>
                </a:lnTo>
                <a:lnTo>
                  <a:pt x="1602011" y="821498"/>
                </a:lnTo>
                <a:lnTo>
                  <a:pt x="1594897" y="815533"/>
                </a:lnTo>
                <a:lnTo>
                  <a:pt x="1588178" y="808774"/>
                </a:lnTo>
                <a:lnTo>
                  <a:pt x="1581855" y="801219"/>
                </a:lnTo>
                <a:lnTo>
                  <a:pt x="1576717" y="792869"/>
                </a:lnTo>
                <a:lnTo>
                  <a:pt x="1571974" y="784122"/>
                </a:lnTo>
                <a:lnTo>
                  <a:pt x="1568022" y="774976"/>
                </a:lnTo>
                <a:lnTo>
                  <a:pt x="1564860" y="765036"/>
                </a:lnTo>
                <a:lnTo>
                  <a:pt x="1562094" y="754698"/>
                </a:lnTo>
                <a:lnTo>
                  <a:pt x="1560908" y="743962"/>
                </a:lnTo>
                <a:lnTo>
                  <a:pt x="1560513" y="733624"/>
                </a:lnTo>
                <a:lnTo>
                  <a:pt x="1560908" y="722491"/>
                </a:lnTo>
                <a:lnTo>
                  <a:pt x="1562094" y="712153"/>
                </a:lnTo>
                <a:lnTo>
                  <a:pt x="1564860" y="701815"/>
                </a:lnTo>
                <a:lnTo>
                  <a:pt x="1568022" y="692272"/>
                </a:lnTo>
                <a:lnTo>
                  <a:pt x="1571974" y="682729"/>
                </a:lnTo>
                <a:lnTo>
                  <a:pt x="1576717" y="673584"/>
                </a:lnTo>
                <a:lnTo>
                  <a:pt x="1581855" y="666029"/>
                </a:lnTo>
                <a:lnTo>
                  <a:pt x="1588178" y="658475"/>
                </a:lnTo>
                <a:lnTo>
                  <a:pt x="1594897" y="651318"/>
                </a:lnTo>
                <a:lnTo>
                  <a:pt x="1602011" y="645353"/>
                </a:lnTo>
                <a:lnTo>
                  <a:pt x="1609915" y="639787"/>
                </a:lnTo>
                <a:lnTo>
                  <a:pt x="1618214" y="635413"/>
                </a:lnTo>
                <a:lnTo>
                  <a:pt x="1626909" y="631834"/>
                </a:lnTo>
                <a:lnTo>
                  <a:pt x="1635604" y="629449"/>
                </a:lnTo>
                <a:lnTo>
                  <a:pt x="1640347" y="627858"/>
                </a:lnTo>
                <a:lnTo>
                  <a:pt x="1645484" y="627461"/>
                </a:lnTo>
                <a:lnTo>
                  <a:pt x="1650227" y="627063"/>
                </a:lnTo>
                <a:close/>
                <a:moveTo>
                  <a:pt x="1109068" y="0"/>
                </a:moveTo>
                <a:lnTo>
                  <a:pt x="1663204" y="293093"/>
                </a:lnTo>
                <a:lnTo>
                  <a:pt x="2217738" y="585788"/>
                </a:lnTo>
                <a:lnTo>
                  <a:pt x="1109068" y="585788"/>
                </a:lnTo>
                <a:lnTo>
                  <a:pt x="0" y="585788"/>
                </a:lnTo>
                <a:lnTo>
                  <a:pt x="554534" y="293093"/>
                </a:lnTo>
                <a:lnTo>
                  <a:pt x="1109068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59911" y="714407"/>
            <a:ext cx="0" cy="786443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743190" y="2294055"/>
            <a:ext cx="0" cy="786443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311387" y="3873703"/>
            <a:ext cx="0" cy="786443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880818" y="5453350"/>
            <a:ext cx="0" cy="786443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726091" y="781064"/>
            <a:ext cx="2976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新增客户</a:t>
            </a:r>
            <a:r>
              <a:rPr lang="en-US" altLang="zh-CN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50</a:t>
            </a:r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人</a:t>
            </a:r>
            <a:endParaRPr lang="zh-CN" altLang="en-US" sz="3600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300423" y="2342182"/>
            <a:ext cx="2976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新增客户</a:t>
            </a:r>
            <a:r>
              <a:rPr lang="en-US" altLang="zh-CN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50</a:t>
            </a:r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人</a:t>
            </a:r>
            <a:endParaRPr lang="zh-CN" altLang="en-US" sz="3600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879461" y="3925647"/>
            <a:ext cx="2976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新增客户</a:t>
            </a:r>
            <a:r>
              <a:rPr lang="en-US" altLang="zh-CN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50</a:t>
            </a:r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人</a:t>
            </a:r>
            <a:endParaRPr lang="zh-CN" altLang="en-US" sz="3600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444625" y="5512444"/>
            <a:ext cx="2976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新增客户</a:t>
            </a:r>
            <a:r>
              <a:rPr lang="en-US" altLang="zh-CN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50</a:t>
            </a:r>
            <a:r>
              <a:rPr lang="zh-CN" altLang="en-US" sz="3600" dirty="0">
                <a:latin typeface="等线 Light" panose="02010600030101010101" pitchFamily="2" charset="-122"/>
                <a:ea typeface="等线 Light" panose="02010600030101010101" pitchFamily="2" charset="-122"/>
              </a:rPr>
              <a:t>人</a:t>
            </a:r>
            <a:endParaRPr lang="zh-CN" altLang="en-US" sz="3600" dirty="0">
              <a:latin typeface="等线 Light" panose="02010600030101010101" pitchFamily="2" charset="-122"/>
              <a:ea typeface="等线 Light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900000">
            <a:off x="1033882" y="1453680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0700000">
            <a:off x="1033882" y="1453680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258487" y="2676862"/>
            <a:ext cx="3562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活动举措</a:t>
            </a:r>
            <a:endParaRPr lang="zh-CN" altLang="en-US" sz="6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78064" y="3801154"/>
            <a:ext cx="3124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77562" y="3817449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Activity measures</a:t>
            </a:r>
            <a:endParaRPr lang="zh-CN" altLang="en-US" sz="2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95822" y="2211168"/>
            <a:ext cx="48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72962" y="2175300"/>
            <a:ext cx="533400" cy="5334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4" r="28385"/>
          <a:stretch>
            <a:fillRect/>
          </a:stretch>
        </p:blipFill>
        <p:spPr>
          <a:xfrm>
            <a:off x="6253317" y="0"/>
            <a:ext cx="595834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662506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 rot="10800000">
            <a:off x="5904041" y="0"/>
            <a:ext cx="1465469" cy="1115207"/>
            <a:chOff x="8867775" y="-2890685"/>
            <a:chExt cx="3284760" cy="1415846"/>
          </a:xfrm>
        </p:grpSpPr>
        <p:sp>
          <p:nvSpPr>
            <p:cNvPr id="7" name="等腰三角形 6"/>
            <p:cNvSpPr/>
            <p:nvPr/>
          </p:nvSpPr>
          <p:spPr>
            <a:xfrm>
              <a:off x="8867775" y="-2890684"/>
              <a:ext cx="1642380" cy="1415845"/>
            </a:xfrm>
            <a:prstGeom prst="triangle">
              <a:avLst>
                <a:gd name="adj" fmla="val 100000"/>
              </a:avLst>
            </a:prstGeom>
            <a:solidFill>
              <a:srgbClr val="9200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flipH="1">
              <a:off x="10510155" y="-2890685"/>
              <a:ext cx="1642380" cy="1415845"/>
            </a:xfrm>
            <a:prstGeom prst="triangle">
              <a:avLst>
                <a:gd name="adj" fmla="val 100000"/>
              </a:avLst>
            </a:prstGeom>
            <a:solidFill>
              <a:srgbClr val="FC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266887" y="-2"/>
            <a:ext cx="653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959187" y="1201265"/>
            <a:ext cx="0" cy="49282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673437" y="1588615"/>
            <a:ext cx="571500" cy="571500"/>
            <a:chOff x="2476500" y="2266950"/>
            <a:chExt cx="571500" cy="571500"/>
          </a:xfrm>
        </p:grpSpPr>
        <p:sp>
          <p:nvSpPr>
            <p:cNvPr id="13" name="椭圆 12"/>
            <p:cNvSpPr/>
            <p:nvPr/>
          </p:nvSpPr>
          <p:spPr>
            <a:xfrm>
              <a:off x="2476500" y="2266950"/>
              <a:ext cx="571500" cy="571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584944" y="2291090"/>
              <a:ext cx="3546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3437" y="2683162"/>
            <a:ext cx="571500" cy="571500"/>
            <a:chOff x="2476500" y="2266950"/>
            <a:chExt cx="571500" cy="571500"/>
          </a:xfrm>
        </p:grpSpPr>
        <p:sp>
          <p:nvSpPr>
            <p:cNvPr id="16" name="椭圆 15"/>
            <p:cNvSpPr/>
            <p:nvPr/>
          </p:nvSpPr>
          <p:spPr>
            <a:xfrm>
              <a:off x="2476500" y="2266950"/>
              <a:ext cx="571500" cy="571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584944" y="2291090"/>
              <a:ext cx="3546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3437" y="3777709"/>
            <a:ext cx="571500" cy="571500"/>
            <a:chOff x="2476500" y="2266950"/>
            <a:chExt cx="571500" cy="571500"/>
          </a:xfrm>
        </p:grpSpPr>
        <p:sp>
          <p:nvSpPr>
            <p:cNvPr id="19" name="椭圆 18"/>
            <p:cNvSpPr/>
            <p:nvPr/>
          </p:nvSpPr>
          <p:spPr>
            <a:xfrm>
              <a:off x="2476500" y="2266950"/>
              <a:ext cx="571500" cy="571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584944" y="2291090"/>
              <a:ext cx="3546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3437" y="4872257"/>
            <a:ext cx="571500" cy="571500"/>
            <a:chOff x="2476500" y="2266950"/>
            <a:chExt cx="571500" cy="571500"/>
          </a:xfrm>
        </p:grpSpPr>
        <p:sp>
          <p:nvSpPr>
            <p:cNvPr id="22" name="椭圆 21"/>
            <p:cNvSpPr/>
            <p:nvPr/>
          </p:nvSpPr>
          <p:spPr>
            <a:xfrm>
              <a:off x="2476500" y="2266950"/>
              <a:ext cx="571500" cy="571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584944" y="2291090"/>
              <a:ext cx="3546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432494" y="1643533"/>
            <a:ext cx="177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方式一</a:t>
            </a:r>
            <a:endParaRPr lang="en-US" altLang="zh-CN" sz="24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32494" y="2738080"/>
            <a:ext cx="177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方式二</a:t>
            </a:r>
            <a:endParaRPr lang="en-US" altLang="zh-CN" sz="24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32494" y="3832627"/>
            <a:ext cx="177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方式三</a:t>
            </a:r>
            <a:endParaRPr lang="en-US" altLang="zh-CN" sz="24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494" y="4927175"/>
            <a:ext cx="177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方式四</a:t>
            </a:r>
            <a:endParaRPr lang="en-US" altLang="zh-CN" sz="2400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1881" y="223077"/>
            <a:ext cx="2161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宣传方式</a:t>
            </a:r>
            <a:endParaRPr lang="zh-CN" altLang="en-US" sz="3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04855" y="1608692"/>
            <a:ext cx="380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通过微博微信的平台宣传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504855" y="2694255"/>
            <a:ext cx="380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通过微博微信的平台宣传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04855" y="3806126"/>
            <a:ext cx="380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通过微博微信的平台宣传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04855" y="4933217"/>
            <a:ext cx="380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通过微博微信的平台宣传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5" b="16500"/>
          <a:stretch>
            <a:fillRect/>
          </a:stretch>
        </p:blipFill>
        <p:spPr>
          <a:xfrm>
            <a:off x="0" y="-76200"/>
            <a:ext cx="12192000" cy="5001406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5363266" y="-76202"/>
            <a:ext cx="1465469" cy="1115209"/>
            <a:chOff x="5904041" y="-76202"/>
            <a:chExt cx="1465469" cy="1115209"/>
          </a:xfrm>
        </p:grpSpPr>
        <p:grpSp>
          <p:nvGrpSpPr>
            <p:cNvPr id="9" name="组合 8"/>
            <p:cNvGrpSpPr/>
            <p:nvPr/>
          </p:nvGrpSpPr>
          <p:grpSpPr>
            <a:xfrm rot="10800000">
              <a:off x="5904041" y="-76200"/>
              <a:ext cx="1465469" cy="1115207"/>
              <a:chOff x="8867775" y="-2890685"/>
              <a:chExt cx="3284760" cy="1415846"/>
            </a:xfrm>
          </p:grpSpPr>
          <p:sp>
            <p:nvSpPr>
              <p:cNvPr id="7" name="等腰三角形 6"/>
              <p:cNvSpPr/>
              <p:nvPr/>
            </p:nvSpPr>
            <p:spPr>
              <a:xfrm>
                <a:off x="8867775" y="-2890684"/>
                <a:ext cx="1642380" cy="1415845"/>
              </a:xfrm>
              <a:prstGeom prst="triangle">
                <a:avLst>
                  <a:gd name="adj" fmla="val 100000"/>
                </a:avLst>
              </a:prstGeom>
              <a:solidFill>
                <a:srgbClr val="9200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flipH="1">
                <a:off x="10510155" y="-2890685"/>
                <a:ext cx="1642380" cy="1415845"/>
              </a:xfrm>
              <a:prstGeom prst="triangle">
                <a:avLst>
                  <a:gd name="adj" fmla="val 100000"/>
                </a:avLst>
              </a:prstGeom>
              <a:solidFill>
                <a:srgbClr val="FC00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6266887" y="-76202"/>
              <a:ext cx="65314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0" y="2424503"/>
            <a:ext cx="12192000" cy="4433497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1133475" y="1151939"/>
            <a:ext cx="9925050" cy="4963111"/>
          </a:xfrm>
          <a:custGeom>
            <a:avLst/>
            <a:gdLst>
              <a:gd name="connsiteX0" fmla="*/ 0 w 9925050"/>
              <a:gd name="connsiteY0" fmla="*/ 0 h 4963111"/>
              <a:gd name="connsiteX1" fmla="*/ 4716459 w 9925050"/>
              <a:gd name="connsiteY1" fmla="*/ 0 h 4963111"/>
              <a:gd name="connsiteX2" fmla="*/ 4962524 w 9925050"/>
              <a:gd name="connsiteY2" fmla="*/ 238711 h 4963111"/>
              <a:gd name="connsiteX3" fmla="*/ 5208590 w 9925050"/>
              <a:gd name="connsiteY3" fmla="*/ 0 h 4963111"/>
              <a:gd name="connsiteX4" fmla="*/ 9925050 w 9925050"/>
              <a:gd name="connsiteY4" fmla="*/ 0 h 4963111"/>
              <a:gd name="connsiteX5" fmla="*/ 9925050 w 9925050"/>
              <a:gd name="connsiteY5" fmla="*/ 4963111 h 4963111"/>
              <a:gd name="connsiteX6" fmla="*/ 0 w 9925050"/>
              <a:gd name="connsiteY6" fmla="*/ 4963111 h 4963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5050" h="4963111">
                <a:moveTo>
                  <a:pt x="0" y="0"/>
                </a:moveTo>
                <a:lnTo>
                  <a:pt x="4716459" y="0"/>
                </a:lnTo>
                <a:lnTo>
                  <a:pt x="4962524" y="238711"/>
                </a:lnTo>
                <a:lnTo>
                  <a:pt x="5208590" y="0"/>
                </a:lnTo>
                <a:lnTo>
                  <a:pt x="9925050" y="0"/>
                </a:lnTo>
                <a:lnTo>
                  <a:pt x="9925050" y="4963111"/>
                </a:lnTo>
                <a:lnTo>
                  <a:pt x="0" y="4963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0" name="表格 39"/>
          <p:cNvGraphicFramePr>
            <a:graphicFrameLocks noGrp="1"/>
          </p:cNvGraphicFramePr>
          <p:nvPr/>
        </p:nvGraphicFramePr>
        <p:xfrm>
          <a:off x="1385093" y="1734515"/>
          <a:ext cx="9673432" cy="3785613"/>
        </p:xfrm>
        <a:graphic>
          <a:graphicData uri="http://schemas.openxmlformats.org/drawingml/2006/table">
            <a:tbl>
              <a:tblPr firstRow="1" bandRow="1">
                <a:effectLst>
                  <a:outerShdw blurRad="254000" dir="18900000" sy="23000" kx="-1200000" algn="bl" rotWithShape="0">
                    <a:prstClr val="black">
                      <a:alpha val="14000"/>
                    </a:prstClr>
                  </a:outerShdw>
                </a:effectLst>
                <a:tableStyleId>{5C22544A-7EE6-4342-B048-85BDC9FD1C3A}</a:tableStyleId>
              </a:tblPr>
              <a:tblGrid>
                <a:gridCol w="1970513"/>
                <a:gridCol w="1164395"/>
                <a:gridCol w="1164395"/>
                <a:gridCol w="1612239"/>
                <a:gridCol w="1880945"/>
                <a:gridCol w="1880945"/>
              </a:tblGrid>
              <a:tr h="7040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92001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物资</a:t>
                      </a:r>
                      <a:endParaRPr lang="zh-CN" altLang="en-US" sz="2400" dirty="0">
                        <a:solidFill>
                          <a:srgbClr val="92001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92001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</a:t>
                      </a:r>
                      <a:endParaRPr lang="zh-CN" altLang="en-US" sz="2400" dirty="0">
                        <a:solidFill>
                          <a:srgbClr val="92001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92001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数量</a:t>
                      </a:r>
                      <a:endParaRPr lang="zh-CN" altLang="en-US" sz="2400" dirty="0">
                        <a:solidFill>
                          <a:srgbClr val="92001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92001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2400" dirty="0">
                        <a:solidFill>
                          <a:srgbClr val="92001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92001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2400" dirty="0">
                        <a:solidFill>
                          <a:srgbClr val="92001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rgbClr val="92001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2400" dirty="0">
                        <a:solidFill>
                          <a:srgbClr val="92001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  <a:tr h="51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物品</a:t>
                      </a: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endParaRPr lang="en-US" altLang="zh-CN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kern="100" dirty="0">
                        <a:solidFill>
                          <a:srgbClr val="004B6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  <a:tr h="51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物品</a:t>
                      </a: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endParaRPr lang="en-US" altLang="zh-CN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35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4200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4200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kern="100" dirty="0">
                        <a:solidFill>
                          <a:srgbClr val="004B6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  <a:tr h="51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物品</a:t>
                      </a: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600" kern="100" dirty="0">
                        <a:solidFill>
                          <a:srgbClr val="004B6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  <a:tr h="51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物品</a:t>
                      </a: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kern="100" dirty="0">
                        <a:solidFill>
                          <a:srgbClr val="004B6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  <a:tr h="51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物品</a:t>
                      </a:r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1800</a:t>
                      </a:r>
                      <a:endParaRPr lang="zh-CN" altLang="en-US" sz="1600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kern="100" dirty="0">
                        <a:solidFill>
                          <a:srgbClr val="004B6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  <a:tr h="513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合计</a:t>
                      </a:r>
                      <a:endParaRPr lang="zh-CN" altLang="en-US" sz="1800" b="1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</a:t>
                      </a:r>
                      <a:endParaRPr lang="zh-CN" altLang="en-US" sz="1800" b="1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</a:t>
                      </a:r>
                      <a:endParaRPr lang="zh-CN" altLang="en-US" sz="1800" b="1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-</a:t>
                      </a:r>
                      <a:endParaRPr lang="zh-CN" altLang="en-US" sz="1800" b="1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00" dirty="0">
                          <a:solidFill>
                            <a:srgbClr val="262626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6420</a:t>
                      </a:r>
                      <a:endParaRPr lang="en-US" altLang="zh-CN" sz="1800" b="1" kern="100" dirty="0">
                        <a:solidFill>
                          <a:srgbClr val="262626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kern="100" dirty="0">
                        <a:solidFill>
                          <a:srgbClr val="004B6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05885" marR="105885" marT="52970" marB="52970" anchor="ctr">
                    <a:noFill/>
                  </a:tcPr>
                </a:tc>
              </a:tr>
            </a:tbl>
          </a:graphicData>
        </a:graphic>
      </p:graphicFrame>
      <p:sp>
        <p:nvSpPr>
          <p:cNvPr id="41" name="文本框 40"/>
          <p:cNvSpPr txBox="1"/>
          <p:nvPr/>
        </p:nvSpPr>
        <p:spPr>
          <a:xfrm>
            <a:off x="781881" y="223077"/>
            <a:ext cx="2161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费用预算</a:t>
            </a:r>
            <a:endParaRPr lang="zh-CN" altLang="en-US" sz="32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900000">
            <a:off x="1033882" y="1453680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0700000">
            <a:off x="1033882" y="1453680"/>
            <a:ext cx="4011561" cy="4011561"/>
          </a:xfrm>
          <a:prstGeom prst="rect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258487" y="2676862"/>
            <a:ext cx="3562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活动特色</a:t>
            </a:r>
            <a:endParaRPr lang="zh-CN" altLang="en-US" sz="6600" dirty="0">
              <a:solidFill>
                <a:schemeClr val="bg1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478064" y="3801154"/>
            <a:ext cx="3124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77562" y="3817449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Events Features</a:t>
            </a:r>
            <a:endParaRPr lang="zh-CN" altLang="en-US" sz="2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95822" y="2211168"/>
            <a:ext cx="48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72962" y="2175300"/>
            <a:ext cx="533400" cy="5334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88100" y="1774924"/>
            <a:ext cx="11158650" cy="4184819"/>
            <a:chOff x="659550" y="1317724"/>
            <a:chExt cx="11158650" cy="418481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64" b="7864"/>
            <a:stretch>
              <a:fillRect/>
            </a:stretch>
          </p:blipFill>
          <p:spPr>
            <a:xfrm>
              <a:off x="659550" y="1318048"/>
              <a:ext cx="3719550" cy="209224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379100" y="3410295"/>
              <a:ext cx="3719550" cy="209224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098650" y="1318048"/>
              <a:ext cx="3719550" cy="2092246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>
              <a:off x="660300" y="3410619"/>
              <a:ext cx="3718800" cy="2091600"/>
              <a:chOff x="660300" y="3410619"/>
              <a:chExt cx="3718800" cy="209160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60300" y="3410619"/>
                <a:ext cx="3718800" cy="2091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1353900" y="3814375"/>
                <a:ext cx="2331600" cy="1284088"/>
                <a:chOff x="1229137" y="3823580"/>
                <a:chExt cx="2331600" cy="1284088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1229137" y="3823580"/>
                  <a:ext cx="23316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4400" dirty="0">
                      <a:latin typeface="方正兰亭超细黑简体" panose="02000000000000000000" pitchFamily="2" charset="-122"/>
                      <a:ea typeface="方正兰亭超细黑简体" panose="02000000000000000000" pitchFamily="2" charset="-122"/>
                    </a:rPr>
                    <a:t>参与</a:t>
                  </a:r>
                  <a:endParaRPr lang="zh-CN" altLang="en-US" sz="4400" dirty="0"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endParaRPr>
                </a:p>
              </p:txBody>
            </p:sp>
            <p:cxnSp>
              <p:nvCxnSpPr>
                <p:cNvPr id="16" name="直接连接符 15"/>
                <p:cNvCxnSpPr/>
                <p:nvPr/>
              </p:nvCxnSpPr>
              <p:spPr>
                <a:xfrm>
                  <a:off x="1229137" y="4619512"/>
                  <a:ext cx="2331600" cy="0"/>
                </a:xfrm>
                <a:prstGeom prst="line">
                  <a:avLst/>
                </a:prstGeom>
                <a:ln>
                  <a:solidFill>
                    <a:srgbClr val="26262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文本框 16"/>
                <p:cNvSpPr txBox="1"/>
                <p:nvPr/>
              </p:nvSpPr>
              <p:spPr>
                <a:xfrm>
                  <a:off x="1295812" y="4646003"/>
                  <a:ext cx="21982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2400" dirty="0">
                      <a:latin typeface="方正兰亭超细黑简体" panose="02000000000000000000" pitchFamily="2" charset="-122"/>
                      <a:ea typeface="方正兰亭超细黑简体" panose="02000000000000000000" pitchFamily="2" charset="-122"/>
                    </a:rPr>
                    <a:t>participate</a:t>
                  </a:r>
                  <a:endParaRPr lang="zh-CN" altLang="en-US" sz="2400" dirty="0"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/>
          </p:nvGrpSpPr>
          <p:grpSpPr>
            <a:xfrm>
              <a:off x="4379100" y="1317724"/>
              <a:ext cx="3718800" cy="2091600"/>
              <a:chOff x="660300" y="3410619"/>
              <a:chExt cx="3718800" cy="2091600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660300" y="3410619"/>
                <a:ext cx="3718800" cy="2091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1353900" y="3814375"/>
                <a:ext cx="2331600" cy="1284088"/>
                <a:chOff x="1229137" y="3823580"/>
                <a:chExt cx="2331600" cy="1284088"/>
              </a:xfrm>
            </p:grpSpPr>
            <p:sp>
              <p:nvSpPr>
                <p:cNvPr id="23" name="文本框 22"/>
                <p:cNvSpPr txBox="1"/>
                <p:nvPr/>
              </p:nvSpPr>
              <p:spPr>
                <a:xfrm>
                  <a:off x="1229137" y="3823580"/>
                  <a:ext cx="23316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4400" dirty="0">
                      <a:latin typeface="方正兰亭超细黑简体" panose="02000000000000000000" pitchFamily="2" charset="-122"/>
                      <a:ea typeface="方正兰亭超细黑简体" panose="02000000000000000000" pitchFamily="2" charset="-122"/>
                    </a:rPr>
                    <a:t>分享</a:t>
                  </a:r>
                  <a:endParaRPr lang="zh-CN" altLang="en-US" sz="4400" dirty="0"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>
                <a:xfrm>
                  <a:off x="1229137" y="4619512"/>
                  <a:ext cx="2331600" cy="0"/>
                </a:xfrm>
                <a:prstGeom prst="line">
                  <a:avLst/>
                </a:prstGeom>
                <a:ln>
                  <a:solidFill>
                    <a:srgbClr val="26262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文本框 24"/>
                <p:cNvSpPr txBox="1"/>
                <p:nvPr/>
              </p:nvSpPr>
              <p:spPr>
                <a:xfrm>
                  <a:off x="1295812" y="4646003"/>
                  <a:ext cx="21982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2400" dirty="0">
                      <a:latin typeface="方正兰亭超细黑简体" panose="02000000000000000000" pitchFamily="2" charset="-122"/>
                      <a:ea typeface="方正兰亭超细黑简体" panose="02000000000000000000" pitchFamily="2" charset="-122"/>
                    </a:rPr>
                    <a:t>share</a:t>
                  </a:r>
                  <a:endParaRPr lang="zh-CN" altLang="en-US" sz="2400" dirty="0"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8099025" y="3409324"/>
              <a:ext cx="3718800" cy="2091600"/>
              <a:chOff x="660300" y="3410619"/>
              <a:chExt cx="3718800" cy="209160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660300" y="3410619"/>
                <a:ext cx="3718800" cy="2091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8" name="组合 27"/>
              <p:cNvGrpSpPr/>
              <p:nvPr/>
            </p:nvGrpSpPr>
            <p:grpSpPr>
              <a:xfrm>
                <a:off x="1353900" y="3814375"/>
                <a:ext cx="2331600" cy="1284088"/>
                <a:chOff x="1229137" y="3823580"/>
                <a:chExt cx="2331600" cy="1284088"/>
              </a:xfrm>
            </p:grpSpPr>
            <p:sp>
              <p:nvSpPr>
                <p:cNvPr id="29" name="文本框 28"/>
                <p:cNvSpPr txBox="1"/>
                <p:nvPr/>
              </p:nvSpPr>
              <p:spPr>
                <a:xfrm>
                  <a:off x="1229137" y="3823580"/>
                  <a:ext cx="2331600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4400" dirty="0">
                      <a:latin typeface="方正兰亭超细黑简体" panose="02000000000000000000" pitchFamily="2" charset="-122"/>
                      <a:ea typeface="方正兰亭超细黑简体" panose="02000000000000000000" pitchFamily="2" charset="-122"/>
                    </a:rPr>
                    <a:t>传播</a:t>
                  </a:r>
                  <a:endParaRPr lang="zh-CN" altLang="en-US" sz="4400" dirty="0"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endParaRPr>
                </a:p>
              </p:txBody>
            </p:sp>
            <p:cxnSp>
              <p:nvCxnSpPr>
                <p:cNvPr id="30" name="直接连接符 29"/>
                <p:cNvCxnSpPr/>
                <p:nvPr/>
              </p:nvCxnSpPr>
              <p:spPr>
                <a:xfrm>
                  <a:off x="1229137" y="4619512"/>
                  <a:ext cx="2331600" cy="0"/>
                </a:xfrm>
                <a:prstGeom prst="line">
                  <a:avLst/>
                </a:prstGeom>
                <a:ln>
                  <a:solidFill>
                    <a:srgbClr val="26262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文本框 30"/>
                <p:cNvSpPr txBox="1"/>
                <p:nvPr/>
              </p:nvSpPr>
              <p:spPr>
                <a:xfrm>
                  <a:off x="1295812" y="4646003"/>
                  <a:ext cx="21982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en-US" altLang="zh-CN" sz="2400" dirty="0">
                      <a:latin typeface="方正兰亭超细黑简体" panose="02000000000000000000" pitchFamily="2" charset="-122"/>
                      <a:ea typeface="方正兰亭超细黑简体" panose="02000000000000000000" pitchFamily="2" charset="-122"/>
                    </a:rPr>
                    <a:t>spread</a:t>
                  </a:r>
                  <a:endParaRPr lang="zh-CN" altLang="en-US" sz="2400" dirty="0"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endParaRPr>
                </a:p>
              </p:txBody>
            </p:sp>
          </p:grpSp>
        </p:grpSp>
      </p:grpSp>
      <p:sp>
        <p:nvSpPr>
          <p:cNvPr id="43" name="等腰三角形 42"/>
          <p:cNvSpPr/>
          <p:nvPr/>
        </p:nvSpPr>
        <p:spPr>
          <a:xfrm rot="10800000">
            <a:off x="5238111" y="0"/>
            <a:ext cx="1715779" cy="781050"/>
          </a:xfrm>
          <a:prstGeom prst="triangle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>
            <a:off x="-2940206" y="-2029149"/>
            <a:ext cx="9905993" cy="8539652"/>
          </a:xfrm>
          <a:prstGeom prst="triangle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8000000">
            <a:off x="-1800948" y="-663114"/>
            <a:ext cx="9240701" cy="7966124"/>
          </a:xfrm>
          <a:prstGeom prst="triangle">
            <a:avLst/>
          </a:prstGeom>
          <a:solidFill>
            <a:srgbClr val="FC0024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8885" y="2499821"/>
            <a:ext cx="64639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谢谢观看</a:t>
            </a:r>
            <a:endParaRPr lang="zh-CN" altLang="en-US" sz="6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94243" y="3607817"/>
            <a:ext cx="623326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30214" y="3607817"/>
            <a:ext cx="63613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Thanks for watching</a:t>
            </a:r>
            <a:endParaRPr lang="zh-CN" altLang="en-US" sz="44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435</Words>
  <Application>WPS 演示</Application>
  <PresentationFormat>宽屏</PresentationFormat>
  <Paragraphs>198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宋体</vt:lpstr>
      <vt:lpstr>Wingdings</vt:lpstr>
      <vt:lpstr>时尚中黑简体</vt:lpstr>
      <vt:lpstr>方正兰亭超细黑简体</vt:lpstr>
      <vt:lpstr>Agency FB</vt:lpstr>
      <vt:lpstr>李旭科书法</vt:lpstr>
      <vt:lpstr>方正正纤黑简体</vt:lpstr>
      <vt:lpstr>Calibri</vt:lpstr>
      <vt:lpstr>微软雅黑</vt:lpstr>
      <vt:lpstr>等线 Light</vt:lpstr>
      <vt:lpstr>方正正黑简体</vt:lpstr>
      <vt:lpstr>方正兰亭黑简体</vt:lpstr>
      <vt:lpstr>等线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61</cp:revision>
  <dcterms:created xsi:type="dcterms:W3CDTF">2016-02-21T13:22:00Z</dcterms:created>
  <dcterms:modified xsi:type="dcterms:W3CDTF">2018-02-27T03:59:05Z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