
<file path=[Content_Types].xml><?xml version="1.0" encoding="utf-8"?>
<Types xmlns="http://schemas.openxmlformats.org/package/2006/content-types">
  <Default Extension="mp3" ContentType="audio/unknown"/>
  <Default Extension="png" ContentType="image/png"/>
  <Default Extension="jpeg" ContentType="image/jpeg"/>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notesSlides/notesSlide2.xml" ContentType="application/vnd.openxmlformats-officedocument.presentationml.notesSlide+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938" r:id="rId1"/>
  </p:sldMasterIdLst>
  <p:notesMasterIdLst>
    <p:notesMasterId r:id="rId29"/>
  </p:notesMasterIdLst>
  <p:handoutMasterIdLst>
    <p:handoutMasterId r:id="rId30"/>
  </p:handoutMasterIdLst>
  <p:sldIdLst>
    <p:sldId id="10732" r:id="rId2"/>
    <p:sldId id="11247" r:id="rId3"/>
    <p:sldId id="11248" r:id="rId4"/>
    <p:sldId id="11238" r:id="rId5"/>
    <p:sldId id="11223" r:id="rId6"/>
    <p:sldId id="11225" r:id="rId7"/>
    <p:sldId id="11233" r:id="rId8"/>
    <p:sldId id="11236" r:id="rId9"/>
    <p:sldId id="11249" r:id="rId10"/>
    <p:sldId id="11242" r:id="rId11"/>
    <p:sldId id="11227" r:id="rId12"/>
    <p:sldId id="11228" r:id="rId13"/>
    <p:sldId id="11231" r:id="rId14"/>
    <p:sldId id="11235" r:id="rId15"/>
    <p:sldId id="11250" r:id="rId16"/>
    <p:sldId id="11240" r:id="rId17"/>
    <p:sldId id="11244" r:id="rId18"/>
    <p:sldId id="11222" r:id="rId19"/>
    <p:sldId id="11230" r:id="rId20"/>
    <p:sldId id="11234" r:id="rId21"/>
    <p:sldId id="11251" r:id="rId22"/>
    <p:sldId id="11246" r:id="rId23"/>
    <p:sldId id="11224" r:id="rId24"/>
    <p:sldId id="11226" r:id="rId25"/>
    <p:sldId id="11229" r:id="rId26"/>
    <p:sldId id="11237" r:id="rId27"/>
    <p:sldId id="11221" r:id="rId28"/>
  </p:sldIdLst>
  <p:sldSz cx="12858750" cy="7232650"/>
  <p:notesSz cx="6858000" cy="9144000"/>
  <p:custDataLst>
    <p:tags r:id="rId31"/>
  </p:custDataLst>
  <p:defaultTextStyle>
    <a:defPPr>
      <a:defRPr lang="zh-CN"/>
    </a:defPPr>
    <a:lvl1pPr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639763" indent="-182563"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1282700" indent="-36830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925638" indent="-554038"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2568575" indent="-739775"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p:defaultTextStyle>
  <p:extLst>
    <p:ext uri="{EFAFB233-063F-42B5-8137-9DF3F51BA10A}">
      <p15:sldGuideLst xmlns="" xmlns:p15="http://schemas.microsoft.com/office/powerpoint/2012/main">
        <p15:guide id="1" orient="horz" pos="328" userDrawn="1">
          <p15:clr>
            <a:srgbClr val="A4A3A4"/>
          </p15:clr>
        </p15:guide>
        <p15:guide id="2" pos="4050" userDrawn="1">
          <p15:clr>
            <a:srgbClr val="A4A3A4"/>
          </p15:clr>
        </p15:guide>
        <p15:guide id="3" pos="557" userDrawn="1">
          <p15:clr>
            <a:srgbClr val="A4A3A4"/>
          </p15:clr>
        </p15:guide>
        <p15:guide id="5" orient="horz" pos="4183" userDrawn="1">
          <p15:clr>
            <a:srgbClr val="A4A3A4"/>
          </p15:clr>
        </p15:guide>
        <p15:guide id="6" pos="7497" userDrawn="1">
          <p15:clr>
            <a:srgbClr val="A4A3A4"/>
          </p15:clr>
        </p15:guide>
        <p15:guide id="7" pos="6908" userDrawn="1">
          <p15:clr>
            <a:srgbClr val="A4A3A4"/>
          </p15:clr>
        </p15:guide>
      </p15:sldGuideLst>
    </p:ext>
    <p:ext uri="{2D200454-40CA-4A62-9FC3-DE9A4176ACB9}">
      <p15:notesGuideLst xmlns=""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26F49"/>
    <a:srgbClr val="5CBA46"/>
    <a:srgbClr val="0E419A"/>
    <a:srgbClr val="C00000"/>
    <a:srgbClr val="FFFFFF"/>
    <a:srgbClr val="383E6B"/>
    <a:srgbClr val="EE7B10"/>
    <a:srgbClr val="283E4E"/>
    <a:srgbClr val="857268"/>
    <a:srgbClr val="94929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019" autoAdjust="0"/>
    <p:restoredTop sz="95352" autoAdjust="0"/>
  </p:normalViewPr>
  <p:slideViewPr>
    <p:cSldViewPr>
      <p:cViewPr varScale="1">
        <p:scale>
          <a:sx n="81" d="100"/>
          <a:sy n="81" d="100"/>
        </p:scale>
        <p:origin x="-360" y="-84"/>
      </p:cViewPr>
      <p:guideLst>
        <p:guide orient="horz" pos="328"/>
        <p:guide orient="horz" pos="4183"/>
        <p:guide pos="4050"/>
        <p:guide pos="557"/>
        <p:guide pos="7497"/>
        <p:guide pos="6908"/>
      </p:guideLst>
    </p:cSldViewPr>
  </p:slideViewPr>
  <p:outlineViewPr>
    <p:cViewPr>
      <p:scale>
        <a:sx n="100" d="100"/>
        <a:sy n="100" d="100"/>
      </p:scale>
      <p:origin x="0" y="-14382"/>
    </p:cViewPr>
  </p:outlineViewPr>
  <p:notesTextViewPr>
    <p:cViewPr>
      <p:scale>
        <a:sx n="1" d="1"/>
        <a:sy n="1" d="1"/>
      </p:scale>
      <p:origin x="0" y="0"/>
    </p:cViewPr>
  </p:notesTextViewPr>
  <p:sorterViewPr>
    <p:cViewPr>
      <p:scale>
        <a:sx n="33" d="100"/>
        <a:sy n="33" d="100"/>
      </p:scale>
      <p:origin x="0" y="0"/>
    </p:cViewPr>
  </p:sorterViewPr>
  <p:notesViewPr>
    <p:cSldViewPr>
      <p:cViewPr varScale="1">
        <p:scale>
          <a:sx n="69" d="100"/>
          <a:sy n="69" d="100"/>
        </p:scale>
        <p:origin x="2826" y="48"/>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gs" Target="tags/tag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handoutMaster" Target="handoutMasters/handoutMaster1.xml"/><Relationship Id="rId35"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E9630DBF-D010-4114-9DE3-41E342A27C18}" type="datetimeFigureOut">
              <a:rPr lang="zh-CN" altLang="en-US" smtClean="0"/>
              <a:pPr/>
              <a:t>2018/1/27</a:t>
            </a:fld>
            <a:endParaRPr lang="zh-CN" altLang="en-US"/>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D4D1D107-4CC9-43CA-8CA8-36E1DF70D5F2}" type="slidenum">
              <a:rPr lang="zh-CN" altLang="en-US" smtClean="0"/>
              <a:pPr/>
              <a:t>‹#›</a:t>
            </a:fld>
            <a:endParaRPr lang="zh-CN" altLang="en-US"/>
          </a:p>
        </p:txBody>
      </p:sp>
    </p:spTree>
    <p:extLst>
      <p:ext uri="{BB962C8B-B14F-4D97-AF65-F5344CB8AC3E}">
        <p14:creationId xmlns:p14="http://schemas.microsoft.com/office/powerpoint/2010/main" val="198666007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pPr>
              <a:defRPr/>
            </a:pPr>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pPr>
              <a:defRPr/>
            </a:pPr>
            <a:fld id="{06024D97-E667-405D-B634-E583E2108D71}" type="datetimeFigureOut">
              <a:rPr lang="zh-CN" altLang="en-US"/>
              <a:pPr>
                <a:defRPr/>
              </a:pPr>
              <a:t>2018/1/27</a:t>
            </a:fld>
            <a:endParaRPr lang="zh-CN" altLang="en-US"/>
          </a:p>
        </p:txBody>
      </p:sp>
      <p:sp>
        <p:nvSpPr>
          <p:cNvPr id="4" name="幻灯片图像占位符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pPr lvl="0"/>
            <a:endParaRPr lang="zh-CN" altLang="en-US" noProof="0" smtClean="0"/>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noProof="0" smtClean="0"/>
              <a:t>单击此处编辑母版文本样式</a:t>
            </a:r>
          </a:p>
          <a:p>
            <a:pPr lvl="1"/>
            <a:r>
              <a:rPr lang="zh-CN" altLang="en-US" noProof="0" smtClean="0"/>
              <a:t>第二级</a:t>
            </a:r>
          </a:p>
          <a:p>
            <a:pPr lvl="2"/>
            <a:r>
              <a:rPr lang="zh-CN" altLang="en-US" noProof="0" smtClean="0"/>
              <a:t>第三级</a:t>
            </a:r>
          </a:p>
          <a:p>
            <a:pPr lvl="3"/>
            <a:r>
              <a:rPr lang="zh-CN" altLang="en-US" noProof="0" smtClean="0"/>
              <a:t>第四级</a:t>
            </a:r>
          </a:p>
          <a:p>
            <a:pPr lvl="4"/>
            <a:r>
              <a:rPr lang="zh-CN" altLang="en-US" noProof="0" smtClean="0"/>
              <a:t>第五级</a:t>
            </a:r>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pPr>
              <a:defRPr/>
            </a:pPr>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a:defRPr sz="1200"/>
            </a:lvl1pPr>
          </a:lstStyle>
          <a:p>
            <a:fld id="{418F03C3-53C1-4F10-8DAF-D1F318E96C6E}" type="slidenum">
              <a:rPr lang="zh-CN" altLang="en-US"/>
              <a:pPr/>
              <a:t>‹#›</a:t>
            </a:fld>
            <a:endParaRPr lang="zh-CN" altLang="en-US"/>
          </a:p>
        </p:txBody>
      </p:sp>
    </p:spTree>
    <p:extLst>
      <p:ext uri="{BB962C8B-B14F-4D97-AF65-F5344CB8AC3E}">
        <p14:creationId xmlns:p14="http://schemas.microsoft.com/office/powerpoint/2010/main" val="2060540435"/>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300" kern="1200">
        <a:solidFill>
          <a:schemeClr val="tx1"/>
        </a:solidFill>
        <a:latin typeface="+mn-lt"/>
        <a:ea typeface="+mn-ea"/>
        <a:cs typeface="+mn-cs"/>
      </a:defRPr>
    </a:lvl1pPr>
    <a:lvl2pPr marL="455613" algn="l" rtl="0" eaLnBrk="0" fontAlgn="base" hangingPunct="0">
      <a:spcBef>
        <a:spcPct val="30000"/>
      </a:spcBef>
      <a:spcAft>
        <a:spcPct val="0"/>
      </a:spcAft>
      <a:defRPr sz="1300" kern="1200">
        <a:solidFill>
          <a:schemeClr val="tx1"/>
        </a:solidFill>
        <a:latin typeface="+mn-lt"/>
        <a:ea typeface="+mn-ea"/>
        <a:cs typeface="+mn-cs"/>
      </a:defRPr>
    </a:lvl2pPr>
    <a:lvl3pPr marL="912813" algn="l" rtl="0" eaLnBrk="0" fontAlgn="base" hangingPunct="0">
      <a:spcBef>
        <a:spcPct val="30000"/>
      </a:spcBef>
      <a:spcAft>
        <a:spcPct val="0"/>
      </a:spcAft>
      <a:defRPr sz="1300" kern="1200">
        <a:solidFill>
          <a:schemeClr val="tx1"/>
        </a:solidFill>
        <a:latin typeface="+mn-lt"/>
        <a:ea typeface="+mn-ea"/>
        <a:cs typeface="+mn-cs"/>
      </a:defRPr>
    </a:lvl3pPr>
    <a:lvl4pPr marL="1370013" algn="l" rtl="0" eaLnBrk="0" fontAlgn="base" hangingPunct="0">
      <a:spcBef>
        <a:spcPct val="30000"/>
      </a:spcBef>
      <a:spcAft>
        <a:spcPct val="0"/>
      </a:spcAft>
      <a:defRPr sz="1300" kern="1200">
        <a:solidFill>
          <a:schemeClr val="tx1"/>
        </a:solidFill>
        <a:latin typeface="+mn-lt"/>
        <a:ea typeface="+mn-ea"/>
        <a:cs typeface="+mn-cs"/>
      </a:defRPr>
    </a:lvl4pPr>
    <a:lvl5pPr marL="1827213" algn="l" rtl="0" eaLnBrk="0" fontAlgn="base" hangingPunct="0">
      <a:spcBef>
        <a:spcPct val="30000"/>
      </a:spcBef>
      <a:spcAft>
        <a:spcPct val="0"/>
      </a:spcAft>
      <a:defRPr sz="1300" kern="1200">
        <a:solidFill>
          <a:schemeClr val="tx1"/>
        </a:solidFill>
        <a:latin typeface="+mn-lt"/>
        <a:ea typeface="+mn-ea"/>
        <a:cs typeface="+mn-cs"/>
      </a:defRPr>
    </a:lvl5pPr>
    <a:lvl6pPr marL="2285493" algn="l" defTabSz="914197" rtl="0" eaLnBrk="1" latinLnBrk="0" hangingPunct="1">
      <a:defRPr sz="1300" kern="1200">
        <a:solidFill>
          <a:schemeClr val="tx1"/>
        </a:solidFill>
        <a:latin typeface="+mn-lt"/>
        <a:ea typeface="+mn-ea"/>
        <a:cs typeface="+mn-cs"/>
      </a:defRPr>
    </a:lvl6pPr>
    <a:lvl7pPr marL="2742592" algn="l" defTabSz="914197" rtl="0" eaLnBrk="1" latinLnBrk="0" hangingPunct="1">
      <a:defRPr sz="1300" kern="1200">
        <a:solidFill>
          <a:schemeClr val="tx1"/>
        </a:solidFill>
        <a:latin typeface="+mn-lt"/>
        <a:ea typeface="+mn-ea"/>
        <a:cs typeface="+mn-cs"/>
      </a:defRPr>
    </a:lvl7pPr>
    <a:lvl8pPr marL="3199692" algn="l" defTabSz="914197" rtl="0" eaLnBrk="1" latinLnBrk="0" hangingPunct="1">
      <a:defRPr sz="1300" kern="1200">
        <a:solidFill>
          <a:schemeClr val="tx1"/>
        </a:solidFill>
        <a:latin typeface="+mn-lt"/>
        <a:ea typeface="+mn-ea"/>
        <a:cs typeface="+mn-cs"/>
      </a:defRPr>
    </a:lvl8pPr>
    <a:lvl9pPr marL="3656788" algn="l" defTabSz="914197" rtl="0" eaLnBrk="1" latinLnBrk="0" hangingPunct="1">
      <a:defRPr sz="13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2"/>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4995" name="Rectangle 3"/>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zh-CN" altLang="en-US" smtClean="0"/>
          </a:p>
        </p:txBody>
      </p:sp>
    </p:spTree>
    <p:extLst>
      <p:ext uri="{BB962C8B-B14F-4D97-AF65-F5344CB8AC3E}">
        <p14:creationId xmlns:p14="http://schemas.microsoft.com/office/powerpoint/2010/main" val="64799705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9"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CN" altLang="en-US"/>
          </a:p>
        </p:txBody>
      </p:sp>
      <p:sp>
        <p:nvSpPr>
          <p:cNvPr id="4100"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Narrow" panose="020B0606020202030204" pitchFamily="34" charset="0"/>
                <a:ea typeface="宋体" panose="02010600030101010101" pitchFamily="2" charset="-122"/>
              </a:defRPr>
            </a:lvl1pPr>
            <a:lvl2pPr marL="742950" indent="-285750">
              <a:defRPr>
                <a:solidFill>
                  <a:schemeClr val="tx1"/>
                </a:solidFill>
                <a:latin typeface="Arial Narrow" panose="020B0606020202030204" pitchFamily="34" charset="0"/>
                <a:ea typeface="宋体" panose="02010600030101010101" pitchFamily="2" charset="-122"/>
              </a:defRPr>
            </a:lvl2pPr>
            <a:lvl3pPr marL="1143000" indent="-228600">
              <a:defRPr>
                <a:solidFill>
                  <a:schemeClr val="tx1"/>
                </a:solidFill>
                <a:latin typeface="Arial Narrow" panose="020B0606020202030204" pitchFamily="34" charset="0"/>
                <a:ea typeface="宋体" panose="02010600030101010101" pitchFamily="2" charset="-122"/>
              </a:defRPr>
            </a:lvl3pPr>
            <a:lvl4pPr marL="1600200" indent="-228600">
              <a:defRPr>
                <a:solidFill>
                  <a:schemeClr val="tx1"/>
                </a:solidFill>
                <a:latin typeface="Arial Narrow" panose="020B0606020202030204" pitchFamily="34" charset="0"/>
                <a:ea typeface="宋体" panose="02010600030101010101" pitchFamily="2" charset="-122"/>
              </a:defRPr>
            </a:lvl4pPr>
            <a:lvl5pPr marL="2057400" indent="-228600">
              <a:defRPr>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9pPr>
          </a:lstStyle>
          <a:p>
            <a:fld id="{C0CA029A-C48D-41DA-884C-4A59F17A857D}" type="slidenum">
              <a:rPr lang="zh-CN" altLang="en-US" smtClean="0">
                <a:latin typeface="Calibri" panose="020F0502020204030204" pitchFamily="34" charset="0"/>
              </a:rPr>
              <a:pPr/>
              <a:t>2</a:t>
            </a:fld>
            <a:endParaRPr lang="zh-CN" altLang="en-US" smtClean="0">
              <a:latin typeface="Calibri" panose="020F0502020204030204" pitchFamily="34" charset="0"/>
            </a:endParaRPr>
          </a:p>
        </p:txBody>
      </p:sp>
    </p:spTree>
    <p:extLst>
      <p:ext uri="{BB962C8B-B14F-4D97-AF65-F5344CB8AC3E}">
        <p14:creationId xmlns:p14="http://schemas.microsoft.com/office/powerpoint/2010/main" val="202104747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9"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CN" altLang="en-US"/>
          </a:p>
        </p:txBody>
      </p:sp>
      <p:sp>
        <p:nvSpPr>
          <p:cNvPr id="4100"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Narrow" panose="020B0606020202030204" pitchFamily="34" charset="0"/>
                <a:ea typeface="微软雅黑" panose="020B0503020204020204" pitchFamily="34" charset="-122"/>
              </a:defRPr>
            </a:lvl1pPr>
            <a:lvl2pPr marL="742950" indent="-285750">
              <a:defRPr>
                <a:solidFill>
                  <a:schemeClr val="tx1"/>
                </a:solidFill>
                <a:latin typeface="Arial Narrow" panose="020B0606020202030204" pitchFamily="34" charset="0"/>
                <a:ea typeface="微软雅黑" panose="020B0503020204020204" pitchFamily="34" charset="-122"/>
              </a:defRPr>
            </a:lvl2pPr>
            <a:lvl3pPr marL="1143000" indent="-228600">
              <a:defRPr>
                <a:solidFill>
                  <a:schemeClr val="tx1"/>
                </a:solidFill>
                <a:latin typeface="Arial Narrow" panose="020B0606020202030204" pitchFamily="34" charset="0"/>
                <a:ea typeface="微软雅黑" panose="020B0503020204020204" pitchFamily="34" charset="-122"/>
              </a:defRPr>
            </a:lvl3pPr>
            <a:lvl4pPr marL="1600200" indent="-228600">
              <a:defRPr>
                <a:solidFill>
                  <a:schemeClr val="tx1"/>
                </a:solidFill>
                <a:latin typeface="Arial Narrow" panose="020B0606020202030204" pitchFamily="34" charset="0"/>
                <a:ea typeface="微软雅黑" panose="020B0503020204020204" pitchFamily="34" charset="-122"/>
              </a:defRPr>
            </a:lvl4pPr>
            <a:lvl5pPr marL="2057400" indent="-228600">
              <a:defRPr>
                <a:solidFill>
                  <a:schemeClr val="tx1"/>
                </a:solidFill>
                <a:latin typeface="Arial Narrow" panose="020B0606020202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9pPr>
          </a:lstStyle>
          <a:p>
            <a:pPr fontAlgn="base">
              <a:spcBef>
                <a:spcPct val="0"/>
              </a:spcBef>
              <a:spcAft>
                <a:spcPct val="0"/>
              </a:spcAft>
            </a:pPr>
            <a:fld id="{2C9870A4-879E-4C9D-940C-B6643A13544B}" type="slidenum">
              <a:rPr lang="zh-CN" altLang="en-US" smtClean="0">
                <a:latin typeface="Calibri" panose="020F0502020204030204" pitchFamily="34" charset="0"/>
                <a:ea typeface="宋体" panose="02010600030101010101" pitchFamily="2" charset="-122"/>
              </a:rPr>
              <a:pPr fontAlgn="base">
                <a:spcBef>
                  <a:spcPct val="0"/>
                </a:spcBef>
                <a:spcAft>
                  <a:spcPct val="0"/>
                </a:spcAft>
              </a:pPr>
              <a:t>3</a:t>
            </a:fld>
            <a:endParaRPr lang="zh-CN" altLang="en-US" smtClean="0">
              <a:latin typeface="Calibri" panose="020F0502020204030204" pitchFamily="34" charset="0"/>
              <a:ea typeface="宋体" panose="02010600030101010101" pitchFamily="2" charset="-122"/>
            </a:endParaRPr>
          </a:p>
        </p:txBody>
      </p:sp>
    </p:spTree>
    <p:extLst>
      <p:ext uri="{BB962C8B-B14F-4D97-AF65-F5344CB8AC3E}">
        <p14:creationId xmlns:p14="http://schemas.microsoft.com/office/powerpoint/2010/main" val="293024381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4</a:t>
            </a:fld>
            <a:endParaRPr lang="zh-CN" altLang="en-US"/>
          </a:p>
        </p:txBody>
      </p:sp>
    </p:spTree>
    <p:extLst>
      <p:ext uri="{BB962C8B-B14F-4D97-AF65-F5344CB8AC3E}">
        <p14:creationId xmlns:p14="http://schemas.microsoft.com/office/powerpoint/2010/main" val="95137153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5</a:t>
            </a:fld>
            <a:endParaRPr lang="zh-CN" altLang="en-US"/>
          </a:p>
        </p:txBody>
      </p:sp>
    </p:spTree>
    <p:extLst>
      <p:ext uri="{BB962C8B-B14F-4D97-AF65-F5344CB8AC3E}">
        <p14:creationId xmlns:p14="http://schemas.microsoft.com/office/powerpoint/2010/main" val="408816973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6</a:t>
            </a:fld>
            <a:endParaRPr lang="zh-CN" altLang="en-US"/>
          </a:p>
        </p:txBody>
      </p:sp>
    </p:spTree>
    <p:extLst>
      <p:ext uri="{BB962C8B-B14F-4D97-AF65-F5344CB8AC3E}">
        <p14:creationId xmlns:p14="http://schemas.microsoft.com/office/powerpoint/2010/main" val="328498649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7</a:t>
            </a:fld>
            <a:endParaRPr lang="zh-CN" altLang="en-US"/>
          </a:p>
        </p:txBody>
      </p:sp>
    </p:spTree>
    <p:extLst>
      <p:ext uri="{BB962C8B-B14F-4D97-AF65-F5344CB8AC3E}">
        <p14:creationId xmlns:p14="http://schemas.microsoft.com/office/powerpoint/2010/main" val="254966886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8</a:t>
            </a:fld>
            <a:endParaRPr lang="zh-CN" altLang="en-US"/>
          </a:p>
        </p:txBody>
      </p:sp>
    </p:spTree>
    <p:extLst>
      <p:ext uri="{BB962C8B-B14F-4D97-AF65-F5344CB8AC3E}">
        <p14:creationId xmlns:p14="http://schemas.microsoft.com/office/powerpoint/2010/main" val="390596402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9"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CN" altLang="en-US"/>
          </a:p>
        </p:txBody>
      </p:sp>
      <p:sp>
        <p:nvSpPr>
          <p:cNvPr id="4100"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Narrow" panose="020B0606020202030204" pitchFamily="34" charset="0"/>
                <a:ea typeface="微软雅黑" panose="020B0503020204020204" pitchFamily="34" charset="-122"/>
              </a:defRPr>
            </a:lvl1pPr>
            <a:lvl2pPr marL="742950" indent="-285750">
              <a:defRPr>
                <a:solidFill>
                  <a:schemeClr val="tx1"/>
                </a:solidFill>
                <a:latin typeface="Arial Narrow" panose="020B0606020202030204" pitchFamily="34" charset="0"/>
                <a:ea typeface="微软雅黑" panose="020B0503020204020204" pitchFamily="34" charset="-122"/>
              </a:defRPr>
            </a:lvl2pPr>
            <a:lvl3pPr marL="1143000" indent="-228600">
              <a:defRPr>
                <a:solidFill>
                  <a:schemeClr val="tx1"/>
                </a:solidFill>
                <a:latin typeface="Arial Narrow" panose="020B0606020202030204" pitchFamily="34" charset="0"/>
                <a:ea typeface="微软雅黑" panose="020B0503020204020204" pitchFamily="34" charset="-122"/>
              </a:defRPr>
            </a:lvl3pPr>
            <a:lvl4pPr marL="1600200" indent="-228600">
              <a:defRPr>
                <a:solidFill>
                  <a:schemeClr val="tx1"/>
                </a:solidFill>
                <a:latin typeface="Arial Narrow" panose="020B0606020202030204" pitchFamily="34" charset="0"/>
                <a:ea typeface="微软雅黑" panose="020B0503020204020204" pitchFamily="34" charset="-122"/>
              </a:defRPr>
            </a:lvl4pPr>
            <a:lvl5pPr marL="2057400" indent="-228600">
              <a:defRPr>
                <a:solidFill>
                  <a:schemeClr val="tx1"/>
                </a:solidFill>
                <a:latin typeface="Arial Narrow" panose="020B0606020202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9pPr>
          </a:lstStyle>
          <a:p>
            <a:pPr fontAlgn="base">
              <a:spcBef>
                <a:spcPct val="0"/>
              </a:spcBef>
              <a:spcAft>
                <a:spcPct val="0"/>
              </a:spcAft>
            </a:pPr>
            <a:fld id="{2C9870A4-879E-4C9D-940C-B6643A13544B}" type="slidenum">
              <a:rPr lang="zh-CN" altLang="en-US" smtClean="0">
                <a:latin typeface="Calibri" panose="020F0502020204030204" pitchFamily="34" charset="0"/>
                <a:ea typeface="宋体" panose="02010600030101010101" pitchFamily="2" charset="-122"/>
              </a:rPr>
              <a:pPr fontAlgn="base">
                <a:spcBef>
                  <a:spcPct val="0"/>
                </a:spcBef>
                <a:spcAft>
                  <a:spcPct val="0"/>
                </a:spcAft>
              </a:pPr>
              <a:t>9</a:t>
            </a:fld>
            <a:endParaRPr lang="zh-CN" altLang="en-US" smtClean="0">
              <a:latin typeface="Calibri" panose="020F0502020204030204" pitchFamily="34" charset="0"/>
              <a:ea typeface="宋体" panose="02010600030101010101" pitchFamily="2" charset="-122"/>
            </a:endParaRPr>
          </a:p>
        </p:txBody>
      </p:sp>
    </p:spTree>
    <p:extLst>
      <p:ext uri="{BB962C8B-B14F-4D97-AF65-F5344CB8AC3E}">
        <p14:creationId xmlns:p14="http://schemas.microsoft.com/office/powerpoint/2010/main" val="214104373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10</a:t>
            </a:fld>
            <a:endParaRPr lang="zh-CN" altLang="en-US"/>
          </a:p>
        </p:txBody>
      </p:sp>
    </p:spTree>
    <p:extLst>
      <p:ext uri="{BB962C8B-B14F-4D97-AF65-F5344CB8AC3E}">
        <p14:creationId xmlns:p14="http://schemas.microsoft.com/office/powerpoint/2010/main" val="347117337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11</a:t>
            </a:fld>
            <a:endParaRPr lang="zh-CN" altLang="en-US"/>
          </a:p>
        </p:txBody>
      </p:sp>
    </p:spTree>
    <p:extLst>
      <p:ext uri="{BB962C8B-B14F-4D97-AF65-F5344CB8AC3E}">
        <p14:creationId xmlns:p14="http://schemas.microsoft.com/office/powerpoint/2010/main" val="292401159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12</a:t>
            </a:fld>
            <a:endParaRPr lang="zh-CN" altLang="en-US"/>
          </a:p>
        </p:txBody>
      </p:sp>
    </p:spTree>
    <p:extLst>
      <p:ext uri="{BB962C8B-B14F-4D97-AF65-F5344CB8AC3E}">
        <p14:creationId xmlns:p14="http://schemas.microsoft.com/office/powerpoint/2010/main" val="58104385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13</a:t>
            </a:fld>
            <a:endParaRPr lang="zh-CN" altLang="en-US"/>
          </a:p>
        </p:txBody>
      </p:sp>
    </p:spTree>
    <p:extLst>
      <p:ext uri="{BB962C8B-B14F-4D97-AF65-F5344CB8AC3E}">
        <p14:creationId xmlns:p14="http://schemas.microsoft.com/office/powerpoint/2010/main" val="138534619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14</a:t>
            </a:fld>
            <a:endParaRPr lang="zh-CN" altLang="en-US"/>
          </a:p>
        </p:txBody>
      </p:sp>
    </p:spTree>
    <p:extLst>
      <p:ext uri="{BB962C8B-B14F-4D97-AF65-F5344CB8AC3E}">
        <p14:creationId xmlns:p14="http://schemas.microsoft.com/office/powerpoint/2010/main" val="144619262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9"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CN" altLang="en-US"/>
          </a:p>
        </p:txBody>
      </p:sp>
      <p:sp>
        <p:nvSpPr>
          <p:cNvPr id="4100"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Narrow" panose="020B0606020202030204" pitchFamily="34" charset="0"/>
                <a:ea typeface="微软雅黑" panose="020B0503020204020204" pitchFamily="34" charset="-122"/>
              </a:defRPr>
            </a:lvl1pPr>
            <a:lvl2pPr marL="742950" indent="-285750">
              <a:defRPr>
                <a:solidFill>
                  <a:schemeClr val="tx1"/>
                </a:solidFill>
                <a:latin typeface="Arial Narrow" panose="020B0606020202030204" pitchFamily="34" charset="0"/>
                <a:ea typeface="微软雅黑" panose="020B0503020204020204" pitchFamily="34" charset="-122"/>
              </a:defRPr>
            </a:lvl2pPr>
            <a:lvl3pPr marL="1143000" indent="-228600">
              <a:defRPr>
                <a:solidFill>
                  <a:schemeClr val="tx1"/>
                </a:solidFill>
                <a:latin typeface="Arial Narrow" panose="020B0606020202030204" pitchFamily="34" charset="0"/>
                <a:ea typeface="微软雅黑" panose="020B0503020204020204" pitchFamily="34" charset="-122"/>
              </a:defRPr>
            </a:lvl3pPr>
            <a:lvl4pPr marL="1600200" indent="-228600">
              <a:defRPr>
                <a:solidFill>
                  <a:schemeClr val="tx1"/>
                </a:solidFill>
                <a:latin typeface="Arial Narrow" panose="020B0606020202030204" pitchFamily="34" charset="0"/>
                <a:ea typeface="微软雅黑" panose="020B0503020204020204" pitchFamily="34" charset="-122"/>
              </a:defRPr>
            </a:lvl4pPr>
            <a:lvl5pPr marL="2057400" indent="-228600">
              <a:defRPr>
                <a:solidFill>
                  <a:schemeClr val="tx1"/>
                </a:solidFill>
                <a:latin typeface="Arial Narrow" panose="020B0606020202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9pPr>
          </a:lstStyle>
          <a:p>
            <a:pPr fontAlgn="base">
              <a:spcBef>
                <a:spcPct val="0"/>
              </a:spcBef>
              <a:spcAft>
                <a:spcPct val="0"/>
              </a:spcAft>
            </a:pPr>
            <a:fld id="{2C9870A4-879E-4C9D-940C-B6643A13544B}" type="slidenum">
              <a:rPr lang="zh-CN" altLang="en-US" smtClean="0">
                <a:latin typeface="Calibri" panose="020F0502020204030204" pitchFamily="34" charset="0"/>
                <a:ea typeface="宋体" panose="02010600030101010101" pitchFamily="2" charset="-122"/>
              </a:rPr>
              <a:pPr fontAlgn="base">
                <a:spcBef>
                  <a:spcPct val="0"/>
                </a:spcBef>
                <a:spcAft>
                  <a:spcPct val="0"/>
                </a:spcAft>
              </a:pPr>
              <a:t>15</a:t>
            </a:fld>
            <a:endParaRPr lang="zh-CN" altLang="en-US" smtClean="0">
              <a:latin typeface="Calibri" panose="020F0502020204030204" pitchFamily="34" charset="0"/>
              <a:ea typeface="宋体" panose="02010600030101010101" pitchFamily="2" charset="-122"/>
            </a:endParaRPr>
          </a:p>
        </p:txBody>
      </p:sp>
    </p:spTree>
    <p:extLst>
      <p:ext uri="{BB962C8B-B14F-4D97-AF65-F5344CB8AC3E}">
        <p14:creationId xmlns:p14="http://schemas.microsoft.com/office/powerpoint/2010/main" val="136259431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16</a:t>
            </a:fld>
            <a:endParaRPr lang="zh-CN" altLang="en-US"/>
          </a:p>
        </p:txBody>
      </p:sp>
    </p:spTree>
    <p:extLst>
      <p:ext uri="{BB962C8B-B14F-4D97-AF65-F5344CB8AC3E}">
        <p14:creationId xmlns:p14="http://schemas.microsoft.com/office/powerpoint/2010/main" val="38816076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17</a:t>
            </a:fld>
            <a:endParaRPr lang="zh-CN" altLang="en-US"/>
          </a:p>
        </p:txBody>
      </p:sp>
    </p:spTree>
    <p:extLst>
      <p:ext uri="{BB962C8B-B14F-4D97-AF65-F5344CB8AC3E}">
        <p14:creationId xmlns:p14="http://schemas.microsoft.com/office/powerpoint/2010/main" val="153421564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18</a:t>
            </a:fld>
            <a:endParaRPr lang="zh-CN" altLang="en-US"/>
          </a:p>
        </p:txBody>
      </p:sp>
    </p:spTree>
    <p:extLst>
      <p:ext uri="{BB962C8B-B14F-4D97-AF65-F5344CB8AC3E}">
        <p14:creationId xmlns:p14="http://schemas.microsoft.com/office/powerpoint/2010/main" val="342010015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19</a:t>
            </a:fld>
            <a:endParaRPr lang="zh-CN" altLang="en-US"/>
          </a:p>
        </p:txBody>
      </p:sp>
    </p:spTree>
    <p:extLst>
      <p:ext uri="{BB962C8B-B14F-4D97-AF65-F5344CB8AC3E}">
        <p14:creationId xmlns:p14="http://schemas.microsoft.com/office/powerpoint/2010/main" val="232200991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20</a:t>
            </a:fld>
            <a:endParaRPr lang="zh-CN" altLang="en-US"/>
          </a:p>
        </p:txBody>
      </p:sp>
    </p:spTree>
    <p:extLst>
      <p:ext uri="{BB962C8B-B14F-4D97-AF65-F5344CB8AC3E}">
        <p14:creationId xmlns:p14="http://schemas.microsoft.com/office/powerpoint/2010/main" val="137259333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9"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CN" altLang="en-US"/>
          </a:p>
        </p:txBody>
      </p:sp>
      <p:sp>
        <p:nvSpPr>
          <p:cNvPr id="4100"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Narrow" panose="020B0606020202030204" pitchFamily="34" charset="0"/>
                <a:ea typeface="微软雅黑" panose="020B0503020204020204" pitchFamily="34" charset="-122"/>
              </a:defRPr>
            </a:lvl1pPr>
            <a:lvl2pPr marL="742950" indent="-285750">
              <a:defRPr>
                <a:solidFill>
                  <a:schemeClr val="tx1"/>
                </a:solidFill>
                <a:latin typeface="Arial Narrow" panose="020B0606020202030204" pitchFamily="34" charset="0"/>
                <a:ea typeface="微软雅黑" panose="020B0503020204020204" pitchFamily="34" charset="-122"/>
              </a:defRPr>
            </a:lvl2pPr>
            <a:lvl3pPr marL="1143000" indent="-228600">
              <a:defRPr>
                <a:solidFill>
                  <a:schemeClr val="tx1"/>
                </a:solidFill>
                <a:latin typeface="Arial Narrow" panose="020B0606020202030204" pitchFamily="34" charset="0"/>
                <a:ea typeface="微软雅黑" panose="020B0503020204020204" pitchFamily="34" charset="-122"/>
              </a:defRPr>
            </a:lvl3pPr>
            <a:lvl4pPr marL="1600200" indent="-228600">
              <a:defRPr>
                <a:solidFill>
                  <a:schemeClr val="tx1"/>
                </a:solidFill>
                <a:latin typeface="Arial Narrow" panose="020B0606020202030204" pitchFamily="34" charset="0"/>
                <a:ea typeface="微软雅黑" panose="020B0503020204020204" pitchFamily="34" charset="-122"/>
              </a:defRPr>
            </a:lvl4pPr>
            <a:lvl5pPr marL="2057400" indent="-228600">
              <a:defRPr>
                <a:solidFill>
                  <a:schemeClr val="tx1"/>
                </a:solidFill>
                <a:latin typeface="Arial Narrow" panose="020B0606020202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9pPr>
          </a:lstStyle>
          <a:p>
            <a:pPr fontAlgn="base">
              <a:spcBef>
                <a:spcPct val="0"/>
              </a:spcBef>
              <a:spcAft>
                <a:spcPct val="0"/>
              </a:spcAft>
            </a:pPr>
            <a:fld id="{2C9870A4-879E-4C9D-940C-B6643A13544B}" type="slidenum">
              <a:rPr lang="zh-CN" altLang="en-US" smtClean="0">
                <a:latin typeface="Calibri" panose="020F0502020204030204" pitchFamily="34" charset="0"/>
                <a:ea typeface="宋体" panose="02010600030101010101" pitchFamily="2" charset="-122"/>
              </a:rPr>
              <a:pPr fontAlgn="base">
                <a:spcBef>
                  <a:spcPct val="0"/>
                </a:spcBef>
                <a:spcAft>
                  <a:spcPct val="0"/>
                </a:spcAft>
              </a:pPr>
              <a:t>21</a:t>
            </a:fld>
            <a:endParaRPr lang="zh-CN" altLang="en-US" smtClean="0">
              <a:latin typeface="Calibri" panose="020F0502020204030204" pitchFamily="34" charset="0"/>
              <a:ea typeface="宋体" panose="02010600030101010101" pitchFamily="2" charset="-122"/>
            </a:endParaRPr>
          </a:p>
        </p:txBody>
      </p:sp>
    </p:spTree>
    <p:extLst>
      <p:ext uri="{BB962C8B-B14F-4D97-AF65-F5344CB8AC3E}">
        <p14:creationId xmlns:p14="http://schemas.microsoft.com/office/powerpoint/2010/main" val="28475502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22</a:t>
            </a:fld>
            <a:endParaRPr lang="zh-CN" altLang="en-US"/>
          </a:p>
        </p:txBody>
      </p:sp>
    </p:spTree>
    <p:extLst>
      <p:ext uri="{BB962C8B-B14F-4D97-AF65-F5344CB8AC3E}">
        <p14:creationId xmlns:p14="http://schemas.microsoft.com/office/powerpoint/2010/main" val="352338137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23</a:t>
            </a:fld>
            <a:endParaRPr lang="zh-CN" altLang="en-US"/>
          </a:p>
        </p:txBody>
      </p:sp>
    </p:spTree>
    <p:extLst>
      <p:ext uri="{BB962C8B-B14F-4D97-AF65-F5344CB8AC3E}">
        <p14:creationId xmlns:p14="http://schemas.microsoft.com/office/powerpoint/2010/main" val="153377207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24</a:t>
            </a:fld>
            <a:endParaRPr lang="zh-CN" altLang="en-US"/>
          </a:p>
        </p:txBody>
      </p:sp>
    </p:spTree>
    <p:extLst>
      <p:ext uri="{BB962C8B-B14F-4D97-AF65-F5344CB8AC3E}">
        <p14:creationId xmlns:p14="http://schemas.microsoft.com/office/powerpoint/2010/main" val="226342374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25</a:t>
            </a:fld>
            <a:endParaRPr lang="zh-CN" altLang="en-US"/>
          </a:p>
        </p:txBody>
      </p:sp>
    </p:spTree>
    <p:extLst>
      <p:ext uri="{BB962C8B-B14F-4D97-AF65-F5344CB8AC3E}">
        <p14:creationId xmlns:p14="http://schemas.microsoft.com/office/powerpoint/2010/main" val="88901893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26</a:t>
            </a:fld>
            <a:endParaRPr lang="zh-CN" altLang="en-US"/>
          </a:p>
        </p:txBody>
      </p:sp>
    </p:spTree>
    <p:extLst>
      <p:ext uri="{BB962C8B-B14F-4D97-AF65-F5344CB8AC3E}">
        <p14:creationId xmlns:p14="http://schemas.microsoft.com/office/powerpoint/2010/main" val="291662856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2"/>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4995" name="Rectangle 3"/>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zh-CN" altLang="en-US" smtClean="0"/>
          </a:p>
        </p:txBody>
      </p:sp>
    </p:spTree>
    <p:extLst>
      <p:ext uri="{BB962C8B-B14F-4D97-AF65-F5344CB8AC3E}">
        <p14:creationId xmlns:p14="http://schemas.microsoft.com/office/powerpoint/2010/main" val="112037372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userDrawn="1">
  <p:cSld name="仅标题">
    <p:spTree>
      <p:nvGrpSpPr>
        <p:cNvPr id="1" name=""/>
        <p:cNvGrpSpPr/>
        <p:nvPr/>
      </p:nvGrpSpPr>
      <p:grpSpPr>
        <a:xfrm>
          <a:off x="0" y="0"/>
          <a:ext cx="0" cy="0"/>
          <a:chOff x="0" y="0"/>
          <a:chExt cx="0" cy="0"/>
        </a:xfrm>
      </p:grpSpPr>
    </p:spTree>
    <p:extLst>
      <p:ext uri="{BB962C8B-B14F-4D97-AF65-F5344CB8AC3E}">
        <p14:creationId xmlns:p14="http://schemas.microsoft.com/office/powerpoint/2010/main" val="2514160007"/>
      </p:ext>
    </p:extLst>
  </p:cSld>
  <p:clrMapOvr>
    <a:masterClrMapping/>
  </p:clrMapOvr>
  <p:transition spd="slow" advClick="0" advTm="0">
    <p:pull/>
  </p:transition>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userDrawn="1">
  <p:cSld name="Blank">
    <p:spTree>
      <p:nvGrpSpPr>
        <p:cNvPr id="1" name=""/>
        <p:cNvGrpSpPr/>
        <p:nvPr/>
      </p:nvGrpSpPr>
      <p:grpSpPr>
        <a:xfrm>
          <a:off x="0" y="0"/>
          <a:ext cx="0" cy="0"/>
          <a:chOff x="0" y="0"/>
          <a:chExt cx="0" cy="0"/>
        </a:xfrm>
      </p:grpSpPr>
      <p:sp>
        <p:nvSpPr>
          <p:cNvPr id="20" name="Picture Placeholder 19"/>
          <p:cNvSpPr>
            <a:spLocks noGrp="1"/>
          </p:cNvSpPr>
          <p:nvPr>
            <p:ph type="pic" sz="quarter" idx="10"/>
          </p:nvPr>
        </p:nvSpPr>
        <p:spPr>
          <a:xfrm>
            <a:off x="0" y="0"/>
            <a:ext cx="12858750" cy="7232650"/>
          </a:xfrm>
          <a:prstGeom prst="rect">
            <a:avLst/>
          </a:prstGeom>
        </p:spPr>
        <p:txBody>
          <a:bodyPr/>
          <a:lstStyle/>
          <a:p>
            <a:endParaRPr lang="en-US"/>
          </a:p>
        </p:txBody>
      </p:sp>
    </p:spTree>
    <p:extLst>
      <p:ext uri="{BB962C8B-B14F-4D97-AF65-F5344CB8AC3E}">
        <p14:creationId xmlns:p14="http://schemas.microsoft.com/office/powerpoint/2010/main" val="941065130"/>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userDrawn="1">
  <p:cSld name="Custom Layout">
    <p:spTree>
      <p:nvGrpSpPr>
        <p:cNvPr id="1" name=""/>
        <p:cNvGrpSpPr/>
        <p:nvPr/>
      </p:nvGrpSpPr>
      <p:grpSpPr>
        <a:xfrm>
          <a:off x="0" y="0"/>
          <a:ext cx="0" cy="0"/>
          <a:chOff x="0" y="0"/>
          <a:chExt cx="0" cy="0"/>
        </a:xfrm>
      </p:grpSpPr>
      <p:sp>
        <p:nvSpPr>
          <p:cNvPr id="3" name="Picture Placeholder 25"/>
          <p:cNvSpPr>
            <a:spLocks noGrp="1"/>
          </p:cNvSpPr>
          <p:nvPr>
            <p:ph type="pic" sz="quarter" idx="10"/>
          </p:nvPr>
        </p:nvSpPr>
        <p:spPr>
          <a:xfrm>
            <a:off x="6384200" y="986120"/>
            <a:ext cx="5260702" cy="5260413"/>
          </a:xfrm>
          <a:prstGeom prst="parallelogram">
            <a:avLst/>
          </a:prstGeom>
        </p:spPr>
        <p:txBody>
          <a:bodyPr/>
          <a:lstStyle/>
          <a:p>
            <a:endParaRPr lang="en-US"/>
          </a:p>
        </p:txBody>
      </p:sp>
    </p:spTree>
    <p:extLst>
      <p:ext uri="{BB962C8B-B14F-4D97-AF65-F5344CB8AC3E}">
        <p14:creationId xmlns:p14="http://schemas.microsoft.com/office/powerpoint/2010/main" val="416428826"/>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userDrawn="1">
  <p:cSld name="Vertical Title and Text">
    <p:spTree>
      <p:nvGrpSpPr>
        <p:cNvPr id="1" name=""/>
        <p:cNvGrpSpPr/>
        <p:nvPr/>
      </p:nvGrpSpPr>
      <p:grpSpPr>
        <a:xfrm>
          <a:off x="0" y="0"/>
          <a:ext cx="0" cy="0"/>
          <a:chOff x="0" y="0"/>
          <a:chExt cx="0" cy="0"/>
        </a:xfrm>
      </p:grpSpPr>
      <p:sp>
        <p:nvSpPr>
          <p:cNvPr id="7" name="Picture Placeholder 10"/>
          <p:cNvSpPr>
            <a:spLocks noGrp="1"/>
          </p:cNvSpPr>
          <p:nvPr>
            <p:ph type="pic" sz="quarter" idx="11"/>
          </p:nvPr>
        </p:nvSpPr>
        <p:spPr>
          <a:xfrm>
            <a:off x="9064829" y="1827867"/>
            <a:ext cx="2030945" cy="2030835"/>
          </a:xfrm>
          <a:prstGeom prst="ellipse">
            <a:avLst/>
          </a:prstGeom>
        </p:spPr>
        <p:txBody>
          <a:bodyPr/>
          <a:lstStyle/>
          <a:p>
            <a:endParaRPr lang="en-US"/>
          </a:p>
        </p:txBody>
      </p:sp>
      <p:sp>
        <p:nvSpPr>
          <p:cNvPr id="8" name="Picture Placeholder 10"/>
          <p:cNvSpPr>
            <a:spLocks noGrp="1"/>
          </p:cNvSpPr>
          <p:nvPr>
            <p:ph type="pic" sz="quarter" idx="10"/>
          </p:nvPr>
        </p:nvSpPr>
        <p:spPr>
          <a:xfrm>
            <a:off x="1753010" y="1827867"/>
            <a:ext cx="2030945" cy="2030835"/>
          </a:xfrm>
          <a:prstGeom prst="ellipse">
            <a:avLst/>
          </a:prstGeom>
        </p:spPr>
        <p:txBody>
          <a:bodyPr/>
          <a:lstStyle/>
          <a:p>
            <a:endParaRPr lang="en-US"/>
          </a:p>
        </p:txBody>
      </p:sp>
      <p:sp>
        <p:nvSpPr>
          <p:cNvPr id="9" name="Picture Placeholder 10"/>
          <p:cNvSpPr>
            <a:spLocks noGrp="1"/>
          </p:cNvSpPr>
          <p:nvPr>
            <p:ph type="pic" sz="quarter" idx="12"/>
          </p:nvPr>
        </p:nvSpPr>
        <p:spPr>
          <a:xfrm>
            <a:off x="6627557" y="1827867"/>
            <a:ext cx="2030945" cy="2030835"/>
          </a:xfrm>
          <a:prstGeom prst="ellipse">
            <a:avLst/>
          </a:prstGeom>
        </p:spPr>
        <p:txBody>
          <a:bodyPr/>
          <a:lstStyle/>
          <a:p>
            <a:endParaRPr lang="en-US"/>
          </a:p>
        </p:txBody>
      </p:sp>
      <p:sp>
        <p:nvSpPr>
          <p:cNvPr id="10" name="Picture Placeholder 10"/>
          <p:cNvSpPr>
            <a:spLocks noGrp="1"/>
          </p:cNvSpPr>
          <p:nvPr>
            <p:ph type="pic" sz="quarter" idx="13"/>
          </p:nvPr>
        </p:nvSpPr>
        <p:spPr>
          <a:xfrm>
            <a:off x="4190284" y="1827867"/>
            <a:ext cx="2030945" cy="2030835"/>
          </a:xfrm>
          <a:prstGeom prst="ellipse">
            <a:avLst/>
          </a:prstGeom>
        </p:spPr>
        <p:txBody>
          <a:bodyPr/>
          <a:lstStyle/>
          <a:p>
            <a:endParaRPr lang="en-US"/>
          </a:p>
        </p:txBody>
      </p:sp>
    </p:spTree>
    <p:extLst>
      <p:ext uri="{BB962C8B-B14F-4D97-AF65-F5344CB8AC3E}">
        <p14:creationId xmlns:p14="http://schemas.microsoft.com/office/powerpoint/2010/main" val="3350178211"/>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userDrawn="1">
  <p:cSld name="3_Custom Layout">
    <p:spTree>
      <p:nvGrpSpPr>
        <p:cNvPr id="1" name=""/>
        <p:cNvGrpSpPr/>
        <p:nvPr/>
      </p:nvGrpSpPr>
      <p:grpSpPr>
        <a:xfrm>
          <a:off x="0" y="0"/>
          <a:ext cx="0" cy="0"/>
          <a:chOff x="0" y="0"/>
          <a:chExt cx="0" cy="0"/>
        </a:xfrm>
      </p:grpSpPr>
      <p:sp>
        <p:nvSpPr>
          <p:cNvPr id="11" name="Picture Placeholder 24"/>
          <p:cNvSpPr>
            <a:spLocks noGrp="1"/>
          </p:cNvSpPr>
          <p:nvPr>
            <p:ph type="pic" sz="quarter" idx="13"/>
          </p:nvPr>
        </p:nvSpPr>
        <p:spPr>
          <a:xfrm>
            <a:off x="9543604" y="3904875"/>
            <a:ext cx="2650443" cy="2127056"/>
          </a:xfrm>
          <a:prstGeom prst="rect">
            <a:avLst/>
          </a:prstGeom>
        </p:spPr>
        <p:txBody>
          <a:bodyPr/>
          <a:lstStyle/>
          <a:p>
            <a:endParaRPr lang="en-US"/>
          </a:p>
        </p:txBody>
      </p:sp>
      <p:sp>
        <p:nvSpPr>
          <p:cNvPr id="12" name="Picture Placeholder 22"/>
          <p:cNvSpPr>
            <a:spLocks noGrp="1"/>
          </p:cNvSpPr>
          <p:nvPr>
            <p:ph type="pic" sz="quarter" idx="12"/>
          </p:nvPr>
        </p:nvSpPr>
        <p:spPr>
          <a:xfrm>
            <a:off x="6588436" y="1730364"/>
            <a:ext cx="2650442" cy="2127056"/>
          </a:xfrm>
          <a:prstGeom prst="rect">
            <a:avLst/>
          </a:prstGeom>
        </p:spPr>
        <p:txBody>
          <a:bodyPr/>
          <a:lstStyle/>
          <a:p>
            <a:endParaRPr lang="en-US"/>
          </a:p>
        </p:txBody>
      </p:sp>
      <p:sp>
        <p:nvSpPr>
          <p:cNvPr id="13" name="Picture Placeholder 20"/>
          <p:cNvSpPr>
            <a:spLocks noGrp="1"/>
          </p:cNvSpPr>
          <p:nvPr>
            <p:ph type="pic" sz="quarter" idx="11"/>
          </p:nvPr>
        </p:nvSpPr>
        <p:spPr>
          <a:xfrm>
            <a:off x="3633267" y="3904875"/>
            <a:ext cx="2650443" cy="2127056"/>
          </a:xfrm>
          <a:prstGeom prst="rect">
            <a:avLst/>
          </a:prstGeom>
        </p:spPr>
        <p:txBody>
          <a:bodyPr/>
          <a:lstStyle/>
          <a:p>
            <a:endParaRPr lang="en-US"/>
          </a:p>
        </p:txBody>
      </p:sp>
      <p:sp>
        <p:nvSpPr>
          <p:cNvPr id="14" name="Picture Placeholder 18"/>
          <p:cNvSpPr>
            <a:spLocks noGrp="1"/>
          </p:cNvSpPr>
          <p:nvPr>
            <p:ph type="pic" sz="quarter" idx="10"/>
          </p:nvPr>
        </p:nvSpPr>
        <p:spPr>
          <a:xfrm>
            <a:off x="678099" y="1730364"/>
            <a:ext cx="2650442" cy="2127056"/>
          </a:xfrm>
          <a:prstGeom prst="rect">
            <a:avLst/>
          </a:prstGeom>
        </p:spPr>
        <p:txBody>
          <a:bodyPr/>
          <a:lstStyle/>
          <a:p>
            <a:endParaRPr lang="en-US"/>
          </a:p>
        </p:txBody>
      </p:sp>
    </p:spTree>
    <p:extLst>
      <p:ext uri="{BB962C8B-B14F-4D97-AF65-F5344CB8AC3E}">
        <p14:creationId xmlns:p14="http://schemas.microsoft.com/office/powerpoint/2010/main" val="960867569"/>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userDrawn="1">
  <p:cSld name="4_Custom Layout">
    <p:spTree>
      <p:nvGrpSpPr>
        <p:cNvPr id="1" name=""/>
        <p:cNvGrpSpPr/>
        <p:nvPr/>
      </p:nvGrpSpPr>
      <p:grpSpPr>
        <a:xfrm>
          <a:off x="0" y="0"/>
          <a:ext cx="0" cy="0"/>
          <a:chOff x="0" y="0"/>
          <a:chExt cx="0" cy="0"/>
        </a:xfrm>
      </p:grpSpPr>
      <p:sp>
        <p:nvSpPr>
          <p:cNvPr id="3" name="Picture Placeholder 18"/>
          <p:cNvSpPr>
            <a:spLocks noGrp="1"/>
          </p:cNvSpPr>
          <p:nvPr>
            <p:ph type="pic" sz="quarter" idx="11"/>
          </p:nvPr>
        </p:nvSpPr>
        <p:spPr>
          <a:xfrm>
            <a:off x="9066548" y="2945309"/>
            <a:ext cx="2022574" cy="2022463"/>
          </a:xfrm>
          <a:prstGeom prst="rect">
            <a:avLst/>
          </a:prstGeom>
        </p:spPr>
        <p:txBody>
          <a:bodyPr/>
          <a:lstStyle/>
          <a:p>
            <a:endParaRPr lang="en-US"/>
          </a:p>
        </p:txBody>
      </p:sp>
      <p:sp>
        <p:nvSpPr>
          <p:cNvPr id="4" name="Picture Placeholder 18"/>
          <p:cNvSpPr>
            <a:spLocks noGrp="1"/>
          </p:cNvSpPr>
          <p:nvPr>
            <p:ph type="pic" sz="quarter" idx="10"/>
          </p:nvPr>
        </p:nvSpPr>
        <p:spPr>
          <a:xfrm>
            <a:off x="1763056" y="2945309"/>
            <a:ext cx="2022574" cy="2022463"/>
          </a:xfrm>
          <a:prstGeom prst="rect">
            <a:avLst/>
          </a:prstGeom>
        </p:spPr>
        <p:txBody>
          <a:bodyPr/>
          <a:lstStyle/>
          <a:p>
            <a:endParaRPr lang="en-US"/>
          </a:p>
        </p:txBody>
      </p:sp>
      <p:sp>
        <p:nvSpPr>
          <p:cNvPr id="5" name="Picture Placeholder 18"/>
          <p:cNvSpPr>
            <a:spLocks noGrp="1"/>
          </p:cNvSpPr>
          <p:nvPr>
            <p:ph type="pic" sz="quarter" idx="12"/>
          </p:nvPr>
        </p:nvSpPr>
        <p:spPr>
          <a:xfrm>
            <a:off x="4197553" y="2945309"/>
            <a:ext cx="2022574" cy="2022463"/>
          </a:xfrm>
          <a:prstGeom prst="rect">
            <a:avLst/>
          </a:prstGeom>
        </p:spPr>
        <p:txBody>
          <a:bodyPr/>
          <a:lstStyle/>
          <a:p>
            <a:endParaRPr lang="en-US"/>
          </a:p>
        </p:txBody>
      </p:sp>
      <p:sp>
        <p:nvSpPr>
          <p:cNvPr id="6" name="Picture Placeholder 18"/>
          <p:cNvSpPr>
            <a:spLocks noGrp="1"/>
          </p:cNvSpPr>
          <p:nvPr>
            <p:ph type="pic" sz="quarter" idx="13"/>
          </p:nvPr>
        </p:nvSpPr>
        <p:spPr>
          <a:xfrm>
            <a:off x="6632050" y="2945309"/>
            <a:ext cx="2022574" cy="2022463"/>
          </a:xfrm>
          <a:prstGeom prst="rect">
            <a:avLst/>
          </a:prstGeom>
        </p:spPr>
        <p:txBody>
          <a:bodyPr/>
          <a:lstStyle/>
          <a:p>
            <a:endParaRPr lang="en-US"/>
          </a:p>
        </p:txBody>
      </p:sp>
    </p:spTree>
    <p:extLst>
      <p:ext uri="{BB962C8B-B14F-4D97-AF65-F5344CB8AC3E}">
        <p14:creationId xmlns:p14="http://schemas.microsoft.com/office/powerpoint/2010/main" val="218893114"/>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userDrawn="1">
  <p:cSld name="6_Custom Layout">
    <p:spTree>
      <p:nvGrpSpPr>
        <p:cNvPr id="1" name=""/>
        <p:cNvGrpSpPr/>
        <p:nvPr/>
      </p:nvGrpSpPr>
      <p:grpSpPr>
        <a:xfrm>
          <a:off x="0" y="0"/>
          <a:ext cx="0" cy="0"/>
          <a:chOff x="0" y="0"/>
          <a:chExt cx="0" cy="0"/>
        </a:xfrm>
      </p:grpSpPr>
      <p:sp>
        <p:nvSpPr>
          <p:cNvPr id="3" name="Picture Placeholder 1"/>
          <p:cNvSpPr>
            <a:spLocks noGrp="1"/>
          </p:cNvSpPr>
          <p:nvPr>
            <p:ph type="pic" sz="quarter" idx="10"/>
          </p:nvPr>
        </p:nvSpPr>
        <p:spPr>
          <a:xfrm>
            <a:off x="1096678" y="2144538"/>
            <a:ext cx="2024248" cy="2022463"/>
          </a:xfrm>
          <a:prstGeom prst="ellipse">
            <a:avLst/>
          </a:prstGeom>
        </p:spPr>
      </p:sp>
    </p:spTree>
    <p:extLst>
      <p:ext uri="{BB962C8B-B14F-4D97-AF65-F5344CB8AC3E}">
        <p14:creationId xmlns:p14="http://schemas.microsoft.com/office/powerpoint/2010/main" val="1544629363"/>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userDrawn="1">
  <p:cSld name="7_Custom Layout">
    <p:spTree>
      <p:nvGrpSpPr>
        <p:cNvPr id="1" name=""/>
        <p:cNvGrpSpPr/>
        <p:nvPr/>
      </p:nvGrpSpPr>
      <p:grpSpPr>
        <a:xfrm>
          <a:off x="0" y="0"/>
          <a:ext cx="0" cy="0"/>
          <a:chOff x="0" y="0"/>
          <a:chExt cx="0" cy="0"/>
        </a:xfrm>
      </p:grpSpPr>
      <p:sp>
        <p:nvSpPr>
          <p:cNvPr id="26" name="Picture Placeholder 25"/>
          <p:cNvSpPr>
            <a:spLocks noGrp="1"/>
          </p:cNvSpPr>
          <p:nvPr>
            <p:ph type="pic" sz="quarter" idx="10"/>
          </p:nvPr>
        </p:nvSpPr>
        <p:spPr>
          <a:xfrm>
            <a:off x="0" y="1652413"/>
            <a:ext cx="12858750" cy="4160449"/>
          </a:xfrm>
          <a:prstGeom prst="rect">
            <a:avLst/>
          </a:prstGeom>
        </p:spPr>
        <p:txBody>
          <a:bodyPr/>
          <a:lstStyle/>
          <a:p>
            <a:endParaRPr lang="en-US"/>
          </a:p>
        </p:txBody>
      </p:sp>
      <p:sp>
        <p:nvSpPr>
          <p:cNvPr id="28" name="Picture Placeholder 27"/>
          <p:cNvSpPr>
            <a:spLocks noGrp="1"/>
          </p:cNvSpPr>
          <p:nvPr>
            <p:ph type="pic" sz="quarter" idx="11"/>
          </p:nvPr>
        </p:nvSpPr>
        <p:spPr>
          <a:xfrm>
            <a:off x="853901" y="950914"/>
            <a:ext cx="3114229" cy="4861948"/>
          </a:xfrm>
          <a:prstGeom prst="rect">
            <a:avLst/>
          </a:prstGeom>
        </p:spPr>
        <p:txBody>
          <a:bodyPr/>
          <a:lstStyle/>
          <a:p>
            <a:endParaRPr lang="en-US"/>
          </a:p>
        </p:txBody>
      </p:sp>
    </p:spTree>
    <p:extLst>
      <p:ext uri="{BB962C8B-B14F-4D97-AF65-F5344CB8AC3E}">
        <p14:creationId xmlns:p14="http://schemas.microsoft.com/office/powerpoint/2010/main" val="275963185"/>
      </p:ext>
    </p:extLst>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userDrawn="1">
  <p:cSld name="8_Custom Layout">
    <p:spTree>
      <p:nvGrpSpPr>
        <p:cNvPr id="1" name=""/>
        <p:cNvGrpSpPr/>
        <p:nvPr/>
      </p:nvGrpSpPr>
      <p:grpSpPr>
        <a:xfrm>
          <a:off x="0" y="0"/>
          <a:ext cx="0" cy="0"/>
          <a:chOff x="0" y="0"/>
          <a:chExt cx="0" cy="0"/>
        </a:xfrm>
      </p:grpSpPr>
      <p:sp>
        <p:nvSpPr>
          <p:cNvPr id="3" name="Picture Placeholder 1"/>
          <p:cNvSpPr>
            <a:spLocks noGrp="1"/>
          </p:cNvSpPr>
          <p:nvPr>
            <p:ph type="pic" sz="quarter" idx="10"/>
          </p:nvPr>
        </p:nvSpPr>
        <p:spPr>
          <a:xfrm>
            <a:off x="1096678" y="2144538"/>
            <a:ext cx="2024248" cy="2022463"/>
          </a:xfrm>
          <a:prstGeom prst="ellipse">
            <a:avLst/>
          </a:prstGeom>
        </p:spPr>
      </p:sp>
    </p:spTree>
    <p:extLst>
      <p:ext uri="{BB962C8B-B14F-4D97-AF65-F5344CB8AC3E}">
        <p14:creationId xmlns:p14="http://schemas.microsoft.com/office/powerpoint/2010/main" val="3486161344"/>
      </p:ext>
    </p:extLst>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userDrawn="1">
  <p:cSld name="Portfolio #5">
    <p:spTree>
      <p:nvGrpSpPr>
        <p:cNvPr id="1" name=""/>
        <p:cNvGrpSpPr/>
        <p:nvPr/>
      </p:nvGrpSpPr>
      <p:grpSpPr>
        <a:xfrm>
          <a:off x="0" y="0"/>
          <a:ext cx="0" cy="0"/>
          <a:chOff x="0" y="0"/>
          <a:chExt cx="0" cy="0"/>
        </a:xfrm>
      </p:grpSpPr>
      <p:sp>
        <p:nvSpPr>
          <p:cNvPr id="8" name="Picture Placeholder 7"/>
          <p:cNvSpPr>
            <a:spLocks noGrp="1"/>
          </p:cNvSpPr>
          <p:nvPr>
            <p:ph type="pic" sz="quarter" idx="10" hasCustomPrompt="1"/>
          </p:nvPr>
        </p:nvSpPr>
        <p:spPr>
          <a:xfrm>
            <a:off x="-229076" y="2767433"/>
            <a:ext cx="1842016" cy="1311521"/>
          </a:xfrm>
          <a:prstGeom prst="roundRect">
            <a:avLst>
              <a:gd name="adj" fmla="val 6163"/>
            </a:avLst>
          </a:prstGeom>
          <a:solidFill>
            <a:schemeClr val="bg1">
              <a:lumMod val="65000"/>
            </a:schemeClr>
          </a:solidFill>
        </p:spPr>
        <p:txBody>
          <a:bodyPr/>
          <a:lstStyle>
            <a:lvl1pPr marL="0" indent="0">
              <a:buNone/>
              <a:defRPr sz="1055" baseline="0">
                <a:solidFill>
                  <a:schemeClr val="bg1"/>
                </a:solidFill>
              </a:defRPr>
            </a:lvl1pPr>
          </a:lstStyle>
          <a:p>
            <a:r>
              <a:rPr lang="zh-CN" altLang="en-US" dirty="0" smtClean="0"/>
              <a:t>请替换文字内容</a:t>
            </a:r>
            <a:r>
              <a:rPr lang="en-US" dirty="0" smtClean="0"/>
              <a:t>#</a:t>
            </a:r>
            <a:endParaRPr lang="en-US" dirty="0"/>
          </a:p>
        </p:txBody>
      </p:sp>
      <p:sp>
        <p:nvSpPr>
          <p:cNvPr id="9" name="Picture Placeholder 7"/>
          <p:cNvSpPr>
            <a:spLocks noGrp="1"/>
          </p:cNvSpPr>
          <p:nvPr>
            <p:ph type="pic" sz="quarter" idx="11" hasCustomPrompt="1"/>
          </p:nvPr>
        </p:nvSpPr>
        <p:spPr>
          <a:xfrm>
            <a:off x="11244752" y="2767433"/>
            <a:ext cx="1842016" cy="1311521"/>
          </a:xfrm>
          <a:prstGeom prst="roundRect">
            <a:avLst>
              <a:gd name="adj" fmla="val 6163"/>
            </a:avLst>
          </a:prstGeom>
          <a:solidFill>
            <a:schemeClr val="bg1">
              <a:lumMod val="65000"/>
            </a:schemeClr>
          </a:solidFill>
        </p:spPr>
        <p:txBody>
          <a:bodyPr/>
          <a:lstStyle>
            <a:lvl1pPr marL="0" indent="0">
              <a:buNone/>
              <a:defRPr sz="1055" baseline="0">
                <a:solidFill>
                  <a:schemeClr val="bg1"/>
                </a:solidFill>
              </a:defRPr>
            </a:lvl1pPr>
          </a:lstStyle>
          <a:p>
            <a:r>
              <a:rPr lang="zh-CN" altLang="en-US" dirty="0" smtClean="0"/>
              <a:t>请替换文字内容</a:t>
            </a:r>
            <a:r>
              <a:rPr lang="en-US" dirty="0" smtClean="0"/>
              <a:t>#</a:t>
            </a:r>
            <a:endParaRPr lang="en-US" dirty="0"/>
          </a:p>
        </p:txBody>
      </p:sp>
      <p:sp>
        <p:nvSpPr>
          <p:cNvPr id="10" name="Picture Placeholder 7"/>
          <p:cNvSpPr>
            <a:spLocks noGrp="1"/>
          </p:cNvSpPr>
          <p:nvPr>
            <p:ph type="pic" sz="quarter" idx="12" hasCustomPrompt="1"/>
          </p:nvPr>
        </p:nvSpPr>
        <p:spPr>
          <a:xfrm>
            <a:off x="1772903" y="2266987"/>
            <a:ext cx="2996262" cy="2129614"/>
          </a:xfrm>
          <a:prstGeom prst="roundRect">
            <a:avLst>
              <a:gd name="adj" fmla="val 5624"/>
            </a:avLst>
          </a:prstGeom>
          <a:solidFill>
            <a:schemeClr val="bg1">
              <a:lumMod val="65000"/>
            </a:schemeClr>
          </a:solidFill>
        </p:spPr>
        <p:txBody>
          <a:bodyPr/>
          <a:lstStyle>
            <a:lvl1pPr marL="0" indent="0">
              <a:buNone/>
              <a:defRPr sz="1055" baseline="0">
                <a:solidFill>
                  <a:schemeClr val="bg1"/>
                </a:solidFill>
              </a:defRPr>
            </a:lvl1pPr>
          </a:lstStyle>
          <a:p>
            <a:r>
              <a:rPr lang="zh-CN" altLang="en-US" dirty="0" smtClean="0"/>
              <a:t>请替换文字内容</a:t>
            </a:r>
            <a:r>
              <a:rPr lang="en-US" dirty="0" smtClean="0"/>
              <a:t>#</a:t>
            </a:r>
            <a:endParaRPr lang="en-US" dirty="0"/>
          </a:p>
        </p:txBody>
      </p:sp>
      <p:sp>
        <p:nvSpPr>
          <p:cNvPr id="11" name="Picture Placeholder 7"/>
          <p:cNvSpPr>
            <a:spLocks noGrp="1"/>
          </p:cNvSpPr>
          <p:nvPr>
            <p:ph type="pic" sz="quarter" idx="13" hasCustomPrompt="1"/>
          </p:nvPr>
        </p:nvSpPr>
        <p:spPr>
          <a:xfrm>
            <a:off x="4931244" y="2266987"/>
            <a:ext cx="2996262" cy="2129614"/>
          </a:xfrm>
          <a:prstGeom prst="roundRect">
            <a:avLst>
              <a:gd name="adj" fmla="val 5624"/>
            </a:avLst>
          </a:prstGeom>
          <a:solidFill>
            <a:schemeClr val="bg1">
              <a:lumMod val="65000"/>
            </a:schemeClr>
          </a:solidFill>
        </p:spPr>
        <p:txBody>
          <a:bodyPr/>
          <a:lstStyle>
            <a:lvl1pPr marL="0" indent="0">
              <a:buNone/>
              <a:defRPr sz="1055" baseline="0">
                <a:solidFill>
                  <a:schemeClr val="bg1"/>
                </a:solidFill>
              </a:defRPr>
            </a:lvl1pPr>
          </a:lstStyle>
          <a:p>
            <a:r>
              <a:rPr lang="zh-CN" altLang="en-US" dirty="0" smtClean="0"/>
              <a:t>请替换文字内容</a:t>
            </a:r>
            <a:r>
              <a:rPr lang="en-US" dirty="0" smtClean="0"/>
              <a:t>#</a:t>
            </a:r>
            <a:endParaRPr lang="en-US" dirty="0"/>
          </a:p>
        </p:txBody>
      </p:sp>
      <p:sp>
        <p:nvSpPr>
          <p:cNvPr id="12" name="Picture Placeholder 7"/>
          <p:cNvSpPr>
            <a:spLocks noGrp="1"/>
          </p:cNvSpPr>
          <p:nvPr>
            <p:ph type="pic" sz="quarter" idx="14" hasCustomPrompt="1"/>
          </p:nvPr>
        </p:nvSpPr>
        <p:spPr>
          <a:xfrm>
            <a:off x="8088527" y="2266987"/>
            <a:ext cx="2996262" cy="2129614"/>
          </a:xfrm>
          <a:prstGeom prst="roundRect">
            <a:avLst>
              <a:gd name="adj" fmla="val 5624"/>
            </a:avLst>
          </a:prstGeom>
          <a:solidFill>
            <a:schemeClr val="bg1">
              <a:lumMod val="65000"/>
            </a:schemeClr>
          </a:solidFill>
        </p:spPr>
        <p:txBody>
          <a:bodyPr/>
          <a:lstStyle>
            <a:lvl1pPr marL="0" indent="0">
              <a:buNone/>
              <a:defRPr sz="1055" baseline="0">
                <a:solidFill>
                  <a:schemeClr val="bg1"/>
                </a:solidFill>
              </a:defRPr>
            </a:lvl1pPr>
          </a:lstStyle>
          <a:p>
            <a:r>
              <a:rPr lang="zh-CN" altLang="en-US" dirty="0" smtClean="0"/>
              <a:t>请替换文字内容</a:t>
            </a:r>
            <a:r>
              <a:rPr lang="en-US" dirty="0" smtClean="0"/>
              <a:t>#</a:t>
            </a:r>
            <a:endParaRPr lang="en-US" dirty="0"/>
          </a:p>
        </p:txBody>
      </p:sp>
    </p:spTree>
    <p:extLst>
      <p:ext uri="{BB962C8B-B14F-4D97-AF65-F5344CB8AC3E}">
        <p14:creationId xmlns:p14="http://schemas.microsoft.com/office/powerpoint/2010/main" val="1327915995"/>
      </p:ext>
    </p:extLst>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userDrawn="1">
  <p:cSld name="Portfolio #3">
    <p:spTree>
      <p:nvGrpSpPr>
        <p:cNvPr id="1" name=""/>
        <p:cNvGrpSpPr/>
        <p:nvPr/>
      </p:nvGrpSpPr>
      <p:grpSpPr>
        <a:xfrm>
          <a:off x="0" y="0"/>
          <a:ext cx="0" cy="0"/>
          <a:chOff x="0" y="0"/>
          <a:chExt cx="0" cy="0"/>
        </a:xfrm>
      </p:grpSpPr>
      <p:sp>
        <p:nvSpPr>
          <p:cNvPr id="16" name="Picture Placeholder 15"/>
          <p:cNvSpPr>
            <a:spLocks noGrp="1"/>
          </p:cNvSpPr>
          <p:nvPr>
            <p:ph type="pic" sz="quarter" idx="10" hasCustomPrompt="1"/>
          </p:nvPr>
        </p:nvSpPr>
        <p:spPr>
          <a:xfrm>
            <a:off x="604496" y="1872909"/>
            <a:ext cx="2854643" cy="2092647"/>
          </a:xfrm>
          <a:prstGeom prst="rect">
            <a:avLst/>
          </a:prstGeom>
          <a:solidFill>
            <a:schemeClr val="bg1">
              <a:lumMod val="65000"/>
            </a:schemeClr>
          </a:solidFill>
        </p:spPr>
        <p:txBody>
          <a:bodyPr/>
          <a:lstStyle>
            <a:lvl1pPr marL="0" indent="0">
              <a:buNone/>
              <a:defRPr sz="1055" baseline="0">
                <a:solidFill>
                  <a:schemeClr val="bg1"/>
                </a:solidFill>
              </a:defRPr>
            </a:lvl1pPr>
          </a:lstStyle>
          <a:p>
            <a:r>
              <a:rPr lang="zh-CN" altLang="en-US" dirty="0" smtClean="0"/>
              <a:t>请替换文字内容</a:t>
            </a:r>
            <a:r>
              <a:rPr lang="en-US" dirty="0" smtClean="0"/>
              <a:t>#</a:t>
            </a:r>
            <a:endParaRPr lang="en-US" dirty="0"/>
          </a:p>
        </p:txBody>
      </p:sp>
      <p:sp>
        <p:nvSpPr>
          <p:cNvPr id="17" name="Picture Placeholder 15"/>
          <p:cNvSpPr>
            <a:spLocks noGrp="1"/>
          </p:cNvSpPr>
          <p:nvPr>
            <p:ph type="pic" sz="quarter" idx="11" hasCustomPrompt="1"/>
          </p:nvPr>
        </p:nvSpPr>
        <p:spPr>
          <a:xfrm>
            <a:off x="3536225" y="1872909"/>
            <a:ext cx="2854643" cy="2092647"/>
          </a:xfrm>
          <a:prstGeom prst="rect">
            <a:avLst/>
          </a:prstGeom>
          <a:solidFill>
            <a:schemeClr val="bg1">
              <a:lumMod val="65000"/>
            </a:schemeClr>
          </a:solidFill>
        </p:spPr>
        <p:txBody>
          <a:bodyPr/>
          <a:lstStyle>
            <a:lvl1pPr marL="0" indent="0">
              <a:buNone/>
              <a:defRPr sz="1055" baseline="0">
                <a:solidFill>
                  <a:schemeClr val="bg1"/>
                </a:solidFill>
              </a:defRPr>
            </a:lvl1pPr>
          </a:lstStyle>
          <a:p>
            <a:r>
              <a:rPr lang="zh-CN" altLang="en-US" dirty="0" smtClean="0"/>
              <a:t>请替换文字内容</a:t>
            </a:r>
            <a:r>
              <a:rPr lang="en-US" dirty="0" smtClean="0"/>
              <a:t>#</a:t>
            </a:r>
            <a:endParaRPr lang="en-US" dirty="0"/>
          </a:p>
        </p:txBody>
      </p:sp>
      <p:sp>
        <p:nvSpPr>
          <p:cNvPr id="18" name="Picture Placeholder 15"/>
          <p:cNvSpPr>
            <a:spLocks noGrp="1"/>
          </p:cNvSpPr>
          <p:nvPr>
            <p:ph type="pic" sz="quarter" idx="12" hasCustomPrompt="1"/>
          </p:nvPr>
        </p:nvSpPr>
        <p:spPr>
          <a:xfrm>
            <a:off x="6466211" y="1872909"/>
            <a:ext cx="2854643" cy="2092647"/>
          </a:xfrm>
          <a:prstGeom prst="rect">
            <a:avLst/>
          </a:prstGeom>
          <a:solidFill>
            <a:schemeClr val="bg1">
              <a:lumMod val="65000"/>
            </a:schemeClr>
          </a:solidFill>
        </p:spPr>
        <p:txBody>
          <a:bodyPr/>
          <a:lstStyle>
            <a:lvl1pPr marL="0" indent="0">
              <a:buNone/>
              <a:defRPr sz="1055" baseline="0">
                <a:solidFill>
                  <a:schemeClr val="bg1"/>
                </a:solidFill>
              </a:defRPr>
            </a:lvl1pPr>
          </a:lstStyle>
          <a:p>
            <a:r>
              <a:rPr lang="zh-CN" altLang="en-US" dirty="0" smtClean="0"/>
              <a:t>请替换文字内容</a:t>
            </a:r>
            <a:r>
              <a:rPr lang="en-US" dirty="0" smtClean="0"/>
              <a:t>#</a:t>
            </a:r>
            <a:endParaRPr lang="en-US" dirty="0"/>
          </a:p>
        </p:txBody>
      </p:sp>
      <p:sp>
        <p:nvSpPr>
          <p:cNvPr id="19" name="Picture Placeholder 15"/>
          <p:cNvSpPr>
            <a:spLocks noGrp="1"/>
          </p:cNvSpPr>
          <p:nvPr>
            <p:ph type="pic" sz="quarter" idx="13" hasCustomPrompt="1"/>
          </p:nvPr>
        </p:nvSpPr>
        <p:spPr>
          <a:xfrm>
            <a:off x="9398006" y="1872909"/>
            <a:ext cx="2854643" cy="2092647"/>
          </a:xfrm>
          <a:prstGeom prst="rect">
            <a:avLst/>
          </a:prstGeom>
          <a:solidFill>
            <a:schemeClr val="bg1">
              <a:lumMod val="65000"/>
            </a:schemeClr>
          </a:solidFill>
        </p:spPr>
        <p:txBody>
          <a:bodyPr/>
          <a:lstStyle>
            <a:lvl1pPr marL="0" indent="0">
              <a:buNone/>
              <a:defRPr sz="1055" baseline="0">
                <a:solidFill>
                  <a:schemeClr val="bg1"/>
                </a:solidFill>
              </a:defRPr>
            </a:lvl1pPr>
          </a:lstStyle>
          <a:p>
            <a:r>
              <a:rPr lang="zh-CN" altLang="en-US" dirty="0" smtClean="0"/>
              <a:t>请替换文字内容</a:t>
            </a:r>
            <a:r>
              <a:rPr lang="en-US" dirty="0" smtClean="0"/>
              <a:t>#</a:t>
            </a:r>
            <a:endParaRPr lang="en-US" dirty="0"/>
          </a:p>
        </p:txBody>
      </p:sp>
      <p:sp>
        <p:nvSpPr>
          <p:cNvPr id="20" name="Picture Placeholder 15"/>
          <p:cNvSpPr>
            <a:spLocks noGrp="1"/>
          </p:cNvSpPr>
          <p:nvPr>
            <p:ph type="pic" sz="quarter" idx="14" hasCustomPrompt="1"/>
          </p:nvPr>
        </p:nvSpPr>
        <p:spPr>
          <a:xfrm>
            <a:off x="604496" y="4024924"/>
            <a:ext cx="2854643" cy="2092647"/>
          </a:xfrm>
          <a:prstGeom prst="rect">
            <a:avLst/>
          </a:prstGeom>
          <a:solidFill>
            <a:schemeClr val="bg1">
              <a:lumMod val="65000"/>
            </a:schemeClr>
          </a:solidFill>
        </p:spPr>
        <p:txBody>
          <a:bodyPr/>
          <a:lstStyle>
            <a:lvl1pPr marL="0" indent="0">
              <a:buNone/>
              <a:defRPr sz="1055" baseline="0">
                <a:solidFill>
                  <a:schemeClr val="bg1"/>
                </a:solidFill>
              </a:defRPr>
            </a:lvl1pPr>
          </a:lstStyle>
          <a:p>
            <a:r>
              <a:rPr lang="zh-CN" altLang="en-US" dirty="0" smtClean="0"/>
              <a:t>请替换文字内容</a:t>
            </a:r>
            <a:r>
              <a:rPr lang="en-US" dirty="0" smtClean="0"/>
              <a:t>#</a:t>
            </a:r>
            <a:endParaRPr lang="en-US" dirty="0"/>
          </a:p>
        </p:txBody>
      </p:sp>
      <p:sp>
        <p:nvSpPr>
          <p:cNvPr id="21" name="Picture Placeholder 15"/>
          <p:cNvSpPr>
            <a:spLocks noGrp="1"/>
          </p:cNvSpPr>
          <p:nvPr>
            <p:ph type="pic" sz="quarter" idx="15" hasCustomPrompt="1"/>
          </p:nvPr>
        </p:nvSpPr>
        <p:spPr>
          <a:xfrm>
            <a:off x="3536225" y="4024924"/>
            <a:ext cx="2854643" cy="2092647"/>
          </a:xfrm>
          <a:prstGeom prst="rect">
            <a:avLst/>
          </a:prstGeom>
          <a:solidFill>
            <a:schemeClr val="bg1">
              <a:lumMod val="65000"/>
            </a:schemeClr>
          </a:solidFill>
        </p:spPr>
        <p:txBody>
          <a:bodyPr/>
          <a:lstStyle>
            <a:lvl1pPr marL="0" indent="0">
              <a:buNone/>
              <a:defRPr sz="1055" baseline="0">
                <a:solidFill>
                  <a:schemeClr val="bg1"/>
                </a:solidFill>
              </a:defRPr>
            </a:lvl1pPr>
          </a:lstStyle>
          <a:p>
            <a:r>
              <a:rPr lang="zh-CN" altLang="en-US" dirty="0" smtClean="0"/>
              <a:t>请替换文字内容</a:t>
            </a:r>
            <a:r>
              <a:rPr lang="en-US" dirty="0" smtClean="0"/>
              <a:t>#</a:t>
            </a:r>
            <a:endParaRPr lang="en-US" dirty="0"/>
          </a:p>
        </p:txBody>
      </p:sp>
      <p:sp>
        <p:nvSpPr>
          <p:cNvPr id="22" name="Picture Placeholder 15"/>
          <p:cNvSpPr>
            <a:spLocks noGrp="1"/>
          </p:cNvSpPr>
          <p:nvPr>
            <p:ph type="pic" sz="quarter" idx="16" hasCustomPrompt="1"/>
          </p:nvPr>
        </p:nvSpPr>
        <p:spPr>
          <a:xfrm>
            <a:off x="6466211" y="4024924"/>
            <a:ext cx="2854643" cy="2092647"/>
          </a:xfrm>
          <a:prstGeom prst="rect">
            <a:avLst/>
          </a:prstGeom>
          <a:solidFill>
            <a:schemeClr val="bg1">
              <a:lumMod val="65000"/>
            </a:schemeClr>
          </a:solidFill>
        </p:spPr>
        <p:txBody>
          <a:bodyPr/>
          <a:lstStyle>
            <a:lvl1pPr marL="0" indent="0">
              <a:buNone/>
              <a:defRPr sz="1055" baseline="0">
                <a:solidFill>
                  <a:schemeClr val="bg1"/>
                </a:solidFill>
              </a:defRPr>
            </a:lvl1pPr>
          </a:lstStyle>
          <a:p>
            <a:r>
              <a:rPr lang="zh-CN" altLang="en-US" dirty="0" smtClean="0"/>
              <a:t>请替换文字内容</a:t>
            </a:r>
            <a:r>
              <a:rPr lang="en-US" dirty="0" smtClean="0"/>
              <a:t>#</a:t>
            </a:r>
            <a:endParaRPr lang="en-US" dirty="0"/>
          </a:p>
        </p:txBody>
      </p:sp>
      <p:sp>
        <p:nvSpPr>
          <p:cNvPr id="23" name="Picture Placeholder 15"/>
          <p:cNvSpPr>
            <a:spLocks noGrp="1"/>
          </p:cNvSpPr>
          <p:nvPr>
            <p:ph type="pic" sz="quarter" idx="17" hasCustomPrompt="1"/>
          </p:nvPr>
        </p:nvSpPr>
        <p:spPr>
          <a:xfrm>
            <a:off x="9396197" y="4024924"/>
            <a:ext cx="2854643" cy="2092647"/>
          </a:xfrm>
          <a:prstGeom prst="rect">
            <a:avLst/>
          </a:prstGeom>
          <a:solidFill>
            <a:schemeClr val="bg1">
              <a:lumMod val="65000"/>
            </a:schemeClr>
          </a:solidFill>
        </p:spPr>
        <p:txBody>
          <a:bodyPr/>
          <a:lstStyle>
            <a:lvl1pPr marL="0" indent="0">
              <a:buNone/>
              <a:defRPr sz="1055" baseline="0">
                <a:solidFill>
                  <a:schemeClr val="bg1"/>
                </a:solidFill>
              </a:defRPr>
            </a:lvl1pPr>
          </a:lstStyle>
          <a:p>
            <a:r>
              <a:rPr lang="zh-CN" altLang="en-US" dirty="0" smtClean="0"/>
              <a:t>请替换文字内容</a:t>
            </a:r>
            <a:r>
              <a:rPr lang="en-US" dirty="0" smtClean="0"/>
              <a:t>#</a:t>
            </a:r>
            <a:endParaRPr lang="en-US" dirty="0"/>
          </a:p>
        </p:txBody>
      </p:sp>
    </p:spTree>
    <p:extLst>
      <p:ext uri="{BB962C8B-B14F-4D97-AF65-F5344CB8AC3E}">
        <p14:creationId xmlns:p14="http://schemas.microsoft.com/office/powerpoint/2010/main" val="4076083080"/>
      </p:ext>
    </p:extLst>
  </p:cSld>
  <p:clrMapOvr>
    <a:masterClrMapping/>
  </p:clrMapOvr>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Portfolio #6">
    <p:spTree>
      <p:nvGrpSpPr>
        <p:cNvPr id="1" name=""/>
        <p:cNvGrpSpPr/>
        <p:nvPr/>
      </p:nvGrpSpPr>
      <p:grpSpPr>
        <a:xfrm>
          <a:off x="0" y="0"/>
          <a:ext cx="0" cy="0"/>
          <a:chOff x="0" y="0"/>
          <a:chExt cx="0" cy="0"/>
        </a:xfrm>
      </p:grpSpPr>
      <p:sp>
        <p:nvSpPr>
          <p:cNvPr id="6" name="Picture Placeholder 5"/>
          <p:cNvSpPr>
            <a:spLocks noGrp="1"/>
          </p:cNvSpPr>
          <p:nvPr>
            <p:ph type="pic" sz="quarter" idx="10" hasCustomPrompt="1"/>
          </p:nvPr>
        </p:nvSpPr>
        <p:spPr>
          <a:xfrm>
            <a:off x="0" y="2118895"/>
            <a:ext cx="6429375" cy="4383344"/>
          </a:xfrm>
          <a:prstGeom prst="rect">
            <a:avLst/>
          </a:prstGeom>
          <a:solidFill>
            <a:schemeClr val="bg1">
              <a:lumMod val="65000"/>
            </a:schemeClr>
          </a:solidFill>
        </p:spPr>
        <p:txBody>
          <a:bodyPr/>
          <a:lstStyle>
            <a:lvl1pPr marL="0" indent="0">
              <a:buNone/>
              <a:defRPr sz="1055" baseline="0">
                <a:solidFill>
                  <a:schemeClr val="bg1"/>
                </a:solidFill>
              </a:defRPr>
            </a:lvl1pPr>
          </a:lstStyle>
          <a:p>
            <a:r>
              <a:rPr lang="zh-CN" altLang="en-US" dirty="0" smtClean="0"/>
              <a:t>请替换文字内容</a:t>
            </a:r>
            <a:r>
              <a:rPr lang="en-US" dirty="0" smtClean="0"/>
              <a:t>#</a:t>
            </a:r>
            <a:endParaRPr lang="en-US" dirty="0"/>
          </a:p>
        </p:txBody>
      </p:sp>
      <p:sp>
        <p:nvSpPr>
          <p:cNvPr id="7" name="Picture Placeholder 5"/>
          <p:cNvSpPr>
            <a:spLocks noGrp="1"/>
          </p:cNvSpPr>
          <p:nvPr>
            <p:ph type="pic" sz="quarter" idx="11" hasCustomPrompt="1"/>
          </p:nvPr>
        </p:nvSpPr>
        <p:spPr>
          <a:xfrm>
            <a:off x="6429375" y="2118894"/>
            <a:ext cx="2451199" cy="2454638"/>
          </a:xfrm>
          <a:prstGeom prst="rect">
            <a:avLst/>
          </a:prstGeom>
          <a:solidFill>
            <a:schemeClr val="bg1">
              <a:lumMod val="65000"/>
            </a:schemeClr>
          </a:solidFill>
        </p:spPr>
        <p:txBody>
          <a:bodyPr/>
          <a:lstStyle>
            <a:lvl1pPr marL="0" indent="0">
              <a:buNone/>
              <a:defRPr sz="1055" baseline="0">
                <a:solidFill>
                  <a:schemeClr val="bg1"/>
                </a:solidFill>
              </a:defRPr>
            </a:lvl1pPr>
          </a:lstStyle>
          <a:p>
            <a:r>
              <a:rPr lang="zh-CN" altLang="en-US" dirty="0" smtClean="0"/>
              <a:t>请替换文字内容</a:t>
            </a:r>
            <a:r>
              <a:rPr lang="en-US" dirty="0" smtClean="0"/>
              <a:t>#</a:t>
            </a:r>
            <a:endParaRPr lang="en-US" dirty="0"/>
          </a:p>
        </p:txBody>
      </p:sp>
      <p:sp>
        <p:nvSpPr>
          <p:cNvPr id="8" name="Picture Placeholder 5"/>
          <p:cNvSpPr>
            <a:spLocks noGrp="1"/>
          </p:cNvSpPr>
          <p:nvPr>
            <p:ph type="pic" sz="quarter" idx="12" hasCustomPrompt="1"/>
          </p:nvPr>
        </p:nvSpPr>
        <p:spPr>
          <a:xfrm>
            <a:off x="8880574" y="2118894"/>
            <a:ext cx="3978176" cy="2454638"/>
          </a:xfrm>
          <a:prstGeom prst="rect">
            <a:avLst/>
          </a:prstGeom>
          <a:solidFill>
            <a:schemeClr val="bg1">
              <a:lumMod val="65000"/>
            </a:schemeClr>
          </a:solidFill>
        </p:spPr>
        <p:txBody>
          <a:bodyPr/>
          <a:lstStyle>
            <a:lvl1pPr marL="0" indent="0">
              <a:buNone/>
              <a:defRPr sz="1055" baseline="0">
                <a:solidFill>
                  <a:schemeClr val="bg1"/>
                </a:solidFill>
              </a:defRPr>
            </a:lvl1pPr>
          </a:lstStyle>
          <a:p>
            <a:r>
              <a:rPr lang="zh-CN" altLang="en-US" dirty="0" smtClean="0"/>
              <a:t>请替换文字内容</a:t>
            </a:r>
            <a:r>
              <a:rPr lang="en-US" dirty="0" smtClean="0"/>
              <a:t>#</a:t>
            </a:r>
            <a:endParaRPr lang="en-US" dirty="0"/>
          </a:p>
        </p:txBody>
      </p:sp>
    </p:spTree>
    <p:extLst>
      <p:ext uri="{BB962C8B-B14F-4D97-AF65-F5344CB8AC3E}">
        <p14:creationId xmlns:p14="http://schemas.microsoft.com/office/powerpoint/2010/main" val="1971204418"/>
      </p:ext>
    </p:extLst>
  </p:cSld>
  <p:clrMapOvr>
    <a:masterClrMapping/>
  </p:clrMapOvr>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1_Recent Project">
    <p:spTree>
      <p:nvGrpSpPr>
        <p:cNvPr id="1" name=""/>
        <p:cNvGrpSpPr/>
        <p:nvPr/>
      </p:nvGrpSpPr>
      <p:grpSpPr>
        <a:xfrm>
          <a:off x="0" y="0"/>
          <a:ext cx="0" cy="0"/>
          <a:chOff x="0" y="0"/>
          <a:chExt cx="0" cy="0"/>
        </a:xfrm>
      </p:grpSpPr>
      <p:sp>
        <p:nvSpPr>
          <p:cNvPr id="19" name="Picture Placeholder 18"/>
          <p:cNvSpPr>
            <a:spLocks noGrp="1"/>
          </p:cNvSpPr>
          <p:nvPr>
            <p:ph type="pic" sz="quarter" idx="10"/>
          </p:nvPr>
        </p:nvSpPr>
        <p:spPr>
          <a:xfrm>
            <a:off x="1932163" y="1498565"/>
            <a:ext cx="4497214" cy="2448272"/>
          </a:xfrm>
          <a:prstGeom prst="rect">
            <a:avLst/>
          </a:prstGeom>
          <a:solidFill>
            <a:schemeClr val="bg1">
              <a:lumMod val="85000"/>
            </a:schemeClr>
          </a:solidFill>
        </p:spPr>
        <p:txBody>
          <a:bodyPr/>
          <a:lstStyle/>
          <a:p>
            <a:endParaRPr lang="en-US"/>
          </a:p>
        </p:txBody>
      </p:sp>
      <p:sp>
        <p:nvSpPr>
          <p:cNvPr id="21" name="Picture Placeholder 20"/>
          <p:cNvSpPr>
            <a:spLocks noGrp="1"/>
          </p:cNvSpPr>
          <p:nvPr>
            <p:ph type="pic" sz="quarter" idx="11"/>
          </p:nvPr>
        </p:nvSpPr>
        <p:spPr>
          <a:xfrm>
            <a:off x="6429375" y="3976365"/>
            <a:ext cx="4497214" cy="2448272"/>
          </a:xfrm>
          <a:prstGeom prst="rect">
            <a:avLst/>
          </a:prstGeom>
          <a:solidFill>
            <a:schemeClr val="bg1">
              <a:lumMod val="85000"/>
            </a:schemeClr>
          </a:solidFill>
        </p:spPr>
        <p:txBody>
          <a:bodyPr/>
          <a:lstStyle/>
          <a:p>
            <a:endParaRPr lang="en-US"/>
          </a:p>
        </p:txBody>
      </p:sp>
    </p:spTree>
    <p:extLst>
      <p:ext uri="{BB962C8B-B14F-4D97-AF65-F5344CB8AC3E}">
        <p14:creationId xmlns:p14="http://schemas.microsoft.com/office/powerpoint/2010/main" val="2609730492"/>
      </p:ext>
    </p:extLst>
  </p:cSld>
  <p:clrMapOvr>
    <a:masterClrMapping/>
  </p:clrMapOvr>
  <p:timing>
    <p:tnLst>
      <p:par>
        <p:cT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4_4 Images">
    <p:spTree>
      <p:nvGrpSpPr>
        <p:cNvPr id="1" name=""/>
        <p:cNvGrpSpPr/>
        <p:nvPr/>
      </p:nvGrpSpPr>
      <p:grpSpPr>
        <a:xfrm>
          <a:off x="0" y="0"/>
          <a:ext cx="0" cy="0"/>
          <a:chOff x="0" y="0"/>
          <a:chExt cx="0" cy="0"/>
        </a:xfrm>
      </p:grpSpPr>
      <p:sp>
        <p:nvSpPr>
          <p:cNvPr id="21" name="Picture Placeholder 13"/>
          <p:cNvSpPr>
            <a:spLocks noGrp="1" noChangeAspect="1"/>
          </p:cNvSpPr>
          <p:nvPr>
            <p:ph type="pic" sz="quarter" idx="13"/>
          </p:nvPr>
        </p:nvSpPr>
        <p:spPr>
          <a:xfrm>
            <a:off x="806395" y="1521416"/>
            <a:ext cx="2054720" cy="2054073"/>
          </a:xfrm>
          <a:prstGeom prst="rect">
            <a:avLst/>
          </a:prstGeom>
          <a:effectLst/>
        </p:spPr>
        <p:txBody>
          <a:bodyPr>
            <a:normAutofit/>
          </a:bodyPr>
          <a:lstStyle>
            <a:lvl1pPr marL="0" indent="0">
              <a:buNone/>
              <a:defRPr sz="1897">
                <a:ln>
                  <a:noFill/>
                </a:ln>
                <a:solidFill>
                  <a:schemeClr val="bg1">
                    <a:lumMod val="85000"/>
                  </a:schemeClr>
                </a:solidFill>
              </a:defRPr>
            </a:lvl1pPr>
          </a:lstStyle>
          <a:p>
            <a:endParaRPr lang="en-US" dirty="0"/>
          </a:p>
        </p:txBody>
      </p:sp>
      <p:sp>
        <p:nvSpPr>
          <p:cNvPr id="23" name="Picture Placeholder 13"/>
          <p:cNvSpPr>
            <a:spLocks noGrp="1" noChangeAspect="1"/>
          </p:cNvSpPr>
          <p:nvPr>
            <p:ph type="pic" sz="quarter" idx="19"/>
          </p:nvPr>
        </p:nvSpPr>
        <p:spPr>
          <a:xfrm>
            <a:off x="6430214" y="1521416"/>
            <a:ext cx="2054720" cy="2054073"/>
          </a:xfrm>
          <a:prstGeom prst="rect">
            <a:avLst/>
          </a:prstGeom>
          <a:effectLst/>
        </p:spPr>
        <p:txBody>
          <a:bodyPr>
            <a:normAutofit/>
          </a:bodyPr>
          <a:lstStyle>
            <a:lvl1pPr marL="0" indent="0">
              <a:buNone/>
              <a:defRPr sz="1897">
                <a:ln>
                  <a:noFill/>
                </a:ln>
                <a:solidFill>
                  <a:schemeClr val="bg1">
                    <a:lumMod val="85000"/>
                  </a:schemeClr>
                </a:solidFill>
              </a:defRPr>
            </a:lvl1pPr>
          </a:lstStyle>
          <a:p>
            <a:endParaRPr lang="en-US" dirty="0"/>
          </a:p>
        </p:txBody>
      </p:sp>
      <p:sp>
        <p:nvSpPr>
          <p:cNvPr id="25" name="Picture Placeholder 13"/>
          <p:cNvSpPr>
            <a:spLocks noGrp="1" noChangeAspect="1"/>
          </p:cNvSpPr>
          <p:nvPr>
            <p:ph type="pic" sz="quarter" idx="20"/>
          </p:nvPr>
        </p:nvSpPr>
        <p:spPr>
          <a:xfrm>
            <a:off x="4377327" y="3575488"/>
            <a:ext cx="2054720" cy="2054073"/>
          </a:xfrm>
          <a:prstGeom prst="rect">
            <a:avLst/>
          </a:prstGeom>
          <a:effectLst/>
        </p:spPr>
        <p:txBody>
          <a:bodyPr>
            <a:normAutofit/>
          </a:bodyPr>
          <a:lstStyle>
            <a:lvl1pPr marL="0" indent="0">
              <a:buNone/>
              <a:defRPr sz="1897">
                <a:ln>
                  <a:noFill/>
                </a:ln>
                <a:solidFill>
                  <a:schemeClr val="bg1">
                    <a:lumMod val="85000"/>
                  </a:schemeClr>
                </a:solidFill>
              </a:defRPr>
            </a:lvl1pPr>
          </a:lstStyle>
          <a:p>
            <a:endParaRPr lang="en-US" dirty="0"/>
          </a:p>
        </p:txBody>
      </p:sp>
      <p:sp>
        <p:nvSpPr>
          <p:cNvPr id="27" name="Picture Placeholder 13"/>
          <p:cNvSpPr>
            <a:spLocks noGrp="1" noChangeAspect="1"/>
          </p:cNvSpPr>
          <p:nvPr>
            <p:ph type="pic" sz="quarter" idx="21"/>
          </p:nvPr>
        </p:nvSpPr>
        <p:spPr>
          <a:xfrm>
            <a:off x="9996346" y="3575488"/>
            <a:ext cx="2054720" cy="2054073"/>
          </a:xfrm>
          <a:prstGeom prst="rect">
            <a:avLst/>
          </a:prstGeom>
          <a:effectLst/>
        </p:spPr>
        <p:txBody>
          <a:bodyPr>
            <a:normAutofit/>
          </a:bodyPr>
          <a:lstStyle>
            <a:lvl1pPr marL="0" indent="0">
              <a:buNone/>
              <a:defRPr sz="1897">
                <a:ln>
                  <a:noFill/>
                </a:ln>
                <a:solidFill>
                  <a:schemeClr val="bg1">
                    <a:lumMod val="85000"/>
                  </a:schemeClr>
                </a:solidFill>
              </a:defRPr>
            </a:lvl1pPr>
          </a:lstStyle>
          <a:p>
            <a:endParaRPr lang="en-US" dirty="0"/>
          </a:p>
        </p:txBody>
      </p:sp>
    </p:spTree>
    <p:extLst>
      <p:ext uri="{BB962C8B-B14F-4D97-AF65-F5344CB8AC3E}">
        <p14:creationId xmlns:p14="http://schemas.microsoft.com/office/powerpoint/2010/main" val="244114415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type="blank">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37D9A3FB-949F-4B3A-BDC9-400100DD86E9}" type="datetimeFigureOut">
              <a:rPr lang="zh-CN" altLang="en-US" smtClean="0"/>
              <a:pPr/>
              <a:t>2018/1/27</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25035824-65D5-478C-9E42-BB7BDE2C2B43}" type="slidenum">
              <a:rPr lang="zh-CN" altLang="en-US" smtClean="0"/>
              <a:pPr/>
              <a:t>‹#›</a:t>
            </a:fld>
            <a:endParaRPr lang="zh-CN" altLang="en-US"/>
          </a:p>
        </p:txBody>
      </p:sp>
    </p:spTree>
    <p:extLst>
      <p:ext uri="{BB962C8B-B14F-4D97-AF65-F5344CB8AC3E}">
        <p14:creationId xmlns:p14="http://schemas.microsoft.com/office/powerpoint/2010/main" val="3648765438"/>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84238" y="385763"/>
            <a:ext cx="11090275" cy="1397000"/>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84238" y="1925638"/>
            <a:ext cx="11090275" cy="4589462"/>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884238" y="6704013"/>
            <a:ext cx="2892425" cy="38417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zh-CN" altLang="en-US"/>
          </a:p>
        </p:txBody>
      </p:sp>
      <p:sp>
        <p:nvSpPr>
          <p:cNvPr id="5" name="页脚占位符 4"/>
          <p:cNvSpPr>
            <a:spLocks noGrp="1"/>
          </p:cNvSpPr>
          <p:nvPr>
            <p:ph type="ftr" sz="quarter" idx="3"/>
          </p:nvPr>
        </p:nvSpPr>
        <p:spPr>
          <a:xfrm>
            <a:off x="4259263" y="6704013"/>
            <a:ext cx="4340225" cy="38417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9082088" y="6704013"/>
            <a:ext cx="2892425" cy="384175"/>
          </a:xfrm>
          <a:prstGeom prst="rect">
            <a:avLst/>
          </a:prstGeom>
        </p:spPr>
        <p:txBody>
          <a:bodyPr vert="horz" lIns="91440" tIns="45720" rIns="91440" bIns="45720" rtlCol="0" anchor="ctr"/>
          <a:lstStyle>
            <a:lvl1pPr algn="r">
              <a:defRPr sz="1200">
                <a:solidFill>
                  <a:schemeClr val="tx1">
                    <a:tint val="75000"/>
                  </a:schemeClr>
                </a:solidFill>
              </a:defRPr>
            </a:lvl1pPr>
          </a:lstStyle>
          <a:p>
            <a:fld id="{27406F3C-FA24-4A80-8CD4-EE5698C541FD}" type="slidenum">
              <a:rPr lang="zh-CN" altLang="en-US" smtClean="0"/>
              <a:pPr/>
              <a:t>‹#›</a:t>
            </a:fld>
            <a:endParaRPr lang="zh-CN" altLang="en-US"/>
          </a:p>
        </p:txBody>
      </p:sp>
    </p:spTree>
    <p:extLst>
      <p:ext uri="{BB962C8B-B14F-4D97-AF65-F5344CB8AC3E}">
        <p14:creationId xmlns:p14="http://schemas.microsoft.com/office/powerpoint/2010/main" val="3332929234"/>
      </p:ext>
    </p:extLst>
  </p:cSld>
  <p:clrMap bg1="lt1" tx1="dk1" bg2="lt2" tx2="dk2" accent1="accent1" accent2="accent2" accent3="accent3" accent4="accent4" accent5="accent5" accent6="accent6" hlink="hlink" folHlink="folHlink"/>
  <p:sldLayoutIdLst>
    <p:sldLayoutId id="2147484028" r:id="rId1"/>
    <p:sldLayoutId id="2147484038" r:id="rId2"/>
    <p:sldLayoutId id="2147484039" r:id="rId3"/>
    <p:sldLayoutId id="2147484040" r:id="rId4"/>
    <p:sldLayoutId id="2147484041" r:id="rId5"/>
    <p:sldLayoutId id="2147484042" r:id="rId6"/>
    <p:sldLayoutId id="2147484043" r:id="rId7"/>
    <p:sldLayoutId id="2147484044" r:id="rId8"/>
    <p:sldLayoutId id="2147484045" r:id="rId9"/>
    <p:sldLayoutId id="2147484047" r:id="rId10"/>
    <p:sldLayoutId id="2147484049" r:id="rId11"/>
    <p:sldLayoutId id="2147484051" r:id="rId12"/>
    <p:sldLayoutId id="2147484052" r:id="rId13"/>
    <p:sldLayoutId id="2147484053" r:id="rId14"/>
    <p:sldLayoutId id="2147484054" r:id="rId15"/>
  </p:sldLayoutIdLst>
  <p:timing>
    <p:tnLst>
      <p:par>
        <p:cTn id="1" dur="indefinite" restart="never" nodeType="tmRoot"/>
      </p:par>
    </p:tnLst>
  </p:timing>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7" Type="http://schemas.openxmlformats.org/officeDocument/2006/relationships/image" Target="../media/image2.png"/><Relationship Id="rId2" Type="http://schemas.openxmlformats.org/officeDocument/2006/relationships/audio" Target="../media/media1.mp3"/><Relationship Id="rId1" Type="http://schemas.microsoft.com/office/2007/relationships/media" Target="../media/media1.mp3"/><Relationship Id="rId6" Type="http://schemas.microsoft.com/office/2007/relationships/hdphoto" Target="../media/hdphoto1.wdp"/><Relationship Id="rId5" Type="http://schemas.openxmlformats.org/officeDocument/2006/relationships/image" Target="../media/image1.pn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8" Type="http://schemas.openxmlformats.org/officeDocument/2006/relationships/tags" Target="../tags/tag9.xml"/><Relationship Id="rId13" Type="http://schemas.openxmlformats.org/officeDocument/2006/relationships/tags" Target="../tags/tag14.xml"/><Relationship Id="rId3" Type="http://schemas.openxmlformats.org/officeDocument/2006/relationships/tags" Target="../tags/tag4.xml"/><Relationship Id="rId7" Type="http://schemas.openxmlformats.org/officeDocument/2006/relationships/tags" Target="../tags/tag8.xml"/><Relationship Id="rId12" Type="http://schemas.openxmlformats.org/officeDocument/2006/relationships/tags" Target="../tags/tag13.xml"/><Relationship Id="rId2" Type="http://schemas.openxmlformats.org/officeDocument/2006/relationships/tags" Target="../tags/tag3.xml"/><Relationship Id="rId1" Type="http://schemas.openxmlformats.org/officeDocument/2006/relationships/tags" Target="../tags/tag2.xml"/><Relationship Id="rId6" Type="http://schemas.openxmlformats.org/officeDocument/2006/relationships/tags" Target="../tags/tag7.xml"/><Relationship Id="rId11" Type="http://schemas.openxmlformats.org/officeDocument/2006/relationships/tags" Target="../tags/tag12.xml"/><Relationship Id="rId5" Type="http://schemas.openxmlformats.org/officeDocument/2006/relationships/tags" Target="../tags/tag6.xml"/><Relationship Id="rId15" Type="http://schemas.openxmlformats.org/officeDocument/2006/relationships/notesSlide" Target="../notesSlides/notesSlide2.xml"/><Relationship Id="rId10" Type="http://schemas.openxmlformats.org/officeDocument/2006/relationships/tags" Target="../tags/tag11.xml"/><Relationship Id="rId4" Type="http://schemas.openxmlformats.org/officeDocument/2006/relationships/tags" Target="../tags/tag5.xml"/><Relationship Id="rId9" Type="http://schemas.openxmlformats.org/officeDocument/2006/relationships/tags" Target="../tags/tag10.xml"/><Relationship Id="rId14" Type="http://schemas.openxmlformats.org/officeDocument/2006/relationships/slideLayout" Target="../slideLayouts/slideLayout15.xml"/></Relationships>
</file>

<file path=ppt/slides/_rels/slide3.xml.rels><?xml version="1.0" encoding="UTF-8" standalone="yes"?>
<Relationships xmlns="http://schemas.openxmlformats.org/package/2006/relationships"><Relationship Id="rId3" Type="http://schemas.openxmlformats.org/officeDocument/2006/relationships/tags" Target="../tags/tag17.xml"/><Relationship Id="rId2" Type="http://schemas.openxmlformats.org/officeDocument/2006/relationships/tags" Target="../tags/tag16.xml"/><Relationship Id="rId1" Type="http://schemas.openxmlformats.org/officeDocument/2006/relationships/tags" Target="../tags/tag15.xml"/><Relationship Id="rId5" Type="http://schemas.openxmlformats.org/officeDocument/2006/relationships/notesSlide" Target="../notesSlides/notesSlide3.xml"/><Relationship Id="rId4" Type="http://schemas.openxmlformats.org/officeDocument/2006/relationships/slideLayout" Target="../slideLayouts/slideLayout15.xml"/></Relationships>
</file>

<file path=ppt/slides/_rels/slide4.xml.rels><?xml version="1.0" encoding="UTF-8" standalone="yes"?>
<Relationships xmlns="http://schemas.openxmlformats.org/package/2006/relationships"><Relationship Id="rId3" Type="http://schemas.openxmlformats.org/officeDocument/2006/relationships/image" Target="../media/image3.jpeg"/><Relationship Id="rId7" Type="http://schemas.openxmlformats.org/officeDocument/2006/relationships/image" Target="../media/image7.jpeg"/><Relationship Id="rId2" Type="http://schemas.openxmlformats.org/officeDocument/2006/relationships/notesSlide" Target="../notesSlides/notesSlide4.xml"/><Relationship Id="rId1" Type="http://schemas.openxmlformats.org/officeDocument/2006/relationships/slideLayout" Target="../slideLayouts/slideLayout10.xml"/><Relationship Id="rId6" Type="http://schemas.openxmlformats.org/officeDocument/2006/relationships/image" Target="../media/image6.jpeg"/><Relationship Id="rId5" Type="http://schemas.openxmlformats.org/officeDocument/2006/relationships/image" Target="../media/image5.jpeg"/><Relationship Id="rId4" Type="http://schemas.openxmlformats.org/officeDocument/2006/relationships/image" Target="../media/image4.jpeg"/></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tags" Target="../tags/tag20.xml"/><Relationship Id="rId2" Type="http://schemas.openxmlformats.org/officeDocument/2006/relationships/tags" Target="../tags/tag19.xml"/><Relationship Id="rId1" Type="http://schemas.openxmlformats.org/officeDocument/2006/relationships/tags" Target="../tags/tag18.xml"/><Relationship Id="rId5" Type="http://schemas.openxmlformats.org/officeDocument/2006/relationships/notesSlide" Target="../notesSlides/notesSlide9.xml"/><Relationship Id="rId4" Type="http://schemas.openxmlformats.org/officeDocument/2006/relationships/slideLayout" Target="../slideLayouts/slideLayout15.xml"/></Relationships>
</file>

<file path=ppt/slides/_rels/slide10.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0.xml"/><Relationship Id="rId1" Type="http://schemas.openxmlformats.org/officeDocument/2006/relationships/slideLayout" Target="../slideLayouts/slideLayout12.xml"/><Relationship Id="rId5" Type="http://schemas.openxmlformats.org/officeDocument/2006/relationships/image" Target="../media/image11.jpeg"/><Relationship Id="rId4" Type="http://schemas.openxmlformats.org/officeDocument/2006/relationships/image" Target="../media/image10.jpe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tags" Target="../tags/tag23.xml"/><Relationship Id="rId2" Type="http://schemas.openxmlformats.org/officeDocument/2006/relationships/tags" Target="../tags/tag22.xml"/><Relationship Id="rId1" Type="http://schemas.openxmlformats.org/officeDocument/2006/relationships/tags" Target="../tags/tag21.xml"/><Relationship Id="rId5" Type="http://schemas.openxmlformats.org/officeDocument/2006/relationships/notesSlide" Target="../notesSlides/notesSlide15.xml"/><Relationship Id="rId4" Type="http://schemas.openxmlformats.org/officeDocument/2006/relationships/slideLayout" Target="../slideLayouts/slideLayout15.xml"/></Relationships>
</file>

<file path=ppt/slides/_rels/slide16.xml.rels><?xml version="1.0" encoding="UTF-8" standalone="yes"?>
<Relationships xmlns="http://schemas.openxmlformats.org/package/2006/relationships"><Relationship Id="rId8" Type="http://schemas.openxmlformats.org/officeDocument/2006/relationships/image" Target="../media/image17.jpeg"/><Relationship Id="rId3" Type="http://schemas.openxmlformats.org/officeDocument/2006/relationships/image" Target="../media/image12.jpeg"/><Relationship Id="rId7" Type="http://schemas.openxmlformats.org/officeDocument/2006/relationships/image" Target="../media/image16.jpeg"/><Relationship Id="rId2" Type="http://schemas.openxmlformats.org/officeDocument/2006/relationships/notesSlide" Target="../notesSlides/notesSlide16.xml"/><Relationship Id="rId1" Type="http://schemas.openxmlformats.org/officeDocument/2006/relationships/slideLayout" Target="../slideLayouts/slideLayout11.xml"/><Relationship Id="rId6" Type="http://schemas.openxmlformats.org/officeDocument/2006/relationships/image" Target="../media/image15.jpeg"/><Relationship Id="rId5" Type="http://schemas.openxmlformats.org/officeDocument/2006/relationships/image" Target="../media/image14.jpeg"/><Relationship Id="rId10" Type="http://schemas.openxmlformats.org/officeDocument/2006/relationships/image" Target="../media/image19.jpeg"/><Relationship Id="rId4" Type="http://schemas.openxmlformats.org/officeDocument/2006/relationships/image" Target="../media/image13.jpeg"/><Relationship Id="rId9" Type="http://schemas.openxmlformats.org/officeDocument/2006/relationships/image" Target="../media/image18.jpeg"/></Relationships>
</file>

<file path=ppt/slides/_rels/slide17.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7.xml"/><Relationship Id="rId1" Type="http://schemas.openxmlformats.org/officeDocument/2006/relationships/slideLayout" Target="../slideLayouts/slideLayout13.xml"/><Relationship Id="rId4" Type="http://schemas.openxmlformats.org/officeDocument/2006/relationships/image" Target="../media/image21.jpeg"/></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9.xml"/><Relationship Id="rId1" Type="http://schemas.openxmlformats.org/officeDocument/2006/relationships/slideLayout" Target="../slideLayouts/slideLayout9.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tags" Target="../tags/tag26.xml"/><Relationship Id="rId2" Type="http://schemas.openxmlformats.org/officeDocument/2006/relationships/tags" Target="../tags/tag25.xml"/><Relationship Id="rId1" Type="http://schemas.openxmlformats.org/officeDocument/2006/relationships/tags" Target="../tags/tag24.xml"/><Relationship Id="rId5" Type="http://schemas.openxmlformats.org/officeDocument/2006/relationships/notesSlide" Target="../notesSlides/notesSlide21.xml"/><Relationship Id="rId4" Type="http://schemas.openxmlformats.org/officeDocument/2006/relationships/slideLayout" Target="../slideLayouts/slideLayout15.xml"/></Relationships>
</file>

<file path=ppt/slides/_rels/slide22.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22.xml"/><Relationship Id="rId1" Type="http://schemas.openxmlformats.org/officeDocument/2006/relationships/slideLayout" Target="../slideLayouts/slideLayout14.xml"/><Relationship Id="rId6" Type="http://schemas.openxmlformats.org/officeDocument/2006/relationships/image" Target="../media/image25.jpeg"/><Relationship Id="rId5" Type="http://schemas.openxmlformats.org/officeDocument/2006/relationships/image" Target="../media/image24.jpeg"/><Relationship Id="rId4" Type="http://schemas.openxmlformats.org/officeDocument/2006/relationships/image" Target="../media/image23.jpeg"/></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25.xml"/><Relationship Id="rId1" Type="http://schemas.openxmlformats.org/officeDocument/2006/relationships/slideLayout" Target="../slideLayouts/slideLayout8.xml"/><Relationship Id="rId4" Type="http://schemas.microsoft.com/office/2007/relationships/hdphoto" Target="../media/hdphoto2.wdp"/></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7.xml"/><Relationship Id="rId1" Type="http://schemas.openxmlformats.org/officeDocument/2006/relationships/slideLayout" Target="../slideLayouts/slideLayout1.xml"/><Relationship Id="rId4" Type="http://schemas.microsoft.com/office/2007/relationships/hdphoto" Target="../media/hdphoto1.wdp"/></Relationships>
</file>

<file path=ppt/slides/slide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 name="矩形 2"/>
          <p:cNvSpPr/>
          <p:nvPr/>
        </p:nvSpPr>
        <p:spPr>
          <a:xfrm>
            <a:off x="1563" y="0"/>
            <a:ext cx="12858750" cy="7232650"/>
          </a:xfrm>
          <a:prstGeom prst="rect">
            <a:avLst/>
          </a:prstGeom>
          <a:blipFill dpi="0" rotWithShape="1">
            <a:blip r:embed="rId5">
              <a:extLst>
                <a:ext uri="{BEBA8EAE-BF5A-486C-A8C5-ECC9F3942E4B}">
                  <a14:imgProps xmlns:a14="http://schemas.microsoft.com/office/drawing/2010/main">
                    <a14:imgLayer r:embed="rId6">
                      <a14:imgEffect>
                        <a14:sharpenSoften amount="25000"/>
                      </a14:imgEffect>
                      <a14:imgEffect>
                        <a14:brightnessContrast contrast="20000"/>
                      </a14:imgEffect>
                    </a14:imgLayer>
                  </a14:imgProps>
                </a:ext>
                <a:ext uri="{28A0092B-C50C-407E-A947-70E740481C1C}">
                  <a14:useLocalDpi xmlns:a14="http://schemas.microsoft.com/office/drawing/2010/main" val="0"/>
                </a:ext>
              </a:extLst>
            </a:blip>
            <a:srcRect/>
            <a:stretch>
              <a:fillRect t="-15709" b="-2853"/>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8" name="矩形 259"/>
          <p:cNvSpPr>
            <a:spLocks noChangeArrowheads="1"/>
          </p:cNvSpPr>
          <p:nvPr/>
        </p:nvSpPr>
        <p:spPr bwMode="auto">
          <a:xfrm>
            <a:off x="740743" y="672065"/>
            <a:ext cx="9433048" cy="1354217"/>
          </a:xfrm>
          <a:prstGeom prst="rect">
            <a:avLst/>
          </a:prstGeom>
          <a:noFill/>
          <a:ln>
            <a:noFill/>
          </a:ln>
          <a:extLst/>
        </p:spPr>
        <p:txBody>
          <a:bodyPr wrap="square" lIns="0" tIns="0" rIns="0" bIns="0">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buNone/>
            </a:pPr>
            <a:r>
              <a:rPr lang="zh-CN" altLang="en-US" sz="8800" kern="5000" dirty="0" smtClean="0">
                <a:solidFill>
                  <a:schemeClr val="tx2"/>
                </a:solidFill>
                <a:latin typeface="+mn-lt"/>
                <a:ea typeface="+mn-ea"/>
                <a:cs typeface="+mn-ea"/>
                <a:sym typeface="+mn-lt"/>
              </a:rPr>
              <a:t>小提琴音乐节</a:t>
            </a:r>
            <a:r>
              <a:rPr lang="en-US" altLang="zh-CN" sz="8800" kern="5000" dirty="0" smtClean="0">
                <a:solidFill>
                  <a:schemeClr val="tx2"/>
                </a:solidFill>
                <a:latin typeface="+mn-lt"/>
                <a:ea typeface="+mn-ea"/>
                <a:cs typeface="+mn-ea"/>
                <a:sym typeface="+mn-lt"/>
              </a:rPr>
              <a:t>PPT</a:t>
            </a:r>
            <a:endParaRPr lang="zh-CN" altLang="en-US" sz="8800" kern="5000" dirty="0">
              <a:solidFill>
                <a:schemeClr val="tx2"/>
              </a:solidFill>
              <a:latin typeface="+mn-lt"/>
              <a:ea typeface="+mn-ea"/>
              <a:cs typeface="+mn-ea"/>
              <a:sym typeface="+mn-lt"/>
            </a:endParaRPr>
          </a:p>
        </p:txBody>
      </p:sp>
      <p:sp>
        <p:nvSpPr>
          <p:cNvPr id="7" name="矩形 259"/>
          <p:cNvSpPr>
            <a:spLocks noChangeArrowheads="1"/>
          </p:cNvSpPr>
          <p:nvPr/>
        </p:nvSpPr>
        <p:spPr bwMode="auto">
          <a:xfrm>
            <a:off x="740743" y="1867417"/>
            <a:ext cx="8068037" cy="492443"/>
          </a:xfrm>
          <a:prstGeom prst="rect">
            <a:avLst/>
          </a:prstGeom>
          <a:noFill/>
          <a:ln>
            <a:noFill/>
          </a:ln>
          <a:extLst/>
        </p:spPr>
        <p:txBody>
          <a:bodyPr wrap="square" lIns="0" tIns="0" rIns="0" bIns="0">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buNone/>
            </a:pPr>
            <a:r>
              <a:rPr lang="en-US" altLang="zh-CN" b="1" dirty="0" smtClean="0">
                <a:solidFill>
                  <a:schemeClr val="tx2"/>
                </a:solidFill>
                <a:latin typeface="+mn-lt"/>
                <a:ea typeface="+mn-ea"/>
                <a:cs typeface="+mn-ea"/>
                <a:sym typeface="+mn-lt"/>
              </a:rPr>
              <a:t>THE VIOLIN MUSIC FESTIVAL PPT</a:t>
            </a:r>
            <a:endParaRPr lang="zh-CN" altLang="en-US" b="1" dirty="0">
              <a:solidFill>
                <a:schemeClr val="tx2"/>
              </a:solidFill>
              <a:latin typeface="+mn-lt"/>
              <a:ea typeface="+mn-ea"/>
              <a:cs typeface="+mn-ea"/>
              <a:sym typeface="+mn-lt"/>
            </a:endParaRPr>
          </a:p>
        </p:txBody>
      </p:sp>
      <p:sp>
        <p:nvSpPr>
          <p:cNvPr id="6" name="矩形 259"/>
          <p:cNvSpPr>
            <a:spLocks noChangeArrowheads="1"/>
          </p:cNvSpPr>
          <p:nvPr/>
        </p:nvSpPr>
        <p:spPr bwMode="auto">
          <a:xfrm>
            <a:off x="740743" y="2464197"/>
            <a:ext cx="7560840" cy="215444"/>
          </a:xfrm>
          <a:prstGeom prst="rect">
            <a:avLst/>
          </a:prstGeom>
          <a:noFill/>
          <a:ln>
            <a:noFill/>
          </a:ln>
          <a:extLst/>
        </p:spPr>
        <p:txBody>
          <a:bodyPr wrap="square" lIns="0" tIns="0" rIns="0" bIns="0">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buNone/>
            </a:pPr>
            <a:r>
              <a:rPr lang="en-US" altLang="zh-CN" sz="700" b="1" dirty="0" smtClean="0">
                <a:solidFill>
                  <a:schemeClr val="tx2"/>
                </a:solidFill>
                <a:latin typeface="+mn-lt"/>
                <a:ea typeface="+mn-ea"/>
                <a:cs typeface="+mn-ea"/>
                <a:sym typeface="+mn-lt"/>
              </a:rPr>
              <a:t>Please replace the text, modify the text, you can also copy your content directly to this. Please replace the text, modify the text, you can also copy your content directly to this. Please replace the text, modify the text, you can also copy your content directly to this. Please replace the text, modify the text, you can also copy your content directly to this.</a:t>
            </a:r>
            <a:endParaRPr lang="zh-CN" altLang="en-US" sz="700" b="1" dirty="0">
              <a:solidFill>
                <a:schemeClr val="tx2"/>
              </a:solidFill>
              <a:latin typeface="+mn-lt"/>
              <a:ea typeface="+mn-ea"/>
              <a:cs typeface="+mn-ea"/>
              <a:sym typeface="+mn-lt"/>
            </a:endParaRPr>
          </a:p>
        </p:txBody>
      </p:sp>
      <p:pic>
        <p:nvPicPr>
          <p:cNvPr id="4" name="PPT背景音乐">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7" cstate="print"/>
          <a:stretch>
            <a:fillRect/>
          </a:stretch>
        </p:blipFill>
        <p:spPr>
          <a:xfrm>
            <a:off x="6124575" y="-1250432"/>
            <a:ext cx="609600" cy="609600"/>
          </a:xfrm>
          <a:prstGeom prst="rect">
            <a:avLst/>
          </a:prstGeom>
        </p:spPr>
      </p:pic>
      <p:sp>
        <p:nvSpPr>
          <p:cNvPr id="2" name="文本框 1"/>
          <p:cNvSpPr txBox="1"/>
          <p:nvPr/>
        </p:nvSpPr>
        <p:spPr>
          <a:xfrm>
            <a:off x="641091" y="2896245"/>
            <a:ext cx="3544560" cy="369332"/>
          </a:xfrm>
          <a:prstGeom prst="rect">
            <a:avLst/>
          </a:prstGeom>
          <a:noFill/>
        </p:spPr>
        <p:txBody>
          <a:bodyPr wrap="none" rtlCol="0">
            <a:spAutoFit/>
          </a:bodyPr>
          <a:lstStyle/>
          <a:p>
            <a:r>
              <a:rPr lang="zh-CN" altLang="en-US" dirty="0" smtClean="0">
                <a:solidFill>
                  <a:srgbClr val="E26F49"/>
                </a:solidFill>
                <a:latin typeface="+mn-lt"/>
                <a:ea typeface="+mn-ea"/>
                <a:cs typeface="+mn-ea"/>
                <a:sym typeface="+mn-lt"/>
              </a:rPr>
              <a:t>汇报人</a:t>
            </a:r>
            <a:r>
              <a:rPr lang="zh-CN" altLang="en-US" dirty="0" smtClean="0">
                <a:solidFill>
                  <a:srgbClr val="E26F49"/>
                </a:solidFill>
                <a:latin typeface="+mn-lt"/>
                <a:ea typeface="+mn-ea"/>
                <a:cs typeface="+mn-ea"/>
                <a:sym typeface="+mn-lt"/>
              </a:rPr>
              <a:t>：</a:t>
            </a:r>
            <a:r>
              <a:rPr lang="en-US" altLang="zh-CN" dirty="0" smtClean="0">
                <a:solidFill>
                  <a:srgbClr val="E26F49"/>
                </a:solidFill>
                <a:latin typeface="+mn-lt"/>
                <a:ea typeface="+mn-ea"/>
                <a:cs typeface="+mn-ea"/>
                <a:sym typeface="+mn-lt"/>
              </a:rPr>
              <a:t>xxx</a:t>
            </a:r>
            <a:r>
              <a:rPr lang="zh-CN" altLang="en-US" dirty="0" smtClean="0">
                <a:solidFill>
                  <a:srgbClr val="E26F49"/>
                </a:solidFill>
                <a:latin typeface="+mn-lt"/>
                <a:ea typeface="+mn-ea"/>
                <a:cs typeface="+mn-ea"/>
                <a:sym typeface="+mn-lt"/>
              </a:rPr>
              <a:t>     </a:t>
            </a:r>
            <a:r>
              <a:rPr lang="zh-CN" altLang="en-US" dirty="0" smtClean="0">
                <a:solidFill>
                  <a:srgbClr val="E26F49"/>
                </a:solidFill>
                <a:latin typeface="+mn-lt"/>
                <a:ea typeface="+mn-ea"/>
                <a:cs typeface="+mn-ea"/>
                <a:sym typeface="+mn-lt"/>
              </a:rPr>
              <a:t>时间：</a:t>
            </a:r>
            <a:r>
              <a:rPr lang="en-US" altLang="zh-CN" dirty="0" smtClean="0">
                <a:solidFill>
                  <a:srgbClr val="E26F49"/>
                </a:solidFill>
                <a:latin typeface="+mn-lt"/>
                <a:ea typeface="+mn-ea"/>
                <a:cs typeface="+mn-ea"/>
                <a:sym typeface="+mn-lt"/>
              </a:rPr>
              <a:t>XX</a:t>
            </a:r>
            <a:r>
              <a:rPr lang="zh-CN" altLang="en-US" dirty="0" smtClean="0">
                <a:solidFill>
                  <a:srgbClr val="E26F49"/>
                </a:solidFill>
                <a:latin typeface="+mn-lt"/>
                <a:ea typeface="+mn-ea"/>
                <a:cs typeface="+mn-ea"/>
                <a:sym typeface="+mn-lt"/>
              </a:rPr>
              <a:t>年</a:t>
            </a:r>
            <a:r>
              <a:rPr lang="en-US" altLang="zh-CN" dirty="0" smtClean="0">
                <a:solidFill>
                  <a:srgbClr val="E26F49"/>
                </a:solidFill>
                <a:latin typeface="+mn-lt"/>
                <a:ea typeface="+mn-ea"/>
                <a:cs typeface="+mn-ea"/>
                <a:sym typeface="+mn-lt"/>
              </a:rPr>
              <a:t>XX</a:t>
            </a:r>
            <a:r>
              <a:rPr lang="zh-CN" altLang="en-US" dirty="0" smtClean="0">
                <a:solidFill>
                  <a:srgbClr val="E26F49"/>
                </a:solidFill>
                <a:latin typeface="+mn-lt"/>
                <a:ea typeface="+mn-ea"/>
                <a:cs typeface="+mn-ea"/>
                <a:sym typeface="+mn-lt"/>
              </a:rPr>
              <a:t>月</a:t>
            </a:r>
            <a:endParaRPr lang="zh-CN" altLang="en-US" dirty="0">
              <a:solidFill>
                <a:srgbClr val="E26F49"/>
              </a:solidFill>
              <a:latin typeface="+mn-lt"/>
              <a:ea typeface="+mn-ea"/>
              <a:cs typeface="+mn-ea"/>
              <a:sym typeface="+mn-lt"/>
            </a:endParaRPr>
          </a:p>
        </p:txBody>
      </p:sp>
    </p:spTree>
    <p:extLst>
      <p:ext uri="{BB962C8B-B14F-4D97-AF65-F5344CB8AC3E}">
        <p14:creationId xmlns:p14="http://schemas.microsoft.com/office/powerpoint/2010/main" val="661391840"/>
      </p:ext>
    </p:extLst>
  </p:cSld>
  <p:clrMapOvr>
    <a:masterClrMapping/>
  </p:clrMapOvr>
  <p:transition spd="slow" advTm="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par>
                    <p:cTn id="7" fill="hold" nodeType="clickPar">
                      <p:stCondLst>
                        <p:cond delay="indefinite"/>
                      </p:stCondLst>
                      <p:childTnLst>
                        <p:par>
                          <p:cTn id="8" fill="hold">
                            <p:stCondLst>
                              <p:cond delay="0"/>
                            </p:stCondLst>
                            <p:childTnLst>
                              <p:par>
                                <p:cTn id="9" presetID="10" presetClass="entr" presetSubtype="0" fill="hold" grpId="0" nodeType="click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fade">
                                      <p:cBhvr>
                                        <p:cTn id="11" dur="500"/>
                                        <p:tgtEl>
                                          <p:spTgt spid="3"/>
                                        </p:tgtEl>
                                      </p:cBhvr>
                                    </p:animEffect>
                                  </p:childTnLst>
                                </p:cTn>
                              </p:par>
                            </p:childTnLst>
                          </p:cTn>
                        </p:par>
                        <p:par>
                          <p:cTn id="12" fill="hold">
                            <p:stCondLst>
                              <p:cond delay="500"/>
                            </p:stCondLst>
                            <p:childTnLst>
                              <p:par>
                                <p:cTn id="13" presetID="41" presetClass="entr" presetSubtype="0" fill="hold" grpId="0" nodeType="afterEffect">
                                  <p:stCondLst>
                                    <p:cond delay="0"/>
                                  </p:stCondLst>
                                  <p:iterate type="lt">
                                    <p:tmPct val="10000"/>
                                  </p:iterate>
                                  <p:childTnLst>
                                    <p:set>
                                      <p:cBhvr>
                                        <p:cTn id="14" dur="1" fill="hold">
                                          <p:stCondLst>
                                            <p:cond delay="0"/>
                                          </p:stCondLst>
                                        </p:cTn>
                                        <p:tgtEl>
                                          <p:spTgt spid="8"/>
                                        </p:tgtEl>
                                        <p:attrNameLst>
                                          <p:attrName>style.visibility</p:attrName>
                                        </p:attrNameLst>
                                      </p:cBhvr>
                                      <p:to>
                                        <p:strVal val="visible"/>
                                      </p:to>
                                    </p:set>
                                    <p:anim calcmode="lin" valueType="num">
                                      <p:cBhvr>
                                        <p:cTn id="15" dur="500" fill="hold"/>
                                        <p:tgtEl>
                                          <p:spTgt spid="8"/>
                                        </p:tgtEl>
                                        <p:attrNameLst>
                                          <p:attrName>ppt_x</p:attrName>
                                        </p:attrNameLst>
                                      </p:cBhvr>
                                      <p:tavLst>
                                        <p:tav tm="0">
                                          <p:val>
                                            <p:strVal val="#ppt_x"/>
                                          </p:val>
                                        </p:tav>
                                        <p:tav tm="50000">
                                          <p:val>
                                            <p:strVal val="#ppt_x+.1"/>
                                          </p:val>
                                        </p:tav>
                                        <p:tav tm="100000">
                                          <p:val>
                                            <p:strVal val="#ppt_x"/>
                                          </p:val>
                                        </p:tav>
                                      </p:tavLst>
                                    </p:anim>
                                    <p:anim calcmode="lin" valueType="num">
                                      <p:cBhvr>
                                        <p:cTn id="16" dur="500" fill="hold"/>
                                        <p:tgtEl>
                                          <p:spTgt spid="8"/>
                                        </p:tgtEl>
                                        <p:attrNameLst>
                                          <p:attrName>ppt_y</p:attrName>
                                        </p:attrNameLst>
                                      </p:cBhvr>
                                      <p:tavLst>
                                        <p:tav tm="0">
                                          <p:val>
                                            <p:strVal val="#ppt_y"/>
                                          </p:val>
                                        </p:tav>
                                        <p:tav tm="100000">
                                          <p:val>
                                            <p:strVal val="#ppt_y"/>
                                          </p:val>
                                        </p:tav>
                                      </p:tavLst>
                                    </p:anim>
                                    <p:anim calcmode="lin" valueType="num">
                                      <p:cBhvr>
                                        <p:cTn id="17" dur="500" fill="hold"/>
                                        <p:tgtEl>
                                          <p:spTgt spid="8"/>
                                        </p:tgtEl>
                                        <p:attrNameLst>
                                          <p:attrName>ppt_h</p:attrName>
                                        </p:attrNameLst>
                                      </p:cBhvr>
                                      <p:tavLst>
                                        <p:tav tm="0">
                                          <p:val>
                                            <p:strVal val="#ppt_h/10"/>
                                          </p:val>
                                        </p:tav>
                                        <p:tav tm="50000">
                                          <p:val>
                                            <p:strVal val="#ppt_h+.01"/>
                                          </p:val>
                                        </p:tav>
                                        <p:tav tm="100000">
                                          <p:val>
                                            <p:strVal val="#ppt_h"/>
                                          </p:val>
                                        </p:tav>
                                      </p:tavLst>
                                    </p:anim>
                                    <p:anim calcmode="lin" valueType="num">
                                      <p:cBhvr>
                                        <p:cTn id="18" dur="500" fill="hold"/>
                                        <p:tgtEl>
                                          <p:spTgt spid="8"/>
                                        </p:tgtEl>
                                        <p:attrNameLst>
                                          <p:attrName>ppt_w</p:attrName>
                                        </p:attrNameLst>
                                      </p:cBhvr>
                                      <p:tavLst>
                                        <p:tav tm="0">
                                          <p:val>
                                            <p:strVal val="#ppt_w/10"/>
                                          </p:val>
                                        </p:tav>
                                        <p:tav tm="50000">
                                          <p:val>
                                            <p:strVal val="#ppt_w+.01"/>
                                          </p:val>
                                        </p:tav>
                                        <p:tav tm="100000">
                                          <p:val>
                                            <p:strVal val="#ppt_w"/>
                                          </p:val>
                                        </p:tav>
                                      </p:tavLst>
                                    </p:anim>
                                    <p:animEffect transition="in" filter="fade">
                                      <p:cBhvr>
                                        <p:cTn id="19" dur="500" tmFilter="0,0; .5, 1; 1, 1"/>
                                        <p:tgtEl>
                                          <p:spTgt spid="8"/>
                                        </p:tgtEl>
                                      </p:cBhvr>
                                    </p:animEffect>
                                  </p:childTnLst>
                                </p:cTn>
                              </p:par>
                            </p:childTnLst>
                          </p:cTn>
                        </p:par>
                        <p:par>
                          <p:cTn id="20" fill="hold">
                            <p:stCondLst>
                              <p:cond delay="1400"/>
                            </p:stCondLst>
                            <p:childTnLst>
                              <p:par>
                                <p:cTn id="21" presetID="26" presetClass="emph" presetSubtype="0" fill="hold" grpId="1" nodeType="afterEffect">
                                  <p:stCondLst>
                                    <p:cond delay="0"/>
                                  </p:stCondLst>
                                  <p:iterate type="lt">
                                    <p:tmPct val="0"/>
                                  </p:iterate>
                                  <p:childTnLst>
                                    <p:animEffect transition="out" filter="fade">
                                      <p:cBhvr>
                                        <p:cTn id="22" dur="500" tmFilter="0, 0; .2, .5; .8, .5; 1, 0"/>
                                        <p:tgtEl>
                                          <p:spTgt spid="8"/>
                                        </p:tgtEl>
                                      </p:cBhvr>
                                    </p:animEffect>
                                    <p:animScale>
                                      <p:cBhvr>
                                        <p:cTn id="23" dur="250" autoRev="1" fill="hold"/>
                                        <p:tgtEl>
                                          <p:spTgt spid="8"/>
                                        </p:tgtEl>
                                      </p:cBhvr>
                                      <p:by x="105000" y="105000"/>
                                    </p:animScale>
                                  </p:childTnLst>
                                </p:cTn>
                              </p:par>
                            </p:childTnLst>
                          </p:cTn>
                        </p:par>
                        <p:par>
                          <p:cTn id="24" fill="hold">
                            <p:stCondLst>
                              <p:cond delay="1900"/>
                            </p:stCondLst>
                            <p:childTnLst>
                              <p:par>
                                <p:cTn id="25" presetID="41" presetClass="entr" presetSubtype="0" fill="hold" grpId="0" nodeType="afterEffect">
                                  <p:stCondLst>
                                    <p:cond delay="0"/>
                                  </p:stCondLst>
                                  <p:iterate type="lt">
                                    <p:tmPct val="10000"/>
                                  </p:iterate>
                                  <p:childTnLst>
                                    <p:set>
                                      <p:cBhvr>
                                        <p:cTn id="26" dur="1" fill="hold">
                                          <p:stCondLst>
                                            <p:cond delay="0"/>
                                          </p:stCondLst>
                                        </p:cTn>
                                        <p:tgtEl>
                                          <p:spTgt spid="7"/>
                                        </p:tgtEl>
                                        <p:attrNameLst>
                                          <p:attrName>style.visibility</p:attrName>
                                        </p:attrNameLst>
                                      </p:cBhvr>
                                      <p:to>
                                        <p:strVal val="visible"/>
                                      </p:to>
                                    </p:set>
                                    <p:anim calcmode="lin" valueType="num">
                                      <p:cBhvr>
                                        <p:cTn id="27" dur="500" fill="hold"/>
                                        <p:tgtEl>
                                          <p:spTgt spid="7"/>
                                        </p:tgtEl>
                                        <p:attrNameLst>
                                          <p:attrName>ppt_x</p:attrName>
                                        </p:attrNameLst>
                                      </p:cBhvr>
                                      <p:tavLst>
                                        <p:tav tm="0">
                                          <p:val>
                                            <p:strVal val="#ppt_x"/>
                                          </p:val>
                                        </p:tav>
                                        <p:tav tm="50000">
                                          <p:val>
                                            <p:strVal val="#ppt_x+.1"/>
                                          </p:val>
                                        </p:tav>
                                        <p:tav tm="100000">
                                          <p:val>
                                            <p:strVal val="#ppt_x"/>
                                          </p:val>
                                        </p:tav>
                                      </p:tavLst>
                                    </p:anim>
                                    <p:anim calcmode="lin" valueType="num">
                                      <p:cBhvr>
                                        <p:cTn id="28" dur="500" fill="hold"/>
                                        <p:tgtEl>
                                          <p:spTgt spid="7"/>
                                        </p:tgtEl>
                                        <p:attrNameLst>
                                          <p:attrName>ppt_y</p:attrName>
                                        </p:attrNameLst>
                                      </p:cBhvr>
                                      <p:tavLst>
                                        <p:tav tm="0">
                                          <p:val>
                                            <p:strVal val="#ppt_y"/>
                                          </p:val>
                                        </p:tav>
                                        <p:tav tm="100000">
                                          <p:val>
                                            <p:strVal val="#ppt_y"/>
                                          </p:val>
                                        </p:tav>
                                      </p:tavLst>
                                    </p:anim>
                                    <p:anim calcmode="lin" valueType="num">
                                      <p:cBhvr>
                                        <p:cTn id="29" dur="500" fill="hold"/>
                                        <p:tgtEl>
                                          <p:spTgt spid="7"/>
                                        </p:tgtEl>
                                        <p:attrNameLst>
                                          <p:attrName>ppt_h</p:attrName>
                                        </p:attrNameLst>
                                      </p:cBhvr>
                                      <p:tavLst>
                                        <p:tav tm="0">
                                          <p:val>
                                            <p:strVal val="#ppt_h/10"/>
                                          </p:val>
                                        </p:tav>
                                        <p:tav tm="50000">
                                          <p:val>
                                            <p:strVal val="#ppt_h+.01"/>
                                          </p:val>
                                        </p:tav>
                                        <p:tav tm="100000">
                                          <p:val>
                                            <p:strVal val="#ppt_h"/>
                                          </p:val>
                                        </p:tav>
                                      </p:tavLst>
                                    </p:anim>
                                    <p:anim calcmode="lin" valueType="num">
                                      <p:cBhvr>
                                        <p:cTn id="30" dur="500" fill="hold"/>
                                        <p:tgtEl>
                                          <p:spTgt spid="7"/>
                                        </p:tgtEl>
                                        <p:attrNameLst>
                                          <p:attrName>ppt_w</p:attrName>
                                        </p:attrNameLst>
                                      </p:cBhvr>
                                      <p:tavLst>
                                        <p:tav tm="0">
                                          <p:val>
                                            <p:strVal val="#ppt_w/10"/>
                                          </p:val>
                                        </p:tav>
                                        <p:tav tm="50000">
                                          <p:val>
                                            <p:strVal val="#ppt_w+.01"/>
                                          </p:val>
                                        </p:tav>
                                        <p:tav tm="100000">
                                          <p:val>
                                            <p:strVal val="#ppt_w"/>
                                          </p:val>
                                        </p:tav>
                                      </p:tavLst>
                                    </p:anim>
                                    <p:animEffect transition="in" filter="fade">
                                      <p:cBhvr>
                                        <p:cTn id="31" dur="500" tmFilter="0,0; .5, 1; 1, 1"/>
                                        <p:tgtEl>
                                          <p:spTgt spid="7"/>
                                        </p:tgtEl>
                                      </p:cBhvr>
                                    </p:animEffect>
                                  </p:childTnLst>
                                </p:cTn>
                              </p:par>
                            </p:childTnLst>
                          </p:cTn>
                        </p:par>
                        <p:par>
                          <p:cTn id="32" fill="hold">
                            <p:stCondLst>
                              <p:cond delay="3600"/>
                            </p:stCondLst>
                            <p:childTnLst>
                              <p:par>
                                <p:cTn id="33" presetID="26" presetClass="emph" presetSubtype="0" fill="hold" grpId="1" nodeType="afterEffect">
                                  <p:stCondLst>
                                    <p:cond delay="0"/>
                                  </p:stCondLst>
                                  <p:iterate type="lt">
                                    <p:tmPct val="0"/>
                                  </p:iterate>
                                  <p:childTnLst>
                                    <p:animEffect transition="out" filter="fade">
                                      <p:cBhvr>
                                        <p:cTn id="34" dur="500" tmFilter="0, 0; .2, .5; .8, .5; 1, 0"/>
                                        <p:tgtEl>
                                          <p:spTgt spid="7"/>
                                        </p:tgtEl>
                                      </p:cBhvr>
                                    </p:animEffect>
                                    <p:animScale>
                                      <p:cBhvr>
                                        <p:cTn id="35" dur="250" autoRev="1" fill="hold"/>
                                        <p:tgtEl>
                                          <p:spTgt spid="7"/>
                                        </p:tgtEl>
                                      </p:cBhvr>
                                      <p:by x="105000" y="105000"/>
                                    </p:animScale>
                                  </p:childTnLst>
                                </p:cTn>
                              </p:par>
                            </p:childTnLst>
                          </p:cTn>
                        </p:par>
                        <p:par>
                          <p:cTn id="36" fill="hold">
                            <p:stCondLst>
                              <p:cond delay="4100"/>
                            </p:stCondLst>
                            <p:childTnLst>
                              <p:par>
                                <p:cTn id="37" presetID="41" presetClass="entr" presetSubtype="0" fill="hold" grpId="0" nodeType="afterEffect">
                                  <p:stCondLst>
                                    <p:cond delay="0"/>
                                  </p:stCondLst>
                                  <p:iterate type="lt">
                                    <p:tmPct val="10000"/>
                                  </p:iterate>
                                  <p:childTnLst>
                                    <p:set>
                                      <p:cBhvr>
                                        <p:cTn id="38" dur="1" fill="hold">
                                          <p:stCondLst>
                                            <p:cond delay="0"/>
                                          </p:stCondLst>
                                        </p:cTn>
                                        <p:tgtEl>
                                          <p:spTgt spid="6"/>
                                        </p:tgtEl>
                                        <p:attrNameLst>
                                          <p:attrName>style.visibility</p:attrName>
                                        </p:attrNameLst>
                                      </p:cBhvr>
                                      <p:to>
                                        <p:strVal val="visible"/>
                                      </p:to>
                                    </p:set>
                                    <p:anim calcmode="lin" valueType="num">
                                      <p:cBhvr>
                                        <p:cTn id="39" dur="500" fill="hold"/>
                                        <p:tgtEl>
                                          <p:spTgt spid="6"/>
                                        </p:tgtEl>
                                        <p:attrNameLst>
                                          <p:attrName>ppt_x</p:attrName>
                                        </p:attrNameLst>
                                      </p:cBhvr>
                                      <p:tavLst>
                                        <p:tav tm="0">
                                          <p:val>
                                            <p:strVal val="#ppt_x"/>
                                          </p:val>
                                        </p:tav>
                                        <p:tav tm="50000">
                                          <p:val>
                                            <p:strVal val="#ppt_x+.1"/>
                                          </p:val>
                                        </p:tav>
                                        <p:tav tm="100000">
                                          <p:val>
                                            <p:strVal val="#ppt_x"/>
                                          </p:val>
                                        </p:tav>
                                      </p:tavLst>
                                    </p:anim>
                                    <p:anim calcmode="lin" valueType="num">
                                      <p:cBhvr>
                                        <p:cTn id="40" dur="500" fill="hold"/>
                                        <p:tgtEl>
                                          <p:spTgt spid="6"/>
                                        </p:tgtEl>
                                        <p:attrNameLst>
                                          <p:attrName>ppt_y</p:attrName>
                                        </p:attrNameLst>
                                      </p:cBhvr>
                                      <p:tavLst>
                                        <p:tav tm="0">
                                          <p:val>
                                            <p:strVal val="#ppt_y"/>
                                          </p:val>
                                        </p:tav>
                                        <p:tav tm="100000">
                                          <p:val>
                                            <p:strVal val="#ppt_y"/>
                                          </p:val>
                                        </p:tav>
                                      </p:tavLst>
                                    </p:anim>
                                    <p:anim calcmode="lin" valueType="num">
                                      <p:cBhvr>
                                        <p:cTn id="41" dur="500" fill="hold"/>
                                        <p:tgtEl>
                                          <p:spTgt spid="6"/>
                                        </p:tgtEl>
                                        <p:attrNameLst>
                                          <p:attrName>ppt_h</p:attrName>
                                        </p:attrNameLst>
                                      </p:cBhvr>
                                      <p:tavLst>
                                        <p:tav tm="0">
                                          <p:val>
                                            <p:strVal val="#ppt_h/10"/>
                                          </p:val>
                                        </p:tav>
                                        <p:tav tm="50000">
                                          <p:val>
                                            <p:strVal val="#ppt_h+.01"/>
                                          </p:val>
                                        </p:tav>
                                        <p:tav tm="100000">
                                          <p:val>
                                            <p:strVal val="#ppt_h"/>
                                          </p:val>
                                        </p:tav>
                                      </p:tavLst>
                                    </p:anim>
                                    <p:anim calcmode="lin" valueType="num">
                                      <p:cBhvr>
                                        <p:cTn id="42" dur="500" fill="hold"/>
                                        <p:tgtEl>
                                          <p:spTgt spid="6"/>
                                        </p:tgtEl>
                                        <p:attrNameLst>
                                          <p:attrName>ppt_w</p:attrName>
                                        </p:attrNameLst>
                                      </p:cBhvr>
                                      <p:tavLst>
                                        <p:tav tm="0">
                                          <p:val>
                                            <p:strVal val="#ppt_w/10"/>
                                          </p:val>
                                        </p:tav>
                                        <p:tav tm="50000">
                                          <p:val>
                                            <p:strVal val="#ppt_w+.01"/>
                                          </p:val>
                                        </p:tav>
                                        <p:tav tm="100000">
                                          <p:val>
                                            <p:strVal val="#ppt_w"/>
                                          </p:val>
                                        </p:tav>
                                      </p:tavLst>
                                    </p:anim>
                                    <p:animEffect transition="in" filter="fade">
                                      <p:cBhvr>
                                        <p:cTn id="43" dur="500" tmFilter="0,0; .5, 1; 1, 1"/>
                                        <p:tgtEl>
                                          <p:spTgt spid="6"/>
                                        </p:tgtEl>
                                      </p:cBhvr>
                                    </p:animEffect>
                                  </p:childTnLst>
                                </p:cTn>
                              </p:par>
                            </p:childTnLst>
                          </p:cTn>
                        </p:par>
                        <p:par>
                          <p:cTn id="44" fill="hold">
                            <p:stCondLst>
                              <p:cond delay="19550"/>
                            </p:stCondLst>
                            <p:childTnLst>
                              <p:par>
                                <p:cTn id="45" presetID="26" presetClass="emph" presetSubtype="0" fill="hold" grpId="1" nodeType="afterEffect">
                                  <p:stCondLst>
                                    <p:cond delay="0"/>
                                  </p:stCondLst>
                                  <p:iterate type="lt">
                                    <p:tmPct val="0"/>
                                  </p:iterate>
                                  <p:childTnLst>
                                    <p:animEffect transition="out" filter="fade">
                                      <p:cBhvr>
                                        <p:cTn id="46" dur="500" tmFilter="0, 0; .2, .5; .8, .5; 1, 0"/>
                                        <p:tgtEl>
                                          <p:spTgt spid="6"/>
                                        </p:tgtEl>
                                      </p:cBhvr>
                                    </p:animEffect>
                                    <p:animScale>
                                      <p:cBhvr>
                                        <p:cTn id="47" dur="250" autoRev="1" fill="hold"/>
                                        <p:tgtEl>
                                          <p:spTgt spid="6"/>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48" repeatCount="indefinite" fill="remove" display="0">
                  <p:stCondLst>
                    <p:cond delay="indefinite"/>
                  </p:stCondLst>
                  <p:endCondLst>
                    <p:cond evt="onStopAudio" delay="0">
                      <p:tgtEl>
                        <p:sldTgt/>
                      </p:tgtEl>
                    </p:cond>
                  </p:endCondLst>
                </p:cTn>
                <p:tgtEl>
                  <p:spTgt spid="4"/>
                </p:tgtEl>
              </p:cMediaNode>
            </p:audio>
          </p:childTnLst>
        </p:cTn>
      </p:par>
    </p:tnLst>
    <p:bldLst>
      <p:bldP spid="3" grpId="0" animBg="1"/>
      <p:bldP spid="8" grpId="0"/>
      <p:bldP spid="8" grpId="1"/>
      <p:bldP spid="7" grpId="0"/>
      <p:bldP spid="7" grpId="1"/>
      <p:bldP spid="6" grpId="0"/>
      <p:bldP spid="6" grpId="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 name="MH_SubTitle_1"/>
          <p:cNvSpPr/>
          <p:nvPr>
            <p:custDataLst>
              <p:tags r:id="rId2"/>
            </p:custDataLst>
          </p:nvPr>
        </p:nvSpPr>
        <p:spPr>
          <a:xfrm>
            <a:off x="6357532" y="2643641"/>
            <a:ext cx="3867035" cy="637809"/>
          </a:xfrm>
          <a:custGeom>
            <a:avLst/>
            <a:gdLst>
              <a:gd name="connsiteX0" fmla="*/ 122108 w 732631"/>
              <a:gd name="connsiteY0" fmla="*/ 0 h 5307012"/>
              <a:gd name="connsiteX1" fmla="*/ 610523 w 732631"/>
              <a:gd name="connsiteY1" fmla="*/ 0 h 5307012"/>
              <a:gd name="connsiteX2" fmla="*/ 732631 w 732631"/>
              <a:gd name="connsiteY2" fmla="*/ 122108 h 5307012"/>
              <a:gd name="connsiteX3" fmla="*/ 732631 w 732631"/>
              <a:gd name="connsiteY3" fmla="*/ 5307012 h 5307012"/>
              <a:gd name="connsiteX4" fmla="*/ 732631 w 732631"/>
              <a:gd name="connsiteY4" fmla="*/ 5307012 h 5307012"/>
              <a:gd name="connsiteX5" fmla="*/ 0 w 732631"/>
              <a:gd name="connsiteY5" fmla="*/ 5307012 h 5307012"/>
              <a:gd name="connsiteX6" fmla="*/ 0 w 732631"/>
              <a:gd name="connsiteY6" fmla="*/ 5307012 h 5307012"/>
              <a:gd name="connsiteX7" fmla="*/ 0 w 732631"/>
              <a:gd name="connsiteY7" fmla="*/ 122108 h 5307012"/>
              <a:gd name="connsiteX8" fmla="*/ 122108 w 732631"/>
              <a:gd name="connsiteY8" fmla="*/ 0 h 53070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2631" h="5307012">
                <a:moveTo>
                  <a:pt x="732631" y="884525"/>
                </a:moveTo>
                <a:lnTo>
                  <a:pt x="732631" y="4422487"/>
                </a:lnTo>
                <a:cubicBezTo>
                  <a:pt x="732631" y="4910992"/>
                  <a:pt x="725084" y="5307008"/>
                  <a:pt x="715774" y="5307008"/>
                </a:cubicBezTo>
                <a:lnTo>
                  <a:pt x="0" y="5307008"/>
                </a:lnTo>
                <a:lnTo>
                  <a:pt x="0" y="5307008"/>
                </a:lnTo>
                <a:lnTo>
                  <a:pt x="0" y="4"/>
                </a:lnTo>
                <a:lnTo>
                  <a:pt x="0" y="4"/>
                </a:lnTo>
                <a:lnTo>
                  <a:pt x="715774" y="4"/>
                </a:lnTo>
                <a:cubicBezTo>
                  <a:pt x="725084" y="4"/>
                  <a:pt x="732631" y="396020"/>
                  <a:pt x="732631" y="884525"/>
                </a:cubicBezTo>
                <a:close/>
              </a:path>
            </a:pathLst>
          </a:custGeom>
          <a:solidFill>
            <a:schemeClr val="accent1"/>
          </a:solidFill>
          <a:ln>
            <a:noFill/>
          </a:ln>
          <a:effectLst/>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lIns="0" tIns="0" rIns="0" bIns="0" spcCol="1270" anchor="ctr">
            <a:noAutofit/>
          </a:bodyPr>
          <a:lstStyle/>
          <a:p>
            <a:pPr algn="ctr"/>
            <a:r>
              <a:rPr lang="zh-CN" altLang="en-US" sz="2800">
                <a:solidFill>
                  <a:schemeClr val="bg1"/>
                </a:solidFill>
                <a:cs typeface="+mn-ea"/>
                <a:sym typeface="+mn-lt"/>
              </a:rPr>
              <a:t>年度工作概述</a:t>
            </a:r>
            <a:endParaRPr lang="en-US" altLang="zh-CN" sz="2800">
              <a:solidFill>
                <a:schemeClr val="bg1"/>
              </a:solidFill>
              <a:cs typeface="+mn-ea"/>
              <a:sym typeface="+mn-lt"/>
            </a:endParaRPr>
          </a:p>
          <a:p>
            <a:pPr algn="ctr"/>
            <a:r>
              <a:rPr lang="en-US" altLang="zh-CN" sz="1100">
                <a:solidFill>
                  <a:schemeClr val="bg1"/>
                </a:solidFill>
                <a:cs typeface="+mn-ea"/>
                <a:sym typeface="+mn-lt"/>
              </a:rPr>
              <a:t>ANNUAL WORK SUMMARY</a:t>
            </a:r>
            <a:endParaRPr lang="zh-CN" altLang="en-US" sz="1100">
              <a:solidFill>
                <a:schemeClr val="bg1"/>
              </a:solidFill>
              <a:cs typeface="+mn-ea"/>
              <a:sym typeface="+mn-lt"/>
            </a:endParaRPr>
          </a:p>
        </p:txBody>
      </p:sp>
      <p:sp>
        <p:nvSpPr>
          <p:cNvPr id="41" name="MH_Other_1"/>
          <p:cNvSpPr/>
          <p:nvPr>
            <p:custDataLst>
              <p:tags r:id="rId3"/>
            </p:custDataLst>
          </p:nvPr>
        </p:nvSpPr>
        <p:spPr>
          <a:xfrm>
            <a:off x="5517162" y="2616857"/>
            <a:ext cx="1029535" cy="696400"/>
          </a:xfrm>
          <a:custGeom>
            <a:avLst/>
            <a:gdLst>
              <a:gd name="connsiteX0" fmla="*/ 0 w 872351"/>
              <a:gd name="connsiteY0" fmla="*/ 0 h 721783"/>
              <a:gd name="connsiteX1" fmla="*/ 697880 w 872351"/>
              <a:gd name="connsiteY1" fmla="*/ 0 h 721783"/>
              <a:gd name="connsiteX2" fmla="*/ 872351 w 872351"/>
              <a:gd name="connsiteY2" fmla="*/ 360892 h 721783"/>
              <a:gd name="connsiteX3" fmla="*/ 697880 w 872351"/>
              <a:gd name="connsiteY3" fmla="*/ 721783 h 721783"/>
              <a:gd name="connsiteX4" fmla="*/ 0 w 872351"/>
              <a:gd name="connsiteY4" fmla="*/ 721783 h 72178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72351" h="721783">
                <a:moveTo>
                  <a:pt x="0" y="0"/>
                </a:moveTo>
                <a:lnTo>
                  <a:pt x="697880" y="0"/>
                </a:lnTo>
                <a:lnTo>
                  <a:pt x="872351" y="360892"/>
                </a:lnTo>
                <a:lnTo>
                  <a:pt x="697880" y="721783"/>
                </a:lnTo>
                <a:lnTo>
                  <a:pt x="0" y="721783"/>
                </a:lnTo>
                <a:close/>
              </a:path>
            </a:pathLst>
          </a:custGeom>
          <a:solidFill>
            <a:schemeClr val="accent1"/>
          </a:solidFill>
          <a:ln w="7620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defRPr/>
            </a:pPr>
            <a:r>
              <a:rPr lang="en-US" altLang="zh-CN" sz="4216">
                <a:solidFill>
                  <a:srgbClr val="FFFFFF"/>
                </a:solidFill>
                <a:cs typeface="+mn-ea"/>
                <a:sym typeface="+mn-lt"/>
              </a:rPr>
              <a:t>1</a:t>
            </a:r>
            <a:endParaRPr lang="zh-CN" altLang="en-US" sz="4216">
              <a:solidFill>
                <a:srgbClr val="FFFFFF"/>
              </a:solidFill>
              <a:cs typeface="+mn-ea"/>
              <a:sym typeface="+mn-lt"/>
            </a:endParaRPr>
          </a:p>
        </p:txBody>
      </p:sp>
      <p:sp>
        <p:nvSpPr>
          <p:cNvPr id="42" name="MH_SubTitle_2"/>
          <p:cNvSpPr/>
          <p:nvPr>
            <p:custDataLst>
              <p:tags r:id="rId4"/>
            </p:custDataLst>
          </p:nvPr>
        </p:nvSpPr>
        <p:spPr>
          <a:xfrm>
            <a:off x="6357532" y="3463923"/>
            <a:ext cx="3867035" cy="637809"/>
          </a:xfrm>
          <a:custGeom>
            <a:avLst/>
            <a:gdLst>
              <a:gd name="connsiteX0" fmla="*/ 122108 w 732631"/>
              <a:gd name="connsiteY0" fmla="*/ 0 h 5307012"/>
              <a:gd name="connsiteX1" fmla="*/ 610523 w 732631"/>
              <a:gd name="connsiteY1" fmla="*/ 0 h 5307012"/>
              <a:gd name="connsiteX2" fmla="*/ 732631 w 732631"/>
              <a:gd name="connsiteY2" fmla="*/ 122108 h 5307012"/>
              <a:gd name="connsiteX3" fmla="*/ 732631 w 732631"/>
              <a:gd name="connsiteY3" fmla="*/ 5307012 h 5307012"/>
              <a:gd name="connsiteX4" fmla="*/ 732631 w 732631"/>
              <a:gd name="connsiteY4" fmla="*/ 5307012 h 5307012"/>
              <a:gd name="connsiteX5" fmla="*/ 0 w 732631"/>
              <a:gd name="connsiteY5" fmla="*/ 5307012 h 5307012"/>
              <a:gd name="connsiteX6" fmla="*/ 0 w 732631"/>
              <a:gd name="connsiteY6" fmla="*/ 5307012 h 5307012"/>
              <a:gd name="connsiteX7" fmla="*/ 0 w 732631"/>
              <a:gd name="connsiteY7" fmla="*/ 122108 h 5307012"/>
              <a:gd name="connsiteX8" fmla="*/ 122108 w 732631"/>
              <a:gd name="connsiteY8" fmla="*/ 0 h 53070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2631" h="5307012">
                <a:moveTo>
                  <a:pt x="732631" y="884525"/>
                </a:moveTo>
                <a:lnTo>
                  <a:pt x="732631" y="4422487"/>
                </a:lnTo>
                <a:cubicBezTo>
                  <a:pt x="732631" y="4910992"/>
                  <a:pt x="725084" y="5307008"/>
                  <a:pt x="715774" y="5307008"/>
                </a:cubicBezTo>
                <a:lnTo>
                  <a:pt x="0" y="5307008"/>
                </a:lnTo>
                <a:lnTo>
                  <a:pt x="0" y="5307008"/>
                </a:lnTo>
                <a:lnTo>
                  <a:pt x="0" y="4"/>
                </a:lnTo>
                <a:lnTo>
                  <a:pt x="0" y="4"/>
                </a:lnTo>
                <a:lnTo>
                  <a:pt x="715774" y="4"/>
                </a:lnTo>
                <a:cubicBezTo>
                  <a:pt x="725084" y="4"/>
                  <a:pt x="732631" y="396020"/>
                  <a:pt x="732631" y="884525"/>
                </a:cubicBezTo>
                <a:close/>
              </a:path>
            </a:pathLst>
          </a:custGeom>
          <a:solidFill>
            <a:schemeClr val="accent2"/>
          </a:solidFill>
          <a:ln>
            <a:noFill/>
          </a:ln>
          <a:effectLst/>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lIns="0" tIns="0" rIns="0" bIns="0" spcCol="1270" anchor="ctr">
            <a:noAutofit/>
          </a:bodyPr>
          <a:lstStyle/>
          <a:p>
            <a:pPr lvl="0" algn="ctr"/>
            <a:r>
              <a:rPr lang="zh-CN" altLang="en-US" sz="2800">
                <a:solidFill>
                  <a:schemeClr val="bg1"/>
                </a:solidFill>
                <a:cs typeface="+mn-ea"/>
                <a:sym typeface="+mn-lt"/>
              </a:rPr>
              <a:t>工作完成情况</a:t>
            </a:r>
            <a:endParaRPr lang="en-US" altLang="zh-CN" sz="2800">
              <a:solidFill>
                <a:schemeClr val="bg1"/>
              </a:solidFill>
              <a:cs typeface="+mn-ea"/>
              <a:sym typeface="+mn-lt"/>
            </a:endParaRPr>
          </a:p>
          <a:p>
            <a:pPr lvl="0" algn="ctr"/>
            <a:r>
              <a:rPr lang="en-US" altLang="zh-CN" sz="1100">
                <a:solidFill>
                  <a:schemeClr val="bg1"/>
                </a:solidFill>
                <a:cs typeface="+mn-ea"/>
                <a:sym typeface="+mn-lt"/>
              </a:rPr>
              <a:t>COMPLETION OF WORK</a:t>
            </a:r>
            <a:endParaRPr lang="zh-CN" altLang="en-US" sz="1100">
              <a:solidFill>
                <a:schemeClr val="bg1"/>
              </a:solidFill>
              <a:cs typeface="+mn-ea"/>
              <a:sym typeface="+mn-lt"/>
            </a:endParaRPr>
          </a:p>
        </p:txBody>
      </p:sp>
      <p:sp>
        <p:nvSpPr>
          <p:cNvPr id="43" name="MH_Other_2"/>
          <p:cNvSpPr/>
          <p:nvPr>
            <p:custDataLst>
              <p:tags r:id="rId5"/>
            </p:custDataLst>
          </p:nvPr>
        </p:nvSpPr>
        <p:spPr>
          <a:xfrm>
            <a:off x="5517162" y="3437135"/>
            <a:ext cx="1029535" cy="694727"/>
          </a:xfrm>
          <a:custGeom>
            <a:avLst/>
            <a:gdLst>
              <a:gd name="connsiteX0" fmla="*/ 0 w 872351"/>
              <a:gd name="connsiteY0" fmla="*/ 0 h 721783"/>
              <a:gd name="connsiteX1" fmla="*/ 697880 w 872351"/>
              <a:gd name="connsiteY1" fmla="*/ 0 h 721783"/>
              <a:gd name="connsiteX2" fmla="*/ 872351 w 872351"/>
              <a:gd name="connsiteY2" fmla="*/ 360892 h 721783"/>
              <a:gd name="connsiteX3" fmla="*/ 697880 w 872351"/>
              <a:gd name="connsiteY3" fmla="*/ 721783 h 721783"/>
              <a:gd name="connsiteX4" fmla="*/ 0 w 872351"/>
              <a:gd name="connsiteY4" fmla="*/ 721783 h 72178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72351" h="721783">
                <a:moveTo>
                  <a:pt x="0" y="0"/>
                </a:moveTo>
                <a:lnTo>
                  <a:pt x="697880" y="0"/>
                </a:lnTo>
                <a:lnTo>
                  <a:pt x="872351" y="360892"/>
                </a:lnTo>
                <a:lnTo>
                  <a:pt x="697880" y="721783"/>
                </a:lnTo>
                <a:lnTo>
                  <a:pt x="0" y="721783"/>
                </a:lnTo>
                <a:close/>
              </a:path>
            </a:pathLst>
          </a:custGeom>
          <a:solidFill>
            <a:schemeClr val="accent2"/>
          </a:solidFill>
          <a:ln w="7620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defRPr/>
            </a:pPr>
            <a:r>
              <a:rPr lang="en-US" altLang="zh-CN" sz="4216">
                <a:solidFill>
                  <a:srgbClr val="FFFFFF"/>
                </a:solidFill>
                <a:cs typeface="+mn-ea"/>
                <a:sym typeface="+mn-lt"/>
              </a:rPr>
              <a:t>2</a:t>
            </a:r>
            <a:endParaRPr lang="zh-CN" altLang="en-US" sz="4216">
              <a:solidFill>
                <a:srgbClr val="FFFFFF"/>
              </a:solidFill>
              <a:cs typeface="+mn-ea"/>
              <a:sym typeface="+mn-lt"/>
            </a:endParaRPr>
          </a:p>
        </p:txBody>
      </p:sp>
      <p:sp>
        <p:nvSpPr>
          <p:cNvPr id="44" name="MH_SubTitle_3"/>
          <p:cNvSpPr/>
          <p:nvPr>
            <p:custDataLst>
              <p:tags r:id="rId6"/>
            </p:custDataLst>
          </p:nvPr>
        </p:nvSpPr>
        <p:spPr>
          <a:xfrm>
            <a:off x="6357532" y="4282528"/>
            <a:ext cx="3867035" cy="639484"/>
          </a:xfrm>
          <a:custGeom>
            <a:avLst/>
            <a:gdLst>
              <a:gd name="connsiteX0" fmla="*/ 122108 w 732631"/>
              <a:gd name="connsiteY0" fmla="*/ 0 h 5307012"/>
              <a:gd name="connsiteX1" fmla="*/ 610523 w 732631"/>
              <a:gd name="connsiteY1" fmla="*/ 0 h 5307012"/>
              <a:gd name="connsiteX2" fmla="*/ 732631 w 732631"/>
              <a:gd name="connsiteY2" fmla="*/ 122108 h 5307012"/>
              <a:gd name="connsiteX3" fmla="*/ 732631 w 732631"/>
              <a:gd name="connsiteY3" fmla="*/ 5307012 h 5307012"/>
              <a:gd name="connsiteX4" fmla="*/ 732631 w 732631"/>
              <a:gd name="connsiteY4" fmla="*/ 5307012 h 5307012"/>
              <a:gd name="connsiteX5" fmla="*/ 0 w 732631"/>
              <a:gd name="connsiteY5" fmla="*/ 5307012 h 5307012"/>
              <a:gd name="connsiteX6" fmla="*/ 0 w 732631"/>
              <a:gd name="connsiteY6" fmla="*/ 5307012 h 5307012"/>
              <a:gd name="connsiteX7" fmla="*/ 0 w 732631"/>
              <a:gd name="connsiteY7" fmla="*/ 122108 h 5307012"/>
              <a:gd name="connsiteX8" fmla="*/ 122108 w 732631"/>
              <a:gd name="connsiteY8" fmla="*/ 0 h 53070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2631" h="5307012">
                <a:moveTo>
                  <a:pt x="732631" y="884525"/>
                </a:moveTo>
                <a:lnTo>
                  <a:pt x="732631" y="4422487"/>
                </a:lnTo>
                <a:cubicBezTo>
                  <a:pt x="732631" y="4910992"/>
                  <a:pt x="725084" y="5307008"/>
                  <a:pt x="715774" y="5307008"/>
                </a:cubicBezTo>
                <a:lnTo>
                  <a:pt x="0" y="5307008"/>
                </a:lnTo>
                <a:lnTo>
                  <a:pt x="0" y="5307008"/>
                </a:lnTo>
                <a:lnTo>
                  <a:pt x="0" y="4"/>
                </a:lnTo>
                <a:lnTo>
                  <a:pt x="0" y="4"/>
                </a:lnTo>
                <a:lnTo>
                  <a:pt x="715774" y="4"/>
                </a:lnTo>
                <a:cubicBezTo>
                  <a:pt x="725084" y="4"/>
                  <a:pt x="732631" y="396020"/>
                  <a:pt x="732631" y="884525"/>
                </a:cubicBezTo>
                <a:close/>
              </a:path>
            </a:pathLst>
          </a:custGeom>
          <a:solidFill>
            <a:schemeClr val="accent3"/>
          </a:solidFill>
          <a:ln>
            <a:noFill/>
          </a:ln>
          <a:effectLst/>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lIns="0" tIns="0" rIns="0" bIns="0" spcCol="1270" anchor="ctr">
            <a:noAutofit/>
          </a:bodyPr>
          <a:lstStyle/>
          <a:p>
            <a:pPr lvl="0" algn="ctr"/>
            <a:r>
              <a:rPr lang="zh-CN" altLang="en-US" sz="2800">
                <a:solidFill>
                  <a:schemeClr val="bg1"/>
                </a:solidFill>
                <a:cs typeface="+mn-ea"/>
                <a:sym typeface="+mn-lt"/>
              </a:rPr>
              <a:t>成功项目展示</a:t>
            </a:r>
            <a:endParaRPr lang="en-US" altLang="zh-CN" sz="2800">
              <a:solidFill>
                <a:schemeClr val="bg1"/>
              </a:solidFill>
              <a:cs typeface="+mn-ea"/>
              <a:sym typeface="+mn-lt"/>
            </a:endParaRPr>
          </a:p>
          <a:p>
            <a:pPr lvl="0" algn="ctr"/>
            <a:r>
              <a:rPr lang="en-US" altLang="zh-CN" sz="1100">
                <a:solidFill>
                  <a:schemeClr val="bg1"/>
                </a:solidFill>
                <a:cs typeface="+mn-ea"/>
                <a:sym typeface="+mn-lt"/>
              </a:rPr>
              <a:t>SUCCESSFUL PROJECT </a:t>
            </a:r>
            <a:endParaRPr lang="zh-CN" altLang="en-US" sz="1100">
              <a:solidFill>
                <a:schemeClr val="bg1"/>
              </a:solidFill>
              <a:cs typeface="+mn-ea"/>
              <a:sym typeface="+mn-lt"/>
            </a:endParaRPr>
          </a:p>
        </p:txBody>
      </p:sp>
      <p:sp>
        <p:nvSpPr>
          <p:cNvPr id="45" name="MH_Other_3"/>
          <p:cNvSpPr/>
          <p:nvPr>
            <p:custDataLst>
              <p:tags r:id="rId7"/>
            </p:custDataLst>
          </p:nvPr>
        </p:nvSpPr>
        <p:spPr>
          <a:xfrm>
            <a:off x="5517162" y="4257415"/>
            <a:ext cx="1029535" cy="694727"/>
          </a:xfrm>
          <a:custGeom>
            <a:avLst/>
            <a:gdLst>
              <a:gd name="connsiteX0" fmla="*/ 0 w 872351"/>
              <a:gd name="connsiteY0" fmla="*/ 0 h 721783"/>
              <a:gd name="connsiteX1" fmla="*/ 697880 w 872351"/>
              <a:gd name="connsiteY1" fmla="*/ 0 h 721783"/>
              <a:gd name="connsiteX2" fmla="*/ 872351 w 872351"/>
              <a:gd name="connsiteY2" fmla="*/ 360892 h 721783"/>
              <a:gd name="connsiteX3" fmla="*/ 697880 w 872351"/>
              <a:gd name="connsiteY3" fmla="*/ 721783 h 721783"/>
              <a:gd name="connsiteX4" fmla="*/ 0 w 872351"/>
              <a:gd name="connsiteY4" fmla="*/ 721783 h 72178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72351" h="721783">
                <a:moveTo>
                  <a:pt x="0" y="0"/>
                </a:moveTo>
                <a:lnTo>
                  <a:pt x="697880" y="0"/>
                </a:lnTo>
                <a:lnTo>
                  <a:pt x="872351" y="360892"/>
                </a:lnTo>
                <a:lnTo>
                  <a:pt x="697880" y="721783"/>
                </a:lnTo>
                <a:lnTo>
                  <a:pt x="0" y="721783"/>
                </a:lnTo>
                <a:close/>
              </a:path>
            </a:pathLst>
          </a:custGeom>
          <a:solidFill>
            <a:schemeClr val="accent3"/>
          </a:solidFill>
          <a:ln w="7620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defRPr/>
            </a:pPr>
            <a:r>
              <a:rPr lang="en-US" altLang="zh-CN" sz="4216">
                <a:solidFill>
                  <a:srgbClr val="FFFFFF"/>
                </a:solidFill>
                <a:cs typeface="+mn-ea"/>
                <a:sym typeface="+mn-lt"/>
              </a:rPr>
              <a:t>3</a:t>
            </a:r>
            <a:endParaRPr lang="zh-CN" altLang="en-US" sz="4216">
              <a:solidFill>
                <a:srgbClr val="FFFFFF"/>
              </a:solidFill>
              <a:cs typeface="+mn-ea"/>
              <a:sym typeface="+mn-lt"/>
            </a:endParaRPr>
          </a:p>
        </p:txBody>
      </p:sp>
      <p:sp>
        <p:nvSpPr>
          <p:cNvPr id="10" name="MH_SubTitle_4"/>
          <p:cNvSpPr/>
          <p:nvPr>
            <p:custDataLst>
              <p:tags r:id="rId8"/>
            </p:custDataLst>
          </p:nvPr>
        </p:nvSpPr>
        <p:spPr>
          <a:xfrm>
            <a:off x="6357532" y="5102806"/>
            <a:ext cx="3867035" cy="639484"/>
          </a:xfrm>
          <a:custGeom>
            <a:avLst/>
            <a:gdLst>
              <a:gd name="connsiteX0" fmla="*/ 122108 w 732631"/>
              <a:gd name="connsiteY0" fmla="*/ 0 h 5307012"/>
              <a:gd name="connsiteX1" fmla="*/ 610523 w 732631"/>
              <a:gd name="connsiteY1" fmla="*/ 0 h 5307012"/>
              <a:gd name="connsiteX2" fmla="*/ 732631 w 732631"/>
              <a:gd name="connsiteY2" fmla="*/ 122108 h 5307012"/>
              <a:gd name="connsiteX3" fmla="*/ 732631 w 732631"/>
              <a:gd name="connsiteY3" fmla="*/ 5307012 h 5307012"/>
              <a:gd name="connsiteX4" fmla="*/ 732631 w 732631"/>
              <a:gd name="connsiteY4" fmla="*/ 5307012 h 5307012"/>
              <a:gd name="connsiteX5" fmla="*/ 0 w 732631"/>
              <a:gd name="connsiteY5" fmla="*/ 5307012 h 5307012"/>
              <a:gd name="connsiteX6" fmla="*/ 0 w 732631"/>
              <a:gd name="connsiteY6" fmla="*/ 5307012 h 5307012"/>
              <a:gd name="connsiteX7" fmla="*/ 0 w 732631"/>
              <a:gd name="connsiteY7" fmla="*/ 122108 h 5307012"/>
              <a:gd name="connsiteX8" fmla="*/ 122108 w 732631"/>
              <a:gd name="connsiteY8" fmla="*/ 0 h 53070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2631" h="5307012">
                <a:moveTo>
                  <a:pt x="732631" y="884525"/>
                </a:moveTo>
                <a:lnTo>
                  <a:pt x="732631" y="4422487"/>
                </a:lnTo>
                <a:cubicBezTo>
                  <a:pt x="732631" y="4910992"/>
                  <a:pt x="725084" y="5307008"/>
                  <a:pt x="715774" y="5307008"/>
                </a:cubicBezTo>
                <a:lnTo>
                  <a:pt x="0" y="5307008"/>
                </a:lnTo>
                <a:lnTo>
                  <a:pt x="0" y="5307008"/>
                </a:lnTo>
                <a:lnTo>
                  <a:pt x="0" y="4"/>
                </a:lnTo>
                <a:lnTo>
                  <a:pt x="0" y="4"/>
                </a:lnTo>
                <a:lnTo>
                  <a:pt x="715774" y="4"/>
                </a:lnTo>
                <a:cubicBezTo>
                  <a:pt x="725084" y="4"/>
                  <a:pt x="732631" y="396020"/>
                  <a:pt x="732631" y="884525"/>
                </a:cubicBezTo>
                <a:close/>
              </a:path>
            </a:pathLst>
          </a:custGeom>
          <a:solidFill>
            <a:schemeClr val="accent4"/>
          </a:solidFill>
          <a:ln>
            <a:noFill/>
          </a:ln>
          <a:effectLst/>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lIns="0" tIns="0" rIns="0" bIns="0" spcCol="1270" anchor="ctr">
            <a:noAutofit/>
          </a:bodyPr>
          <a:lstStyle/>
          <a:p>
            <a:pPr lvl="0" algn="ctr"/>
            <a:r>
              <a:rPr lang="zh-CN" altLang="en-US" sz="2800">
                <a:solidFill>
                  <a:schemeClr val="bg1"/>
                </a:solidFill>
                <a:cs typeface="+mn-ea"/>
                <a:sym typeface="+mn-lt"/>
              </a:rPr>
              <a:t>明年工作计划</a:t>
            </a:r>
            <a:endParaRPr lang="en-US" altLang="zh-CN" sz="2800">
              <a:solidFill>
                <a:schemeClr val="bg1"/>
              </a:solidFill>
              <a:cs typeface="+mn-ea"/>
              <a:sym typeface="+mn-lt"/>
            </a:endParaRPr>
          </a:p>
          <a:p>
            <a:pPr lvl="0" algn="ctr"/>
            <a:r>
              <a:rPr lang="en-US" altLang="zh-CN" sz="1100">
                <a:solidFill>
                  <a:schemeClr val="bg1"/>
                </a:solidFill>
                <a:cs typeface="+mn-ea"/>
                <a:sym typeface="+mn-lt"/>
              </a:rPr>
              <a:t>NEXT YEAR WORK PLAN</a:t>
            </a:r>
            <a:endParaRPr lang="zh-CN" altLang="en-US" sz="1100">
              <a:solidFill>
                <a:schemeClr val="bg1"/>
              </a:solidFill>
              <a:cs typeface="+mn-ea"/>
              <a:sym typeface="+mn-lt"/>
            </a:endParaRPr>
          </a:p>
        </p:txBody>
      </p:sp>
      <p:sp>
        <p:nvSpPr>
          <p:cNvPr id="11" name="MH_Other_4"/>
          <p:cNvSpPr/>
          <p:nvPr>
            <p:custDataLst>
              <p:tags r:id="rId9"/>
            </p:custDataLst>
          </p:nvPr>
        </p:nvSpPr>
        <p:spPr>
          <a:xfrm>
            <a:off x="5517162" y="5076024"/>
            <a:ext cx="1029535" cy="696400"/>
          </a:xfrm>
          <a:custGeom>
            <a:avLst/>
            <a:gdLst>
              <a:gd name="connsiteX0" fmla="*/ 0 w 872351"/>
              <a:gd name="connsiteY0" fmla="*/ 0 h 721783"/>
              <a:gd name="connsiteX1" fmla="*/ 697880 w 872351"/>
              <a:gd name="connsiteY1" fmla="*/ 0 h 721783"/>
              <a:gd name="connsiteX2" fmla="*/ 872351 w 872351"/>
              <a:gd name="connsiteY2" fmla="*/ 360892 h 721783"/>
              <a:gd name="connsiteX3" fmla="*/ 697880 w 872351"/>
              <a:gd name="connsiteY3" fmla="*/ 721783 h 721783"/>
              <a:gd name="connsiteX4" fmla="*/ 0 w 872351"/>
              <a:gd name="connsiteY4" fmla="*/ 721783 h 72178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72351" h="721783">
                <a:moveTo>
                  <a:pt x="0" y="0"/>
                </a:moveTo>
                <a:lnTo>
                  <a:pt x="697880" y="0"/>
                </a:lnTo>
                <a:lnTo>
                  <a:pt x="872351" y="360892"/>
                </a:lnTo>
                <a:lnTo>
                  <a:pt x="697880" y="721783"/>
                </a:lnTo>
                <a:lnTo>
                  <a:pt x="0" y="721783"/>
                </a:lnTo>
                <a:close/>
              </a:path>
            </a:pathLst>
          </a:custGeom>
          <a:solidFill>
            <a:schemeClr val="accent4"/>
          </a:solidFill>
          <a:ln w="7620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defRPr/>
            </a:pPr>
            <a:r>
              <a:rPr lang="en-US" altLang="zh-CN" sz="4216">
                <a:solidFill>
                  <a:srgbClr val="FFFFFF"/>
                </a:solidFill>
                <a:cs typeface="+mn-ea"/>
                <a:sym typeface="+mn-lt"/>
              </a:rPr>
              <a:t>4</a:t>
            </a:r>
            <a:endParaRPr lang="zh-CN" altLang="en-US" sz="4216">
              <a:solidFill>
                <a:srgbClr val="FFFFFF"/>
              </a:solidFill>
              <a:cs typeface="+mn-ea"/>
              <a:sym typeface="+mn-lt"/>
            </a:endParaRPr>
          </a:p>
        </p:txBody>
      </p:sp>
      <p:sp>
        <p:nvSpPr>
          <p:cNvPr id="14" name="MH_Others_2"/>
          <p:cNvSpPr/>
          <p:nvPr>
            <p:custDataLst>
              <p:tags r:id="rId10"/>
            </p:custDataLst>
          </p:nvPr>
        </p:nvSpPr>
        <p:spPr>
          <a:xfrm>
            <a:off x="1060" y="773557"/>
            <a:ext cx="1460309" cy="50004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6425" tIns="48212" rIns="96425" bIns="48212" numCol="1" spcCol="0" rtlCol="0" fromWordArt="0" anchor="ctr" anchorCtr="0" forceAA="0" compatLnSpc="1">
            <a:prstTxWarp prst="textNoShape">
              <a:avLst/>
            </a:prstTxWarp>
            <a:noAutofit/>
          </a:bodyPr>
          <a:lstStyle/>
          <a:p>
            <a:endParaRPr lang="zh-CN" altLang="en-US" sz="2002">
              <a:solidFill>
                <a:srgbClr val="FFFFFF"/>
              </a:solidFill>
              <a:cs typeface="+mn-ea"/>
              <a:sym typeface="+mn-lt"/>
            </a:endParaRPr>
          </a:p>
        </p:txBody>
      </p:sp>
      <p:sp>
        <p:nvSpPr>
          <p:cNvPr id="15" name="MH_Others_1"/>
          <p:cNvSpPr txBox="1"/>
          <p:nvPr>
            <p:custDataLst>
              <p:tags r:id="rId11"/>
            </p:custDataLst>
          </p:nvPr>
        </p:nvSpPr>
        <p:spPr>
          <a:xfrm>
            <a:off x="1588371" y="728162"/>
            <a:ext cx="1141604" cy="615233"/>
          </a:xfrm>
          <a:prstGeom prst="rect">
            <a:avLst/>
          </a:prstGeom>
          <a:noFill/>
        </p:spPr>
        <p:txBody>
          <a:bodyPr vert="horz" wrap="square" lIns="0" tIns="0" rIns="0" bIns="0" rtlCol="0" anchor="ctr" anchorCtr="0">
            <a:spAutoFit/>
          </a:bodyPr>
          <a:lstStyle/>
          <a:p>
            <a:pPr algn="ctr"/>
            <a:r>
              <a:rPr lang="zh-CN" altLang="en-US" sz="3998" b="1">
                <a:solidFill>
                  <a:schemeClr val="accent1"/>
                </a:solidFill>
                <a:latin typeface="+mn-lt"/>
                <a:ea typeface="+mn-ea"/>
                <a:cs typeface="+mn-ea"/>
                <a:sym typeface="+mn-lt"/>
              </a:rPr>
              <a:t>目录</a:t>
            </a:r>
          </a:p>
        </p:txBody>
      </p:sp>
      <p:sp>
        <p:nvSpPr>
          <p:cNvPr id="16" name="MH_Others_2"/>
          <p:cNvSpPr txBox="1"/>
          <p:nvPr>
            <p:custDataLst>
              <p:tags r:id="rId12"/>
            </p:custDataLst>
          </p:nvPr>
        </p:nvSpPr>
        <p:spPr>
          <a:xfrm>
            <a:off x="858215" y="1343522"/>
            <a:ext cx="2601915" cy="492571"/>
          </a:xfrm>
          <a:prstGeom prst="rect">
            <a:avLst/>
          </a:prstGeom>
          <a:noFill/>
        </p:spPr>
        <p:txBody>
          <a:bodyPr wrap="square" lIns="0" tIns="0" rIns="0" bIns="0">
            <a:spAutoFit/>
          </a:bodyPr>
          <a:lstStyle/>
          <a:p>
            <a:pPr algn="ctr">
              <a:defRPr/>
            </a:pPr>
            <a:r>
              <a:rPr lang="en-US" altLang="zh-CN" sz="3201">
                <a:solidFill>
                  <a:schemeClr val="accent1"/>
                </a:solidFill>
                <a:latin typeface="+mn-lt"/>
                <a:ea typeface="+mn-ea"/>
                <a:cs typeface="+mn-ea"/>
                <a:sym typeface="+mn-lt"/>
              </a:rPr>
              <a:t>CONTENTS</a:t>
            </a:r>
            <a:endParaRPr lang="zh-CN" altLang="en-US" sz="3201">
              <a:solidFill>
                <a:schemeClr val="accent1"/>
              </a:solidFill>
              <a:latin typeface="+mn-lt"/>
              <a:ea typeface="+mn-ea"/>
              <a:cs typeface="+mn-ea"/>
              <a:sym typeface="+mn-lt"/>
            </a:endParaRPr>
          </a:p>
        </p:txBody>
      </p:sp>
      <p:sp>
        <p:nvSpPr>
          <p:cNvPr id="17" name="MH_Others_2"/>
          <p:cNvSpPr/>
          <p:nvPr>
            <p:custDataLst>
              <p:tags r:id="rId13"/>
            </p:custDataLst>
          </p:nvPr>
        </p:nvSpPr>
        <p:spPr>
          <a:xfrm>
            <a:off x="2921678" y="773557"/>
            <a:ext cx="9936365" cy="50004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6425" tIns="48212" rIns="96425" bIns="48212" numCol="1" spcCol="0" rtlCol="0" fromWordArt="0" anchor="ctr" anchorCtr="0" forceAA="0" compatLnSpc="1">
            <a:prstTxWarp prst="textNoShape">
              <a:avLst/>
            </a:prstTxWarp>
            <a:noAutofit/>
          </a:bodyPr>
          <a:lstStyle/>
          <a:p>
            <a:endParaRPr lang="zh-CN" altLang="en-US" sz="2002">
              <a:solidFill>
                <a:srgbClr val="FFFFFF"/>
              </a:solidFill>
              <a:cs typeface="+mn-ea"/>
              <a:sym typeface="+mn-lt"/>
            </a:endParaRPr>
          </a:p>
        </p:txBody>
      </p:sp>
    </p:spTree>
    <p:custDataLst>
      <p:tags r:id="rId1"/>
    </p:custDataLst>
    <p:extLst>
      <p:ext uri="{BB962C8B-B14F-4D97-AF65-F5344CB8AC3E}">
        <p14:creationId xmlns:p14="http://schemas.microsoft.com/office/powerpoint/2010/main" val="3112767945"/>
      </p:ext>
    </p:extLst>
  </p:cSld>
  <p:clrMapOvr>
    <a:masterClrMapping/>
  </p:clrMapOvr>
  <p:transition spd="slow" advTm="0">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additive="base">
                                        <p:cTn id="7" dur="500" fill="hold"/>
                                        <p:tgtEl>
                                          <p:spTgt spid="14"/>
                                        </p:tgtEl>
                                        <p:attrNameLst>
                                          <p:attrName>ppt_x</p:attrName>
                                        </p:attrNameLst>
                                      </p:cBhvr>
                                      <p:tavLst>
                                        <p:tav tm="0">
                                          <p:val>
                                            <p:strVal val="0-#ppt_w/2"/>
                                          </p:val>
                                        </p:tav>
                                        <p:tav tm="100000">
                                          <p:val>
                                            <p:strVal val="#ppt_x"/>
                                          </p:val>
                                        </p:tav>
                                      </p:tavLst>
                                    </p:anim>
                                    <p:anim calcmode="lin" valueType="num">
                                      <p:cBhvr additive="base">
                                        <p:cTn id="8" dur="500" fill="hold"/>
                                        <p:tgtEl>
                                          <p:spTgt spid="14"/>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15"/>
                                        </p:tgtEl>
                                        <p:attrNameLst>
                                          <p:attrName>style.visibility</p:attrName>
                                        </p:attrNameLst>
                                      </p:cBhvr>
                                      <p:to>
                                        <p:strVal val="visible"/>
                                      </p:to>
                                    </p:set>
                                    <p:anim calcmode="lin" valueType="num">
                                      <p:cBhvr additive="base">
                                        <p:cTn id="11" dur="500" fill="hold"/>
                                        <p:tgtEl>
                                          <p:spTgt spid="15"/>
                                        </p:tgtEl>
                                        <p:attrNameLst>
                                          <p:attrName>ppt_x</p:attrName>
                                        </p:attrNameLst>
                                      </p:cBhvr>
                                      <p:tavLst>
                                        <p:tav tm="0">
                                          <p:val>
                                            <p:strVal val="0-#ppt_w/2"/>
                                          </p:val>
                                        </p:tav>
                                        <p:tav tm="100000">
                                          <p:val>
                                            <p:strVal val="#ppt_x"/>
                                          </p:val>
                                        </p:tav>
                                      </p:tavLst>
                                    </p:anim>
                                    <p:anim calcmode="lin" valueType="num">
                                      <p:cBhvr additive="base">
                                        <p:cTn id="12" dur="500" fill="hold"/>
                                        <p:tgtEl>
                                          <p:spTgt spid="15"/>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0"/>
                                  </p:stCondLst>
                                  <p:childTnLst>
                                    <p:set>
                                      <p:cBhvr>
                                        <p:cTn id="14" dur="1" fill="hold">
                                          <p:stCondLst>
                                            <p:cond delay="0"/>
                                          </p:stCondLst>
                                        </p:cTn>
                                        <p:tgtEl>
                                          <p:spTgt spid="16"/>
                                        </p:tgtEl>
                                        <p:attrNameLst>
                                          <p:attrName>style.visibility</p:attrName>
                                        </p:attrNameLst>
                                      </p:cBhvr>
                                      <p:to>
                                        <p:strVal val="visible"/>
                                      </p:to>
                                    </p:set>
                                    <p:anim calcmode="lin" valueType="num">
                                      <p:cBhvr additive="base">
                                        <p:cTn id="15" dur="500" fill="hold"/>
                                        <p:tgtEl>
                                          <p:spTgt spid="16"/>
                                        </p:tgtEl>
                                        <p:attrNameLst>
                                          <p:attrName>ppt_x</p:attrName>
                                        </p:attrNameLst>
                                      </p:cBhvr>
                                      <p:tavLst>
                                        <p:tav tm="0">
                                          <p:val>
                                            <p:strVal val="0-#ppt_w/2"/>
                                          </p:val>
                                        </p:tav>
                                        <p:tav tm="100000">
                                          <p:val>
                                            <p:strVal val="#ppt_x"/>
                                          </p:val>
                                        </p:tav>
                                      </p:tavLst>
                                    </p:anim>
                                    <p:anim calcmode="lin" valueType="num">
                                      <p:cBhvr additive="base">
                                        <p:cTn id="16" dur="500" fill="hold"/>
                                        <p:tgtEl>
                                          <p:spTgt spid="16"/>
                                        </p:tgtEl>
                                        <p:attrNameLst>
                                          <p:attrName>ppt_y</p:attrName>
                                        </p:attrNameLst>
                                      </p:cBhvr>
                                      <p:tavLst>
                                        <p:tav tm="0">
                                          <p:val>
                                            <p:strVal val="#ppt_y"/>
                                          </p:val>
                                        </p:tav>
                                        <p:tav tm="100000">
                                          <p:val>
                                            <p:strVal val="#ppt_y"/>
                                          </p:val>
                                        </p:tav>
                                      </p:tavLst>
                                    </p:anim>
                                  </p:childTnLst>
                                </p:cTn>
                              </p:par>
                              <p:par>
                                <p:cTn id="17" presetID="2" presetClass="entr" presetSubtype="8" fill="hold" grpId="0" nodeType="withEffect">
                                  <p:stCondLst>
                                    <p:cond delay="0"/>
                                  </p:stCondLst>
                                  <p:childTnLst>
                                    <p:set>
                                      <p:cBhvr>
                                        <p:cTn id="18" dur="1" fill="hold">
                                          <p:stCondLst>
                                            <p:cond delay="0"/>
                                          </p:stCondLst>
                                        </p:cTn>
                                        <p:tgtEl>
                                          <p:spTgt spid="17"/>
                                        </p:tgtEl>
                                        <p:attrNameLst>
                                          <p:attrName>style.visibility</p:attrName>
                                        </p:attrNameLst>
                                      </p:cBhvr>
                                      <p:to>
                                        <p:strVal val="visible"/>
                                      </p:to>
                                    </p:set>
                                    <p:anim calcmode="lin" valueType="num">
                                      <p:cBhvr additive="base">
                                        <p:cTn id="19" dur="500" fill="hold"/>
                                        <p:tgtEl>
                                          <p:spTgt spid="17"/>
                                        </p:tgtEl>
                                        <p:attrNameLst>
                                          <p:attrName>ppt_x</p:attrName>
                                        </p:attrNameLst>
                                      </p:cBhvr>
                                      <p:tavLst>
                                        <p:tav tm="0">
                                          <p:val>
                                            <p:strVal val="0-#ppt_w/2"/>
                                          </p:val>
                                        </p:tav>
                                        <p:tav tm="100000">
                                          <p:val>
                                            <p:strVal val="#ppt_x"/>
                                          </p:val>
                                        </p:tav>
                                      </p:tavLst>
                                    </p:anim>
                                    <p:anim calcmode="lin" valueType="num">
                                      <p:cBhvr additive="base">
                                        <p:cTn id="20" dur="500" fill="hold"/>
                                        <p:tgtEl>
                                          <p:spTgt spid="17"/>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40"/>
                                        </p:tgtEl>
                                        <p:attrNameLst>
                                          <p:attrName>style.visibility</p:attrName>
                                        </p:attrNameLst>
                                      </p:cBhvr>
                                      <p:to>
                                        <p:strVal val="visible"/>
                                      </p:to>
                                    </p:set>
                                    <p:anim calcmode="lin" valueType="num">
                                      <p:cBhvr additive="base">
                                        <p:cTn id="25" dur="500" fill="hold"/>
                                        <p:tgtEl>
                                          <p:spTgt spid="40"/>
                                        </p:tgtEl>
                                        <p:attrNameLst>
                                          <p:attrName>ppt_x</p:attrName>
                                        </p:attrNameLst>
                                      </p:cBhvr>
                                      <p:tavLst>
                                        <p:tav tm="0">
                                          <p:val>
                                            <p:strVal val="0-#ppt_w/2"/>
                                          </p:val>
                                        </p:tav>
                                        <p:tav tm="100000">
                                          <p:val>
                                            <p:strVal val="#ppt_x"/>
                                          </p:val>
                                        </p:tav>
                                      </p:tavLst>
                                    </p:anim>
                                    <p:anim calcmode="lin" valueType="num">
                                      <p:cBhvr additive="base">
                                        <p:cTn id="26" dur="500" fill="hold"/>
                                        <p:tgtEl>
                                          <p:spTgt spid="40"/>
                                        </p:tgtEl>
                                        <p:attrNameLst>
                                          <p:attrName>ppt_y</p:attrName>
                                        </p:attrNameLst>
                                      </p:cBhvr>
                                      <p:tavLst>
                                        <p:tav tm="0">
                                          <p:val>
                                            <p:strVal val="#ppt_y"/>
                                          </p:val>
                                        </p:tav>
                                        <p:tav tm="100000">
                                          <p:val>
                                            <p:strVal val="#ppt_y"/>
                                          </p:val>
                                        </p:tav>
                                      </p:tavLst>
                                    </p:anim>
                                  </p:childTnLst>
                                </p:cTn>
                              </p:par>
                              <p:par>
                                <p:cTn id="27" presetID="2" presetClass="entr" presetSubtype="8" fill="hold" grpId="0" nodeType="withEffect">
                                  <p:stCondLst>
                                    <p:cond delay="0"/>
                                  </p:stCondLst>
                                  <p:childTnLst>
                                    <p:set>
                                      <p:cBhvr>
                                        <p:cTn id="28" dur="1" fill="hold">
                                          <p:stCondLst>
                                            <p:cond delay="0"/>
                                          </p:stCondLst>
                                        </p:cTn>
                                        <p:tgtEl>
                                          <p:spTgt spid="41"/>
                                        </p:tgtEl>
                                        <p:attrNameLst>
                                          <p:attrName>style.visibility</p:attrName>
                                        </p:attrNameLst>
                                      </p:cBhvr>
                                      <p:to>
                                        <p:strVal val="visible"/>
                                      </p:to>
                                    </p:set>
                                    <p:anim calcmode="lin" valueType="num">
                                      <p:cBhvr additive="base">
                                        <p:cTn id="29" dur="500" fill="hold"/>
                                        <p:tgtEl>
                                          <p:spTgt spid="41"/>
                                        </p:tgtEl>
                                        <p:attrNameLst>
                                          <p:attrName>ppt_x</p:attrName>
                                        </p:attrNameLst>
                                      </p:cBhvr>
                                      <p:tavLst>
                                        <p:tav tm="0">
                                          <p:val>
                                            <p:strVal val="0-#ppt_w/2"/>
                                          </p:val>
                                        </p:tav>
                                        <p:tav tm="100000">
                                          <p:val>
                                            <p:strVal val="#ppt_x"/>
                                          </p:val>
                                        </p:tav>
                                      </p:tavLst>
                                    </p:anim>
                                    <p:anim calcmode="lin" valueType="num">
                                      <p:cBhvr additive="base">
                                        <p:cTn id="30" dur="500" fill="hold"/>
                                        <p:tgtEl>
                                          <p:spTgt spid="41"/>
                                        </p:tgtEl>
                                        <p:attrNameLst>
                                          <p:attrName>ppt_y</p:attrName>
                                        </p:attrNameLst>
                                      </p:cBhvr>
                                      <p:tavLst>
                                        <p:tav tm="0">
                                          <p:val>
                                            <p:strVal val="#ppt_y"/>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2" presetClass="entr" presetSubtype="8" fill="hold" grpId="0" nodeType="clickEffect">
                                  <p:stCondLst>
                                    <p:cond delay="0"/>
                                  </p:stCondLst>
                                  <p:childTnLst>
                                    <p:set>
                                      <p:cBhvr>
                                        <p:cTn id="34" dur="1" fill="hold">
                                          <p:stCondLst>
                                            <p:cond delay="0"/>
                                          </p:stCondLst>
                                        </p:cTn>
                                        <p:tgtEl>
                                          <p:spTgt spid="42"/>
                                        </p:tgtEl>
                                        <p:attrNameLst>
                                          <p:attrName>style.visibility</p:attrName>
                                        </p:attrNameLst>
                                      </p:cBhvr>
                                      <p:to>
                                        <p:strVal val="visible"/>
                                      </p:to>
                                    </p:set>
                                    <p:anim calcmode="lin" valueType="num">
                                      <p:cBhvr additive="base">
                                        <p:cTn id="35" dur="500" fill="hold"/>
                                        <p:tgtEl>
                                          <p:spTgt spid="42"/>
                                        </p:tgtEl>
                                        <p:attrNameLst>
                                          <p:attrName>ppt_x</p:attrName>
                                        </p:attrNameLst>
                                      </p:cBhvr>
                                      <p:tavLst>
                                        <p:tav tm="0">
                                          <p:val>
                                            <p:strVal val="0-#ppt_w/2"/>
                                          </p:val>
                                        </p:tav>
                                        <p:tav tm="100000">
                                          <p:val>
                                            <p:strVal val="#ppt_x"/>
                                          </p:val>
                                        </p:tav>
                                      </p:tavLst>
                                    </p:anim>
                                    <p:anim calcmode="lin" valueType="num">
                                      <p:cBhvr additive="base">
                                        <p:cTn id="36" dur="500" fill="hold"/>
                                        <p:tgtEl>
                                          <p:spTgt spid="42"/>
                                        </p:tgtEl>
                                        <p:attrNameLst>
                                          <p:attrName>ppt_y</p:attrName>
                                        </p:attrNameLst>
                                      </p:cBhvr>
                                      <p:tavLst>
                                        <p:tav tm="0">
                                          <p:val>
                                            <p:strVal val="#ppt_y"/>
                                          </p:val>
                                        </p:tav>
                                        <p:tav tm="100000">
                                          <p:val>
                                            <p:strVal val="#ppt_y"/>
                                          </p:val>
                                        </p:tav>
                                      </p:tavLst>
                                    </p:anim>
                                  </p:childTnLst>
                                </p:cTn>
                              </p:par>
                              <p:par>
                                <p:cTn id="37" presetID="2" presetClass="entr" presetSubtype="8" fill="hold" grpId="0" nodeType="withEffect">
                                  <p:stCondLst>
                                    <p:cond delay="0"/>
                                  </p:stCondLst>
                                  <p:childTnLst>
                                    <p:set>
                                      <p:cBhvr>
                                        <p:cTn id="38" dur="1" fill="hold">
                                          <p:stCondLst>
                                            <p:cond delay="0"/>
                                          </p:stCondLst>
                                        </p:cTn>
                                        <p:tgtEl>
                                          <p:spTgt spid="43"/>
                                        </p:tgtEl>
                                        <p:attrNameLst>
                                          <p:attrName>style.visibility</p:attrName>
                                        </p:attrNameLst>
                                      </p:cBhvr>
                                      <p:to>
                                        <p:strVal val="visible"/>
                                      </p:to>
                                    </p:set>
                                    <p:anim calcmode="lin" valueType="num">
                                      <p:cBhvr additive="base">
                                        <p:cTn id="39" dur="500" fill="hold"/>
                                        <p:tgtEl>
                                          <p:spTgt spid="43"/>
                                        </p:tgtEl>
                                        <p:attrNameLst>
                                          <p:attrName>ppt_x</p:attrName>
                                        </p:attrNameLst>
                                      </p:cBhvr>
                                      <p:tavLst>
                                        <p:tav tm="0">
                                          <p:val>
                                            <p:strVal val="0-#ppt_w/2"/>
                                          </p:val>
                                        </p:tav>
                                        <p:tav tm="100000">
                                          <p:val>
                                            <p:strVal val="#ppt_x"/>
                                          </p:val>
                                        </p:tav>
                                      </p:tavLst>
                                    </p:anim>
                                    <p:anim calcmode="lin" valueType="num">
                                      <p:cBhvr additive="base">
                                        <p:cTn id="40" dur="500" fill="hold"/>
                                        <p:tgtEl>
                                          <p:spTgt spid="43"/>
                                        </p:tgtEl>
                                        <p:attrNameLst>
                                          <p:attrName>ppt_y</p:attrName>
                                        </p:attrNameLst>
                                      </p:cBhvr>
                                      <p:tavLst>
                                        <p:tav tm="0">
                                          <p:val>
                                            <p:strVal val="#ppt_y"/>
                                          </p:val>
                                        </p:tav>
                                        <p:tav tm="100000">
                                          <p:val>
                                            <p:strVal val="#ppt_y"/>
                                          </p:val>
                                        </p:tav>
                                      </p:tavLst>
                                    </p:anim>
                                  </p:childTnLst>
                                </p:cTn>
                              </p:par>
                            </p:childTnLst>
                          </p:cTn>
                        </p:par>
                      </p:childTnLst>
                    </p:cTn>
                  </p:par>
                  <p:par>
                    <p:cTn id="41" fill="hold">
                      <p:stCondLst>
                        <p:cond delay="indefinite"/>
                      </p:stCondLst>
                      <p:childTnLst>
                        <p:par>
                          <p:cTn id="42" fill="hold">
                            <p:stCondLst>
                              <p:cond delay="0"/>
                            </p:stCondLst>
                            <p:childTnLst>
                              <p:par>
                                <p:cTn id="43" presetID="2" presetClass="entr" presetSubtype="8" fill="hold" grpId="0" nodeType="clickEffect">
                                  <p:stCondLst>
                                    <p:cond delay="0"/>
                                  </p:stCondLst>
                                  <p:childTnLst>
                                    <p:set>
                                      <p:cBhvr>
                                        <p:cTn id="44" dur="1" fill="hold">
                                          <p:stCondLst>
                                            <p:cond delay="0"/>
                                          </p:stCondLst>
                                        </p:cTn>
                                        <p:tgtEl>
                                          <p:spTgt spid="44"/>
                                        </p:tgtEl>
                                        <p:attrNameLst>
                                          <p:attrName>style.visibility</p:attrName>
                                        </p:attrNameLst>
                                      </p:cBhvr>
                                      <p:to>
                                        <p:strVal val="visible"/>
                                      </p:to>
                                    </p:set>
                                    <p:anim calcmode="lin" valueType="num">
                                      <p:cBhvr additive="base">
                                        <p:cTn id="45" dur="500" fill="hold"/>
                                        <p:tgtEl>
                                          <p:spTgt spid="44"/>
                                        </p:tgtEl>
                                        <p:attrNameLst>
                                          <p:attrName>ppt_x</p:attrName>
                                        </p:attrNameLst>
                                      </p:cBhvr>
                                      <p:tavLst>
                                        <p:tav tm="0">
                                          <p:val>
                                            <p:strVal val="0-#ppt_w/2"/>
                                          </p:val>
                                        </p:tav>
                                        <p:tav tm="100000">
                                          <p:val>
                                            <p:strVal val="#ppt_x"/>
                                          </p:val>
                                        </p:tav>
                                      </p:tavLst>
                                    </p:anim>
                                    <p:anim calcmode="lin" valueType="num">
                                      <p:cBhvr additive="base">
                                        <p:cTn id="46" dur="500" fill="hold"/>
                                        <p:tgtEl>
                                          <p:spTgt spid="44"/>
                                        </p:tgtEl>
                                        <p:attrNameLst>
                                          <p:attrName>ppt_y</p:attrName>
                                        </p:attrNameLst>
                                      </p:cBhvr>
                                      <p:tavLst>
                                        <p:tav tm="0">
                                          <p:val>
                                            <p:strVal val="#ppt_y"/>
                                          </p:val>
                                        </p:tav>
                                        <p:tav tm="100000">
                                          <p:val>
                                            <p:strVal val="#ppt_y"/>
                                          </p:val>
                                        </p:tav>
                                      </p:tavLst>
                                    </p:anim>
                                  </p:childTnLst>
                                </p:cTn>
                              </p:par>
                              <p:par>
                                <p:cTn id="47" presetID="2" presetClass="entr" presetSubtype="8" fill="hold" grpId="0" nodeType="withEffect">
                                  <p:stCondLst>
                                    <p:cond delay="0"/>
                                  </p:stCondLst>
                                  <p:childTnLst>
                                    <p:set>
                                      <p:cBhvr>
                                        <p:cTn id="48" dur="1" fill="hold">
                                          <p:stCondLst>
                                            <p:cond delay="0"/>
                                          </p:stCondLst>
                                        </p:cTn>
                                        <p:tgtEl>
                                          <p:spTgt spid="45"/>
                                        </p:tgtEl>
                                        <p:attrNameLst>
                                          <p:attrName>style.visibility</p:attrName>
                                        </p:attrNameLst>
                                      </p:cBhvr>
                                      <p:to>
                                        <p:strVal val="visible"/>
                                      </p:to>
                                    </p:set>
                                    <p:anim calcmode="lin" valueType="num">
                                      <p:cBhvr additive="base">
                                        <p:cTn id="49" dur="500" fill="hold"/>
                                        <p:tgtEl>
                                          <p:spTgt spid="45"/>
                                        </p:tgtEl>
                                        <p:attrNameLst>
                                          <p:attrName>ppt_x</p:attrName>
                                        </p:attrNameLst>
                                      </p:cBhvr>
                                      <p:tavLst>
                                        <p:tav tm="0">
                                          <p:val>
                                            <p:strVal val="0-#ppt_w/2"/>
                                          </p:val>
                                        </p:tav>
                                        <p:tav tm="100000">
                                          <p:val>
                                            <p:strVal val="#ppt_x"/>
                                          </p:val>
                                        </p:tav>
                                      </p:tavLst>
                                    </p:anim>
                                    <p:anim calcmode="lin" valueType="num">
                                      <p:cBhvr additive="base">
                                        <p:cTn id="50" dur="500" fill="hold"/>
                                        <p:tgtEl>
                                          <p:spTgt spid="45"/>
                                        </p:tgtEl>
                                        <p:attrNameLst>
                                          <p:attrName>ppt_y</p:attrName>
                                        </p:attrNameLst>
                                      </p:cBhvr>
                                      <p:tavLst>
                                        <p:tav tm="0">
                                          <p:val>
                                            <p:strVal val="#ppt_y"/>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8" fill="hold" grpId="0" nodeType="clickEffect">
                                  <p:stCondLst>
                                    <p:cond delay="0"/>
                                  </p:stCondLst>
                                  <p:childTnLst>
                                    <p:set>
                                      <p:cBhvr>
                                        <p:cTn id="54" dur="1" fill="hold">
                                          <p:stCondLst>
                                            <p:cond delay="0"/>
                                          </p:stCondLst>
                                        </p:cTn>
                                        <p:tgtEl>
                                          <p:spTgt spid="10"/>
                                        </p:tgtEl>
                                        <p:attrNameLst>
                                          <p:attrName>style.visibility</p:attrName>
                                        </p:attrNameLst>
                                      </p:cBhvr>
                                      <p:to>
                                        <p:strVal val="visible"/>
                                      </p:to>
                                    </p:set>
                                    <p:anim calcmode="lin" valueType="num">
                                      <p:cBhvr additive="base">
                                        <p:cTn id="55" dur="500" fill="hold"/>
                                        <p:tgtEl>
                                          <p:spTgt spid="10"/>
                                        </p:tgtEl>
                                        <p:attrNameLst>
                                          <p:attrName>ppt_x</p:attrName>
                                        </p:attrNameLst>
                                      </p:cBhvr>
                                      <p:tavLst>
                                        <p:tav tm="0">
                                          <p:val>
                                            <p:strVal val="0-#ppt_w/2"/>
                                          </p:val>
                                        </p:tav>
                                        <p:tav tm="100000">
                                          <p:val>
                                            <p:strVal val="#ppt_x"/>
                                          </p:val>
                                        </p:tav>
                                      </p:tavLst>
                                    </p:anim>
                                    <p:anim calcmode="lin" valueType="num">
                                      <p:cBhvr additive="base">
                                        <p:cTn id="56" dur="500" fill="hold"/>
                                        <p:tgtEl>
                                          <p:spTgt spid="10"/>
                                        </p:tgtEl>
                                        <p:attrNameLst>
                                          <p:attrName>ppt_y</p:attrName>
                                        </p:attrNameLst>
                                      </p:cBhvr>
                                      <p:tavLst>
                                        <p:tav tm="0">
                                          <p:val>
                                            <p:strVal val="#ppt_y"/>
                                          </p:val>
                                        </p:tav>
                                        <p:tav tm="100000">
                                          <p:val>
                                            <p:strVal val="#ppt_y"/>
                                          </p:val>
                                        </p:tav>
                                      </p:tavLst>
                                    </p:anim>
                                  </p:childTnLst>
                                </p:cTn>
                              </p:par>
                              <p:par>
                                <p:cTn id="57" presetID="2" presetClass="entr" presetSubtype="8" fill="hold" grpId="0" nodeType="withEffect">
                                  <p:stCondLst>
                                    <p:cond delay="0"/>
                                  </p:stCondLst>
                                  <p:childTnLst>
                                    <p:set>
                                      <p:cBhvr>
                                        <p:cTn id="58" dur="1" fill="hold">
                                          <p:stCondLst>
                                            <p:cond delay="0"/>
                                          </p:stCondLst>
                                        </p:cTn>
                                        <p:tgtEl>
                                          <p:spTgt spid="11"/>
                                        </p:tgtEl>
                                        <p:attrNameLst>
                                          <p:attrName>style.visibility</p:attrName>
                                        </p:attrNameLst>
                                      </p:cBhvr>
                                      <p:to>
                                        <p:strVal val="visible"/>
                                      </p:to>
                                    </p:set>
                                    <p:anim calcmode="lin" valueType="num">
                                      <p:cBhvr additive="base">
                                        <p:cTn id="59" dur="500" fill="hold"/>
                                        <p:tgtEl>
                                          <p:spTgt spid="11"/>
                                        </p:tgtEl>
                                        <p:attrNameLst>
                                          <p:attrName>ppt_x</p:attrName>
                                        </p:attrNameLst>
                                      </p:cBhvr>
                                      <p:tavLst>
                                        <p:tav tm="0">
                                          <p:val>
                                            <p:strVal val="0-#ppt_w/2"/>
                                          </p:val>
                                        </p:tav>
                                        <p:tav tm="100000">
                                          <p:val>
                                            <p:strVal val="#ppt_x"/>
                                          </p:val>
                                        </p:tav>
                                      </p:tavLst>
                                    </p:anim>
                                    <p:anim calcmode="lin" valueType="num">
                                      <p:cBhvr additive="base">
                                        <p:cTn id="60" dur="500" fill="hold"/>
                                        <p:tgtEl>
                                          <p:spTgt spid="1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 grpId="0" animBg="1"/>
      <p:bldP spid="41" grpId="0" animBg="1"/>
      <p:bldP spid="42" grpId="0" animBg="1"/>
      <p:bldP spid="43" grpId="0" animBg="1"/>
      <p:bldP spid="44" grpId="0" animBg="1"/>
      <p:bldP spid="45" grpId="0" animBg="1"/>
      <p:bldP spid="10" grpId="0" animBg="1"/>
      <p:bldP spid="11" grpId="0" animBg="1"/>
      <p:bldP spid="14" grpId="0" animBg="1"/>
      <p:bldP spid="15" grpId="0"/>
      <p:bldP spid="16" grpId="0"/>
      <p:bldP spid="17"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任意多边形 4"/>
          <p:cNvSpPr/>
          <p:nvPr>
            <p:custDataLst>
              <p:tags r:id="rId2"/>
            </p:custDataLst>
          </p:nvPr>
        </p:nvSpPr>
        <p:spPr>
          <a:xfrm>
            <a:off x="5713452" y="2413134"/>
            <a:ext cx="3526337" cy="2406384"/>
          </a:xfrm>
          <a:custGeom>
            <a:avLst/>
            <a:gdLst>
              <a:gd name="connsiteX0" fmla="*/ 0 w 2219325"/>
              <a:gd name="connsiteY0" fmla="*/ 0 h 1514475"/>
              <a:gd name="connsiteX1" fmla="*/ 2219325 w 2219325"/>
              <a:gd name="connsiteY1" fmla="*/ 0 h 1514475"/>
              <a:gd name="connsiteX2" fmla="*/ 2219325 w 2219325"/>
              <a:gd name="connsiteY2" fmla="*/ 1514475 h 1514475"/>
              <a:gd name="connsiteX3" fmla="*/ 0 w 2219325"/>
              <a:gd name="connsiteY3" fmla="*/ 1514475 h 1514475"/>
              <a:gd name="connsiteX4" fmla="*/ 0 w 2219325"/>
              <a:gd name="connsiteY4" fmla="*/ 1214437 h 1514475"/>
              <a:gd name="connsiteX5" fmla="*/ 238125 w 2219325"/>
              <a:gd name="connsiteY5" fmla="*/ 1214437 h 1514475"/>
              <a:gd name="connsiteX6" fmla="*/ 238125 w 2219325"/>
              <a:gd name="connsiteY6" fmla="*/ 300037 h 1514475"/>
              <a:gd name="connsiteX7" fmla="*/ 0 w 2219325"/>
              <a:gd name="connsiteY7" fmla="*/ 300037 h 1514475"/>
              <a:gd name="connsiteX0" fmla="*/ 238125 w 2219325"/>
              <a:gd name="connsiteY0" fmla="*/ 300037 h 1514475"/>
              <a:gd name="connsiteX1" fmla="*/ 0 w 2219325"/>
              <a:gd name="connsiteY1" fmla="*/ 300037 h 1514475"/>
              <a:gd name="connsiteX2" fmla="*/ 0 w 2219325"/>
              <a:gd name="connsiteY2" fmla="*/ 0 h 1514475"/>
              <a:gd name="connsiteX3" fmla="*/ 2219325 w 2219325"/>
              <a:gd name="connsiteY3" fmla="*/ 0 h 1514475"/>
              <a:gd name="connsiteX4" fmla="*/ 2219325 w 2219325"/>
              <a:gd name="connsiteY4" fmla="*/ 1514475 h 1514475"/>
              <a:gd name="connsiteX5" fmla="*/ 0 w 2219325"/>
              <a:gd name="connsiteY5" fmla="*/ 1514475 h 1514475"/>
              <a:gd name="connsiteX6" fmla="*/ 0 w 2219325"/>
              <a:gd name="connsiteY6" fmla="*/ 1214437 h 1514475"/>
              <a:gd name="connsiteX7" fmla="*/ 238125 w 2219325"/>
              <a:gd name="connsiteY7" fmla="*/ 1214437 h 1514475"/>
              <a:gd name="connsiteX8" fmla="*/ 329565 w 2219325"/>
              <a:gd name="connsiteY8" fmla="*/ 391477 h 1514475"/>
              <a:gd name="connsiteX0" fmla="*/ 0 w 2219325"/>
              <a:gd name="connsiteY0" fmla="*/ 300037 h 1514475"/>
              <a:gd name="connsiteX1" fmla="*/ 0 w 2219325"/>
              <a:gd name="connsiteY1" fmla="*/ 0 h 1514475"/>
              <a:gd name="connsiteX2" fmla="*/ 2219325 w 2219325"/>
              <a:gd name="connsiteY2" fmla="*/ 0 h 1514475"/>
              <a:gd name="connsiteX3" fmla="*/ 2219325 w 2219325"/>
              <a:gd name="connsiteY3" fmla="*/ 1514475 h 1514475"/>
              <a:gd name="connsiteX4" fmla="*/ 0 w 2219325"/>
              <a:gd name="connsiteY4" fmla="*/ 1514475 h 1514475"/>
              <a:gd name="connsiteX5" fmla="*/ 0 w 2219325"/>
              <a:gd name="connsiteY5" fmla="*/ 1214437 h 1514475"/>
              <a:gd name="connsiteX6" fmla="*/ 238125 w 2219325"/>
              <a:gd name="connsiteY6" fmla="*/ 1214437 h 1514475"/>
              <a:gd name="connsiteX7" fmla="*/ 329565 w 2219325"/>
              <a:gd name="connsiteY7" fmla="*/ 391477 h 1514475"/>
              <a:gd name="connsiteX0" fmla="*/ 0 w 2219325"/>
              <a:gd name="connsiteY0" fmla="*/ 300037 h 1514475"/>
              <a:gd name="connsiteX1" fmla="*/ 0 w 2219325"/>
              <a:gd name="connsiteY1" fmla="*/ 0 h 1514475"/>
              <a:gd name="connsiteX2" fmla="*/ 2219325 w 2219325"/>
              <a:gd name="connsiteY2" fmla="*/ 0 h 1514475"/>
              <a:gd name="connsiteX3" fmla="*/ 2219325 w 2219325"/>
              <a:gd name="connsiteY3" fmla="*/ 1514475 h 1514475"/>
              <a:gd name="connsiteX4" fmla="*/ 0 w 2219325"/>
              <a:gd name="connsiteY4" fmla="*/ 1514475 h 1514475"/>
              <a:gd name="connsiteX5" fmla="*/ 0 w 2219325"/>
              <a:gd name="connsiteY5" fmla="*/ 1214437 h 1514475"/>
              <a:gd name="connsiteX6" fmla="*/ 238125 w 2219325"/>
              <a:gd name="connsiteY6" fmla="*/ 1214437 h 1514475"/>
              <a:gd name="connsiteX0" fmla="*/ 0 w 2219325"/>
              <a:gd name="connsiteY0" fmla="*/ 300037 h 1514475"/>
              <a:gd name="connsiteX1" fmla="*/ 0 w 2219325"/>
              <a:gd name="connsiteY1" fmla="*/ 0 h 1514475"/>
              <a:gd name="connsiteX2" fmla="*/ 2219325 w 2219325"/>
              <a:gd name="connsiteY2" fmla="*/ 0 h 1514475"/>
              <a:gd name="connsiteX3" fmla="*/ 2219325 w 2219325"/>
              <a:gd name="connsiteY3" fmla="*/ 1514475 h 1514475"/>
              <a:gd name="connsiteX4" fmla="*/ 0 w 2219325"/>
              <a:gd name="connsiteY4" fmla="*/ 1514475 h 1514475"/>
              <a:gd name="connsiteX5" fmla="*/ 0 w 2219325"/>
              <a:gd name="connsiteY5" fmla="*/ 1214437 h 15144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219325" h="1514475">
                <a:moveTo>
                  <a:pt x="0" y="300037"/>
                </a:moveTo>
                <a:lnTo>
                  <a:pt x="0" y="0"/>
                </a:lnTo>
                <a:lnTo>
                  <a:pt x="2219325" y="0"/>
                </a:lnTo>
                <a:lnTo>
                  <a:pt x="2219325" y="1514475"/>
                </a:lnTo>
                <a:lnTo>
                  <a:pt x="0" y="1514475"/>
                </a:lnTo>
                <a:lnTo>
                  <a:pt x="0" y="1214437"/>
                </a:lnTo>
              </a:path>
            </a:pathLst>
          </a:custGeom>
          <a:no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3998">
              <a:solidFill>
                <a:schemeClr val="accent1"/>
              </a:solidFill>
              <a:cs typeface="+mn-ea"/>
              <a:sym typeface="+mn-lt"/>
            </a:endParaRPr>
          </a:p>
        </p:txBody>
      </p:sp>
      <p:sp>
        <p:nvSpPr>
          <p:cNvPr id="7" name="文本框 6"/>
          <p:cNvSpPr txBox="1"/>
          <p:nvPr>
            <p:custDataLst>
              <p:tags r:id="rId3"/>
            </p:custDataLst>
          </p:nvPr>
        </p:nvSpPr>
        <p:spPr>
          <a:xfrm>
            <a:off x="8507531" y="2552817"/>
            <a:ext cx="575111" cy="2127019"/>
          </a:xfrm>
          <a:prstGeom prst="rect">
            <a:avLst/>
          </a:prstGeom>
          <a:noFill/>
        </p:spPr>
        <p:txBody>
          <a:bodyPr vert="vert" lIns="0" tIns="0" rIns="0" bIns="0" anchor="ctr"/>
          <a:lstStyle/>
          <a:p>
            <a:pPr algn="ctr">
              <a:defRPr/>
            </a:pPr>
            <a:r>
              <a:rPr lang="en-US" altLang="zh-CN" sz="4400">
                <a:solidFill>
                  <a:schemeClr val="accent1"/>
                </a:solidFill>
                <a:latin typeface="+mn-lt"/>
                <a:ea typeface="+mn-ea"/>
                <a:cs typeface="+mn-ea"/>
                <a:sym typeface="+mn-lt"/>
              </a:rPr>
              <a:t>PART</a:t>
            </a:r>
            <a:endParaRPr lang="zh-CN" altLang="en-US" sz="4400">
              <a:solidFill>
                <a:schemeClr val="accent1"/>
              </a:solidFill>
              <a:latin typeface="+mn-lt"/>
              <a:ea typeface="+mn-ea"/>
              <a:cs typeface="+mn-ea"/>
              <a:sym typeface="+mn-lt"/>
            </a:endParaRPr>
          </a:p>
        </p:txBody>
      </p:sp>
      <p:sp>
        <p:nvSpPr>
          <p:cNvPr id="8" name="矩形 7"/>
          <p:cNvSpPr/>
          <p:nvPr/>
        </p:nvSpPr>
        <p:spPr>
          <a:xfrm>
            <a:off x="4120708" y="3029661"/>
            <a:ext cx="3964669" cy="677108"/>
          </a:xfrm>
          <a:prstGeom prst="rect">
            <a:avLst/>
          </a:prstGeom>
        </p:spPr>
        <p:txBody>
          <a:bodyPr wrap="square" lIns="0" tIns="0" rIns="0" bIns="0">
            <a:spAutoFit/>
          </a:bodyPr>
          <a:lstStyle/>
          <a:p>
            <a:r>
              <a:rPr lang="zh-CN" altLang="en-US" sz="4400" b="1">
                <a:solidFill>
                  <a:schemeClr val="accent1"/>
                </a:solidFill>
                <a:latin typeface="+mn-lt"/>
                <a:ea typeface="+mn-ea"/>
                <a:cs typeface="+mn-ea"/>
                <a:sym typeface="+mn-lt"/>
              </a:rPr>
              <a:t>年度工作概述</a:t>
            </a:r>
          </a:p>
        </p:txBody>
      </p:sp>
      <p:sp>
        <p:nvSpPr>
          <p:cNvPr id="9" name="TextBox 11"/>
          <p:cNvSpPr txBox="1"/>
          <p:nvPr/>
        </p:nvSpPr>
        <p:spPr>
          <a:xfrm>
            <a:off x="3987373" y="3777202"/>
            <a:ext cx="1609415" cy="215572"/>
          </a:xfrm>
          <a:prstGeom prst="rect">
            <a:avLst/>
          </a:prstGeom>
          <a:noFill/>
        </p:spPr>
        <p:txBody>
          <a:bodyPr wrap="none" lIns="0" tIns="0" rIns="0" bIns="0" rtlCol="0">
            <a:spAutoFit/>
          </a:bodyPr>
          <a:lstStyle/>
          <a:p>
            <a:pPr marL="171418" lvl="1" indent="-171418">
              <a:buFont typeface="Arial" panose="020B0604020202020204" pitchFamily="34" charset="0"/>
              <a:buChar char="•"/>
            </a:pPr>
            <a:r>
              <a:rPr lang="zh-CN" altLang="en-US" sz="1401">
                <a:solidFill>
                  <a:schemeClr val="accent1"/>
                </a:solidFill>
                <a:latin typeface="+mn-lt"/>
                <a:ea typeface="+mn-ea"/>
                <a:cs typeface="+mn-ea"/>
                <a:sym typeface="+mn-lt"/>
              </a:rPr>
              <a:t>添加相关标题文字</a:t>
            </a:r>
            <a:endParaRPr lang="en-US" altLang="zh-CN" sz="1401">
              <a:solidFill>
                <a:schemeClr val="accent1"/>
              </a:solidFill>
              <a:latin typeface="+mn-lt"/>
              <a:ea typeface="+mn-ea"/>
              <a:cs typeface="+mn-ea"/>
              <a:sym typeface="+mn-lt"/>
            </a:endParaRPr>
          </a:p>
        </p:txBody>
      </p:sp>
      <p:sp>
        <p:nvSpPr>
          <p:cNvPr id="10" name="TextBox 11"/>
          <p:cNvSpPr txBox="1"/>
          <p:nvPr/>
        </p:nvSpPr>
        <p:spPr>
          <a:xfrm>
            <a:off x="5674393" y="3777202"/>
            <a:ext cx="1609415" cy="215572"/>
          </a:xfrm>
          <a:prstGeom prst="rect">
            <a:avLst/>
          </a:prstGeom>
          <a:noFill/>
        </p:spPr>
        <p:txBody>
          <a:bodyPr wrap="none" lIns="0" tIns="0" rIns="0" bIns="0" rtlCol="0">
            <a:spAutoFit/>
          </a:bodyPr>
          <a:lstStyle/>
          <a:p>
            <a:pPr marL="171418" lvl="1" indent="-171418">
              <a:buFont typeface="Arial" panose="020B0604020202020204" pitchFamily="34" charset="0"/>
              <a:buChar char="•"/>
            </a:pPr>
            <a:r>
              <a:rPr lang="zh-CN" altLang="en-US" sz="1401">
                <a:solidFill>
                  <a:schemeClr val="accent1"/>
                </a:solidFill>
                <a:latin typeface="+mn-lt"/>
                <a:ea typeface="+mn-ea"/>
                <a:cs typeface="+mn-ea"/>
                <a:sym typeface="+mn-lt"/>
              </a:rPr>
              <a:t>添加相关标题文字</a:t>
            </a:r>
            <a:endParaRPr lang="en-US" altLang="zh-CN" sz="1401">
              <a:solidFill>
                <a:schemeClr val="accent1"/>
              </a:solidFill>
              <a:latin typeface="+mn-lt"/>
              <a:ea typeface="+mn-ea"/>
              <a:cs typeface="+mn-ea"/>
              <a:sym typeface="+mn-lt"/>
            </a:endParaRPr>
          </a:p>
        </p:txBody>
      </p:sp>
      <p:sp>
        <p:nvSpPr>
          <p:cNvPr id="11" name="TextBox 11"/>
          <p:cNvSpPr txBox="1"/>
          <p:nvPr/>
        </p:nvSpPr>
        <p:spPr>
          <a:xfrm>
            <a:off x="3987373" y="4046830"/>
            <a:ext cx="1609415" cy="215572"/>
          </a:xfrm>
          <a:prstGeom prst="rect">
            <a:avLst/>
          </a:prstGeom>
          <a:noFill/>
        </p:spPr>
        <p:txBody>
          <a:bodyPr wrap="none" lIns="0" tIns="0" rIns="0" bIns="0" rtlCol="0">
            <a:spAutoFit/>
          </a:bodyPr>
          <a:lstStyle/>
          <a:p>
            <a:pPr marL="171418" lvl="1" indent="-171418">
              <a:buFont typeface="Arial" panose="020B0604020202020204" pitchFamily="34" charset="0"/>
              <a:buChar char="•"/>
            </a:pPr>
            <a:r>
              <a:rPr lang="zh-CN" altLang="en-US" sz="1401">
                <a:solidFill>
                  <a:schemeClr val="accent1"/>
                </a:solidFill>
                <a:latin typeface="+mn-lt"/>
                <a:ea typeface="+mn-ea"/>
                <a:cs typeface="+mn-ea"/>
                <a:sym typeface="+mn-lt"/>
              </a:rPr>
              <a:t>添加相关标题文字</a:t>
            </a:r>
            <a:endParaRPr lang="en-US" altLang="zh-CN" sz="1401">
              <a:solidFill>
                <a:schemeClr val="accent1"/>
              </a:solidFill>
              <a:latin typeface="+mn-lt"/>
              <a:ea typeface="+mn-ea"/>
              <a:cs typeface="+mn-ea"/>
              <a:sym typeface="+mn-lt"/>
            </a:endParaRPr>
          </a:p>
        </p:txBody>
      </p:sp>
      <p:sp>
        <p:nvSpPr>
          <p:cNvPr id="12" name="TextBox 11"/>
          <p:cNvSpPr txBox="1"/>
          <p:nvPr/>
        </p:nvSpPr>
        <p:spPr>
          <a:xfrm>
            <a:off x="5674393" y="4046830"/>
            <a:ext cx="1609415" cy="215572"/>
          </a:xfrm>
          <a:prstGeom prst="rect">
            <a:avLst/>
          </a:prstGeom>
          <a:noFill/>
        </p:spPr>
        <p:txBody>
          <a:bodyPr wrap="none" lIns="0" tIns="0" rIns="0" bIns="0" rtlCol="0">
            <a:spAutoFit/>
          </a:bodyPr>
          <a:lstStyle/>
          <a:p>
            <a:pPr marL="171418" lvl="1" indent="-171418">
              <a:buFont typeface="Arial" panose="020B0604020202020204" pitchFamily="34" charset="0"/>
              <a:buChar char="•"/>
            </a:pPr>
            <a:r>
              <a:rPr lang="zh-CN" altLang="en-US" sz="1401">
                <a:solidFill>
                  <a:schemeClr val="accent1"/>
                </a:solidFill>
                <a:latin typeface="+mn-lt"/>
                <a:ea typeface="+mn-ea"/>
                <a:cs typeface="+mn-ea"/>
                <a:sym typeface="+mn-lt"/>
              </a:rPr>
              <a:t>添加相关标题文字</a:t>
            </a:r>
            <a:endParaRPr lang="en-US" altLang="zh-CN" sz="1401">
              <a:solidFill>
                <a:schemeClr val="accent1"/>
              </a:solidFill>
              <a:latin typeface="+mn-lt"/>
              <a:ea typeface="+mn-ea"/>
              <a:cs typeface="+mn-ea"/>
              <a:sym typeface="+mn-lt"/>
            </a:endParaRPr>
          </a:p>
        </p:txBody>
      </p:sp>
    </p:spTree>
    <p:custDataLst>
      <p:tags r:id="rId1"/>
    </p:custDataLst>
    <p:extLst>
      <p:ext uri="{BB962C8B-B14F-4D97-AF65-F5344CB8AC3E}">
        <p14:creationId xmlns:p14="http://schemas.microsoft.com/office/powerpoint/2010/main" val="1492789617"/>
      </p:ext>
    </p:extLst>
  </p:cSld>
  <p:clrMapOvr>
    <a:masterClrMapping/>
  </p:clrMapOvr>
  <p:transition spd="slow" advTm="0">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1000"/>
                                        <p:tgtEl>
                                          <p:spTgt spid="7"/>
                                        </p:tgtEl>
                                      </p:cBhvr>
                                    </p:animEffect>
                                    <p:anim calcmode="lin" valueType="num">
                                      <p:cBhvr>
                                        <p:cTn id="13" dur="1000" fill="hold"/>
                                        <p:tgtEl>
                                          <p:spTgt spid="7"/>
                                        </p:tgtEl>
                                        <p:attrNameLst>
                                          <p:attrName>ppt_x</p:attrName>
                                        </p:attrNameLst>
                                      </p:cBhvr>
                                      <p:tavLst>
                                        <p:tav tm="0">
                                          <p:val>
                                            <p:strVal val="#ppt_x"/>
                                          </p:val>
                                        </p:tav>
                                        <p:tav tm="100000">
                                          <p:val>
                                            <p:strVal val="#ppt_x"/>
                                          </p:val>
                                        </p:tav>
                                      </p:tavLst>
                                    </p:anim>
                                    <p:anim calcmode="lin" valueType="num">
                                      <p:cBhvr>
                                        <p:cTn id="14" dur="1000" fill="hold"/>
                                        <p:tgtEl>
                                          <p:spTgt spid="7"/>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fade">
                                      <p:cBhvr>
                                        <p:cTn id="17" dur="1000"/>
                                        <p:tgtEl>
                                          <p:spTgt spid="8"/>
                                        </p:tgtEl>
                                      </p:cBhvr>
                                    </p:animEffect>
                                    <p:anim calcmode="lin" valueType="num">
                                      <p:cBhvr>
                                        <p:cTn id="18" dur="1000" fill="hold"/>
                                        <p:tgtEl>
                                          <p:spTgt spid="8"/>
                                        </p:tgtEl>
                                        <p:attrNameLst>
                                          <p:attrName>ppt_x</p:attrName>
                                        </p:attrNameLst>
                                      </p:cBhvr>
                                      <p:tavLst>
                                        <p:tav tm="0">
                                          <p:val>
                                            <p:strVal val="#ppt_x"/>
                                          </p:val>
                                        </p:tav>
                                        <p:tav tm="100000">
                                          <p:val>
                                            <p:strVal val="#ppt_x"/>
                                          </p:val>
                                        </p:tav>
                                      </p:tavLst>
                                    </p:anim>
                                    <p:anim calcmode="lin" valueType="num">
                                      <p:cBhvr>
                                        <p:cTn id="19" dur="1000" fill="hold"/>
                                        <p:tgtEl>
                                          <p:spTgt spid="8"/>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9"/>
                                        </p:tgtEl>
                                        <p:attrNameLst>
                                          <p:attrName>style.visibility</p:attrName>
                                        </p:attrNameLst>
                                      </p:cBhvr>
                                      <p:to>
                                        <p:strVal val="visible"/>
                                      </p:to>
                                    </p:set>
                                    <p:animEffect transition="in" filter="fade">
                                      <p:cBhvr>
                                        <p:cTn id="22" dur="1000"/>
                                        <p:tgtEl>
                                          <p:spTgt spid="9"/>
                                        </p:tgtEl>
                                      </p:cBhvr>
                                    </p:animEffect>
                                    <p:anim calcmode="lin" valueType="num">
                                      <p:cBhvr>
                                        <p:cTn id="23" dur="1000" fill="hold"/>
                                        <p:tgtEl>
                                          <p:spTgt spid="9"/>
                                        </p:tgtEl>
                                        <p:attrNameLst>
                                          <p:attrName>ppt_x</p:attrName>
                                        </p:attrNameLst>
                                      </p:cBhvr>
                                      <p:tavLst>
                                        <p:tav tm="0">
                                          <p:val>
                                            <p:strVal val="#ppt_x"/>
                                          </p:val>
                                        </p:tav>
                                        <p:tav tm="100000">
                                          <p:val>
                                            <p:strVal val="#ppt_x"/>
                                          </p:val>
                                        </p:tav>
                                      </p:tavLst>
                                    </p:anim>
                                    <p:anim calcmode="lin" valueType="num">
                                      <p:cBhvr>
                                        <p:cTn id="24" dur="1000" fill="hold"/>
                                        <p:tgtEl>
                                          <p:spTgt spid="9"/>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0"/>
                                  </p:stCondLst>
                                  <p:childTnLst>
                                    <p:set>
                                      <p:cBhvr>
                                        <p:cTn id="26" dur="1" fill="hold">
                                          <p:stCondLst>
                                            <p:cond delay="0"/>
                                          </p:stCondLst>
                                        </p:cTn>
                                        <p:tgtEl>
                                          <p:spTgt spid="10"/>
                                        </p:tgtEl>
                                        <p:attrNameLst>
                                          <p:attrName>style.visibility</p:attrName>
                                        </p:attrNameLst>
                                      </p:cBhvr>
                                      <p:to>
                                        <p:strVal val="visible"/>
                                      </p:to>
                                    </p:set>
                                    <p:animEffect transition="in" filter="fade">
                                      <p:cBhvr>
                                        <p:cTn id="27" dur="1000"/>
                                        <p:tgtEl>
                                          <p:spTgt spid="10"/>
                                        </p:tgtEl>
                                      </p:cBhvr>
                                    </p:animEffect>
                                    <p:anim calcmode="lin" valueType="num">
                                      <p:cBhvr>
                                        <p:cTn id="28" dur="1000" fill="hold"/>
                                        <p:tgtEl>
                                          <p:spTgt spid="10"/>
                                        </p:tgtEl>
                                        <p:attrNameLst>
                                          <p:attrName>ppt_x</p:attrName>
                                        </p:attrNameLst>
                                      </p:cBhvr>
                                      <p:tavLst>
                                        <p:tav tm="0">
                                          <p:val>
                                            <p:strVal val="#ppt_x"/>
                                          </p:val>
                                        </p:tav>
                                        <p:tav tm="100000">
                                          <p:val>
                                            <p:strVal val="#ppt_x"/>
                                          </p:val>
                                        </p:tav>
                                      </p:tavLst>
                                    </p:anim>
                                    <p:anim calcmode="lin" valueType="num">
                                      <p:cBhvr>
                                        <p:cTn id="29" dur="1000" fill="hold"/>
                                        <p:tgtEl>
                                          <p:spTgt spid="10"/>
                                        </p:tgtEl>
                                        <p:attrNameLst>
                                          <p:attrName>ppt_y</p:attrName>
                                        </p:attrNameLst>
                                      </p:cBhvr>
                                      <p:tavLst>
                                        <p:tav tm="0">
                                          <p:val>
                                            <p:strVal val="#ppt_y+.1"/>
                                          </p:val>
                                        </p:tav>
                                        <p:tav tm="100000">
                                          <p:val>
                                            <p:strVal val="#ppt_y"/>
                                          </p:val>
                                        </p:tav>
                                      </p:tavLst>
                                    </p:anim>
                                  </p:childTnLst>
                                </p:cTn>
                              </p:par>
                              <p:par>
                                <p:cTn id="30" presetID="42" presetClass="entr" presetSubtype="0" fill="hold" grpId="0" nodeType="withEffect">
                                  <p:stCondLst>
                                    <p:cond delay="0"/>
                                  </p:stCondLst>
                                  <p:childTnLst>
                                    <p:set>
                                      <p:cBhvr>
                                        <p:cTn id="31" dur="1" fill="hold">
                                          <p:stCondLst>
                                            <p:cond delay="0"/>
                                          </p:stCondLst>
                                        </p:cTn>
                                        <p:tgtEl>
                                          <p:spTgt spid="11"/>
                                        </p:tgtEl>
                                        <p:attrNameLst>
                                          <p:attrName>style.visibility</p:attrName>
                                        </p:attrNameLst>
                                      </p:cBhvr>
                                      <p:to>
                                        <p:strVal val="visible"/>
                                      </p:to>
                                    </p:set>
                                    <p:animEffect transition="in" filter="fade">
                                      <p:cBhvr>
                                        <p:cTn id="32" dur="1000"/>
                                        <p:tgtEl>
                                          <p:spTgt spid="11"/>
                                        </p:tgtEl>
                                      </p:cBhvr>
                                    </p:animEffect>
                                    <p:anim calcmode="lin" valueType="num">
                                      <p:cBhvr>
                                        <p:cTn id="33" dur="1000" fill="hold"/>
                                        <p:tgtEl>
                                          <p:spTgt spid="11"/>
                                        </p:tgtEl>
                                        <p:attrNameLst>
                                          <p:attrName>ppt_x</p:attrName>
                                        </p:attrNameLst>
                                      </p:cBhvr>
                                      <p:tavLst>
                                        <p:tav tm="0">
                                          <p:val>
                                            <p:strVal val="#ppt_x"/>
                                          </p:val>
                                        </p:tav>
                                        <p:tav tm="100000">
                                          <p:val>
                                            <p:strVal val="#ppt_x"/>
                                          </p:val>
                                        </p:tav>
                                      </p:tavLst>
                                    </p:anim>
                                    <p:anim calcmode="lin" valueType="num">
                                      <p:cBhvr>
                                        <p:cTn id="34" dur="1000" fill="hold"/>
                                        <p:tgtEl>
                                          <p:spTgt spid="11"/>
                                        </p:tgtEl>
                                        <p:attrNameLst>
                                          <p:attrName>ppt_y</p:attrName>
                                        </p:attrNameLst>
                                      </p:cBhvr>
                                      <p:tavLst>
                                        <p:tav tm="0">
                                          <p:val>
                                            <p:strVal val="#ppt_y+.1"/>
                                          </p:val>
                                        </p:tav>
                                        <p:tav tm="100000">
                                          <p:val>
                                            <p:strVal val="#ppt_y"/>
                                          </p:val>
                                        </p:tav>
                                      </p:tavLst>
                                    </p:anim>
                                  </p:childTnLst>
                                </p:cTn>
                              </p:par>
                              <p:par>
                                <p:cTn id="35" presetID="42" presetClass="entr" presetSubtype="0" fill="hold" grpId="0" nodeType="withEffect">
                                  <p:stCondLst>
                                    <p:cond delay="0"/>
                                  </p:stCondLst>
                                  <p:childTnLst>
                                    <p:set>
                                      <p:cBhvr>
                                        <p:cTn id="36" dur="1" fill="hold">
                                          <p:stCondLst>
                                            <p:cond delay="0"/>
                                          </p:stCondLst>
                                        </p:cTn>
                                        <p:tgtEl>
                                          <p:spTgt spid="12"/>
                                        </p:tgtEl>
                                        <p:attrNameLst>
                                          <p:attrName>style.visibility</p:attrName>
                                        </p:attrNameLst>
                                      </p:cBhvr>
                                      <p:to>
                                        <p:strVal val="visible"/>
                                      </p:to>
                                    </p:set>
                                    <p:animEffect transition="in" filter="fade">
                                      <p:cBhvr>
                                        <p:cTn id="37" dur="1000"/>
                                        <p:tgtEl>
                                          <p:spTgt spid="12"/>
                                        </p:tgtEl>
                                      </p:cBhvr>
                                    </p:animEffect>
                                    <p:anim calcmode="lin" valueType="num">
                                      <p:cBhvr>
                                        <p:cTn id="38" dur="1000" fill="hold"/>
                                        <p:tgtEl>
                                          <p:spTgt spid="12"/>
                                        </p:tgtEl>
                                        <p:attrNameLst>
                                          <p:attrName>ppt_x</p:attrName>
                                        </p:attrNameLst>
                                      </p:cBhvr>
                                      <p:tavLst>
                                        <p:tav tm="0">
                                          <p:val>
                                            <p:strVal val="#ppt_x"/>
                                          </p:val>
                                        </p:tav>
                                        <p:tav tm="100000">
                                          <p:val>
                                            <p:strVal val="#ppt_x"/>
                                          </p:val>
                                        </p:tav>
                                      </p:tavLst>
                                    </p:anim>
                                    <p:anim calcmode="lin" valueType="num">
                                      <p:cBhvr>
                                        <p:cTn id="39"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7" grpId="0"/>
      <p:bldP spid="8" grpId="0"/>
      <p:bldP spid="9" grpId="0"/>
      <p:bldP spid="10" grpId="0"/>
      <p:bldP spid="11" grpId="0"/>
      <p:bldP spid="12"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1775531" y="4737173"/>
            <a:ext cx="2993817" cy="1038746"/>
          </a:xfrm>
          <a:prstGeom prst="rect">
            <a:avLst/>
          </a:prstGeom>
        </p:spPr>
        <p:txBody>
          <a:bodyPr wrap="square" lIns="0" tIns="0" rIns="0" bIns="0">
            <a:spAutoFit/>
          </a:bodyPr>
          <a:lstStyle/>
          <a:p>
            <a:pPr algn="just">
              <a:lnSpc>
                <a:spcPct val="150000"/>
              </a:lnSpc>
            </a:pPr>
            <a:r>
              <a:rPr lang="zh-CN" altLang="en-US" sz="900" dirty="0">
                <a:solidFill>
                  <a:schemeClr val="bg1">
                    <a:lumMod val="65000"/>
                  </a:schemeClr>
                </a:solidFill>
                <a:latin typeface="+mn-lt"/>
                <a:ea typeface="+mn-ea"/>
                <a:cs typeface="+mn-ea"/>
                <a:sym typeface="+mn-lt"/>
              </a:rPr>
              <a:t>请替换文字内容，修改文字内容，也可以直接复制你的内容到此。请替换文字内容，修改文字内容，也可以直接复制你的内容到此。请替换文字内容，修改文字内容，也可以直接复制你的内容到此。请替换文字内容，修改文字内容，也可以直接复制你的内容到此。</a:t>
            </a:r>
            <a:endParaRPr lang="en-US" sz="900" dirty="0">
              <a:solidFill>
                <a:schemeClr val="bg1">
                  <a:lumMod val="65000"/>
                </a:schemeClr>
              </a:solidFill>
              <a:latin typeface="+mn-lt"/>
              <a:ea typeface="+mn-ea"/>
              <a:cs typeface="+mn-ea"/>
              <a:sym typeface="+mn-lt"/>
            </a:endParaRPr>
          </a:p>
        </p:txBody>
      </p:sp>
      <p:sp>
        <p:nvSpPr>
          <p:cNvPr id="33" name="Freeform 32"/>
          <p:cNvSpPr/>
          <p:nvPr/>
        </p:nvSpPr>
        <p:spPr>
          <a:xfrm>
            <a:off x="2682881" y="6044724"/>
            <a:ext cx="171694" cy="163748"/>
          </a:xfrm>
          <a:custGeom>
            <a:avLst/>
            <a:gdLst/>
            <a:ahLst/>
            <a:cxnLst/>
            <a:rect l="l" t="t" r="r" b="b"/>
            <a:pathLst>
              <a:path w="212272" h="202448">
                <a:moveTo>
                  <a:pt x="106136" y="0"/>
                </a:moveTo>
                <a:cubicBezTo>
                  <a:pt x="108687" y="0"/>
                  <a:pt x="110771" y="1743"/>
                  <a:pt x="112387" y="5230"/>
                </a:cubicBezTo>
                <a:lnTo>
                  <a:pt x="141089" y="63273"/>
                </a:lnTo>
                <a:lnTo>
                  <a:pt x="205128" y="72585"/>
                </a:lnTo>
                <a:cubicBezTo>
                  <a:pt x="209890" y="73351"/>
                  <a:pt x="212272" y="75307"/>
                  <a:pt x="212272" y="78453"/>
                </a:cubicBezTo>
                <a:cubicBezTo>
                  <a:pt x="212272" y="80324"/>
                  <a:pt x="211166" y="82365"/>
                  <a:pt x="208955" y="84576"/>
                </a:cubicBezTo>
                <a:lnTo>
                  <a:pt x="162648" y="129735"/>
                </a:lnTo>
                <a:lnTo>
                  <a:pt x="173619" y="193519"/>
                </a:lnTo>
                <a:cubicBezTo>
                  <a:pt x="173704" y="194114"/>
                  <a:pt x="173746" y="194964"/>
                  <a:pt x="173746" y="196070"/>
                </a:cubicBezTo>
                <a:cubicBezTo>
                  <a:pt x="173746" y="197856"/>
                  <a:pt x="173300" y="199365"/>
                  <a:pt x="172407" y="200599"/>
                </a:cubicBezTo>
                <a:cubicBezTo>
                  <a:pt x="171514" y="201832"/>
                  <a:pt x="170217" y="202448"/>
                  <a:pt x="168516" y="202448"/>
                </a:cubicBezTo>
                <a:cubicBezTo>
                  <a:pt x="166900" y="202448"/>
                  <a:pt x="165199" y="201938"/>
                  <a:pt x="163413" y="200917"/>
                </a:cubicBezTo>
                <a:lnTo>
                  <a:pt x="106136" y="170812"/>
                </a:lnTo>
                <a:lnTo>
                  <a:pt x="48858" y="200917"/>
                </a:lnTo>
                <a:cubicBezTo>
                  <a:pt x="46987" y="201938"/>
                  <a:pt x="45286" y="202448"/>
                  <a:pt x="43756" y="202448"/>
                </a:cubicBezTo>
                <a:cubicBezTo>
                  <a:pt x="41970" y="202448"/>
                  <a:pt x="40630" y="201832"/>
                  <a:pt x="39737" y="200599"/>
                </a:cubicBezTo>
                <a:cubicBezTo>
                  <a:pt x="38844" y="199365"/>
                  <a:pt x="38398" y="197856"/>
                  <a:pt x="38398" y="196070"/>
                </a:cubicBezTo>
                <a:cubicBezTo>
                  <a:pt x="38398" y="195560"/>
                  <a:pt x="38483" y="194709"/>
                  <a:pt x="38653" y="193519"/>
                </a:cubicBezTo>
                <a:lnTo>
                  <a:pt x="49624" y="129735"/>
                </a:lnTo>
                <a:lnTo>
                  <a:pt x="3189" y="84576"/>
                </a:lnTo>
                <a:cubicBezTo>
                  <a:pt x="1063" y="82280"/>
                  <a:pt x="0" y="80239"/>
                  <a:pt x="0" y="78453"/>
                </a:cubicBezTo>
                <a:cubicBezTo>
                  <a:pt x="0" y="75307"/>
                  <a:pt x="2381" y="73351"/>
                  <a:pt x="7144" y="72585"/>
                </a:cubicBezTo>
                <a:lnTo>
                  <a:pt x="71183" y="63273"/>
                </a:lnTo>
                <a:lnTo>
                  <a:pt x="99885" y="5230"/>
                </a:lnTo>
                <a:cubicBezTo>
                  <a:pt x="101501" y="1743"/>
                  <a:pt x="103585" y="0"/>
                  <a:pt x="106136" y="0"/>
                </a:cubicBezTo>
                <a:close/>
              </a:path>
            </a:pathLst>
          </a:custGeom>
          <a:solidFill>
            <a:schemeClr val="bg1">
              <a:lumMod val="50000"/>
            </a:schemeClr>
          </a:solidFill>
          <a:ln>
            <a:solidFill>
              <a:schemeClr val="bg1">
                <a:lumMod val="50000"/>
              </a:schemeClr>
            </a:solidFill>
          </a:ln>
          <a:effectLst/>
        </p:spPr>
        <p:txBody>
          <a:bodyPr rot="0" spcFirstLastPara="0" vertOverflow="overflow" horzOverflow="overflow" vert="horz" wrap="square" lIns="96430" tIns="48216" rIns="96430" bIns="48216" numCol="1" spcCol="0" rtlCol="0" fromWordArt="0" anchor="t" anchorCtr="0" forceAA="0" compatLnSpc="1">
            <a:prstTxWarp prst="textNoShape">
              <a:avLst/>
            </a:prstTxWarp>
            <a:noAutofit/>
          </a:bodyPr>
          <a:lstStyle/>
          <a:p>
            <a:pPr>
              <a:lnSpc>
                <a:spcPct val="150000"/>
              </a:lnSpc>
            </a:pPr>
            <a:endParaRPr lang="en-US" sz="2002">
              <a:latin typeface="+mn-lt"/>
              <a:ea typeface="+mn-ea"/>
              <a:cs typeface="+mn-ea"/>
              <a:sym typeface="+mn-lt"/>
            </a:endParaRPr>
          </a:p>
        </p:txBody>
      </p:sp>
      <p:sp>
        <p:nvSpPr>
          <p:cNvPr id="34" name="Freeform 33"/>
          <p:cNvSpPr/>
          <p:nvPr/>
        </p:nvSpPr>
        <p:spPr>
          <a:xfrm>
            <a:off x="2935436" y="6044724"/>
            <a:ext cx="171694" cy="163748"/>
          </a:xfrm>
          <a:custGeom>
            <a:avLst/>
            <a:gdLst/>
            <a:ahLst/>
            <a:cxnLst/>
            <a:rect l="l" t="t" r="r" b="b"/>
            <a:pathLst>
              <a:path w="212272" h="202448">
                <a:moveTo>
                  <a:pt x="106136" y="0"/>
                </a:moveTo>
                <a:cubicBezTo>
                  <a:pt x="108687" y="0"/>
                  <a:pt x="110771" y="1743"/>
                  <a:pt x="112387" y="5230"/>
                </a:cubicBezTo>
                <a:lnTo>
                  <a:pt x="141089" y="63273"/>
                </a:lnTo>
                <a:lnTo>
                  <a:pt x="205128" y="72585"/>
                </a:lnTo>
                <a:cubicBezTo>
                  <a:pt x="209890" y="73351"/>
                  <a:pt x="212272" y="75307"/>
                  <a:pt x="212272" y="78453"/>
                </a:cubicBezTo>
                <a:cubicBezTo>
                  <a:pt x="212272" y="80324"/>
                  <a:pt x="211166" y="82365"/>
                  <a:pt x="208955" y="84576"/>
                </a:cubicBezTo>
                <a:lnTo>
                  <a:pt x="162648" y="129735"/>
                </a:lnTo>
                <a:lnTo>
                  <a:pt x="173619" y="193519"/>
                </a:lnTo>
                <a:cubicBezTo>
                  <a:pt x="173704" y="194114"/>
                  <a:pt x="173746" y="194964"/>
                  <a:pt x="173746" y="196070"/>
                </a:cubicBezTo>
                <a:cubicBezTo>
                  <a:pt x="173746" y="197856"/>
                  <a:pt x="173300" y="199365"/>
                  <a:pt x="172407" y="200599"/>
                </a:cubicBezTo>
                <a:cubicBezTo>
                  <a:pt x="171514" y="201832"/>
                  <a:pt x="170217" y="202448"/>
                  <a:pt x="168516" y="202448"/>
                </a:cubicBezTo>
                <a:cubicBezTo>
                  <a:pt x="166900" y="202448"/>
                  <a:pt x="165199" y="201938"/>
                  <a:pt x="163413" y="200917"/>
                </a:cubicBezTo>
                <a:lnTo>
                  <a:pt x="106136" y="170812"/>
                </a:lnTo>
                <a:lnTo>
                  <a:pt x="48858" y="200917"/>
                </a:lnTo>
                <a:cubicBezTo>
                  <a:pt x="46987" y="201938"/>
                  <a:pt x="45286" y="202448"/>
                  <a:pt x="43756" y="202448"/>
                </a:cubicBezTo>
                <a:cubicBezTo>
                  <a:pt x="41970" y="202448"/>
                  <a:pt x="40630" y="201832"/>
                  <a:pt x="39737" y="200599"/>
                </a:cubicBezTo>
                <a:cubicBezTo>
                  <a:pt x="38844" y="199365"/>
                  <a:pt x="38398" y="197856"/>
                  <a:pt x="38398" y="196070"/>
                </a:cubicBezTo>
                <a:cubicBezTo>
                  <a:pt x="38398" y="195560"/>
                  <a:pt x="38483" y="194709"/>
                  <a:pt x="38653" y="193519"/>
                </a:cubicBezTo>
                <a:lnTo>
                  <a:pt x="49624" y="129735"/>
                </a:lnTo>
                <a:lnTo>
                  <a:pt x="3189" y="84576"/>
                </a:lnTo>
                <a:cubicBezTo>
                  <a:pt x="1063" y="82280"/>
                  <a:pt x="0" y="80239"/>
                  <a:pt x="0" y="78453"/>
                </a:cubicBezTo>
                <a:cubicBezTo>
                  <a:pt x="0" y="75307"/>
                  <a:pt x="2381" y="73351"/>
                  <a:pt x="7144" y="72585"/>
                </a:cubicBezTo>
                <a:lnTo>
                  <a:pt x="71183" y="63273"/>
                </a:lnTo>
                <a:lnTo>
                  <a:pt x="99885" y="5230"/>
                </a:lnTo>
                <a:cubicBezTo>
                  <a:pt x="101501" y="1743"/>
                  <a:pt x="103585" y="0"/>
                  <a:pt x="106136" y="0"/>
                </a:cubicBezTo>
                <a:close/>
              </a:path>
            </a:pathLst>
          </a:custGeom>
          <a:solidFill>
            <a:schemeClr val="bg1">
              <a:lumMod val="50000"/>
            </a:schemeClr>
          </a:solidFill>
          <a:ln>
            <a:solidFill>
              <a:schemeClr val="bg1">
                <a:lumMod val="50000"/>
              </a:schemeClr>
            </a:solidFill>
          </a:ln>
          <a:effectLst/>
        </p:spPr>
        <p:txBody>
          <a:bodyPr rot="0" spcFirstLastPara="0" vertOverflow="overflow" horzOverflow="overflow" vert="horz" wrap="square" lIns="96430" tIns="48216" rIns="96430" bIns="48216" numCol="1" spcCol="0" rtlCol="0" fromWordArt="0" anchor="t" anchorCtr="0" forceAA="0" compatLnSpc="1">
            <a:prstTxWarp prst="textNoShape">
              <a:avLst/>
            </a:prstTxWarp>
            <a:noAutofit/>
          </a:bodyPr>
          <a:lstStyle/>
          <a:p>
            <a:pPr>
              <a:lnSpc>
                <a:spcPct val="150000"/>
              </a:lnSpc>
            </a:pPr>
            <a:endParaRPr lang="en-US" sz="2002">
              <a:latin typeface="+mn-lt"/>
              <a:ea typeface="+mn-ea"/>
              <a:cs typeface="+mn-ea"/>
              <a:sym typeface="+mn-lt"/>
            </a:endParaRPr>
          </a:p>
        </p:txBody>
      </p:sp>
      <p:sp>
        <p:nvSpPr>
          <p:cNvPr id="35" name="Freeform 34"/>
          <p:cNvSpPr/>
          <p:nvPr/>
        </p:nvSpPr>
        <p:spPr>
          <a:xfrm>
            <a:off x="3187991" y="6044724"/>
            <a:ext cx="171694" cy="163748"/>
          </a:xfrm>
          <a:custGeom>
            <a:avLst/>
            <a:gdLst/>
            <a:ahLst/>
            <a:cxnLst/>
            <a:rect l="l" t="t" r="r" b="b"/>
            <a:pathLst>
              <a:path w="212272" h="202448">
                <a:moveTo>
                  <a:pt x="106136" y="0"/>
                </a:moveTo>
                <a:cubicBezTo>
                  <a:pt x="108687" y="0"/>
                  <a:pt x="110771" y="1743"/>
                  <a:pt x="112387" y="5230"/>
                </a:cubicBezTo>
                <a:lnTo>
                  <a:pt x="141089" y="63273"/>
                </a:lnTo>
                <a:lnTo>
                  <a:pt x="205128" y="72585"/>
                </a:lnTo>
                <a:cubicBezTo>
                  <a:pt x="209890" y="73351"/>
                  <a:pt x="212272" y="75307"/>
                  <a:pt x="212272" y="78453"/>
                </a:cubicBezTo>
                <a:cubicBezTo>
                  <a:pt x="212272" y="80324"/>
                  <a:pt x="211166" y="82365"/>
                  <a:pt x="208955" y="84576"/>
                </a:cubicBezTo>
                <a:lnTo>
                  <a:pt x="162648" y="129735"/>
                </a:lnTo>
                <a:lnTo>
                  <a:pt x="173619" y="193519"/>
                </a:lnTo>
                <a:cubicBezTo>
                  <a:pt x="173704" y="194114"/>
                  <a:pt x="173746" y="194964"/>
                  <a:pt x="173746" y="196070"/>
                </a:cubicBezTo>
                <a:cubicBezTo>
                  <a:pt x="173746" y="197856"/>
                  <a:pt x="173300" y="199365"/>
                  <a:pt x="172407" y="200599"/>
                </a:cubicBezTo>
                <a:cubicBezTo>
                  <a:pt x="171514" y="201832"/>
                  <a:pt x="170217" y="202448"/>
                  <a:pt x="168516" y="202448"/>
                </a:cubicBezTo>
                <a:cubicBezTo>
                  <a:pt x="166900" y="202448"/>
                  <a:pt x="165199" y="201938"/>
                  <a:pt x="163413" y="200917"/>
                </a:cubicBezTo>
                <a:lnTo>
                  <a:pt x="106136" y="170812"/>
                </a:lnTo>
                <a:lnTo>
                  <a:pt x="48858" y="200917"/>
                </a:lnTo>
                <a:cubicBezTo>
                  <a:pt x="46987" y="201938"/>
                  <a:pt x="45286" y="202448"/>
                  <a:pt x="43756" y="202448"/>
                </a:cubicBezTo>
                <a:cubicBezTo>
                  <a:pt x="41970" y="202448"/>
                  <a:pt x="40630" y="201832"/>
                  <a:pt x="39737" y="200599"/>
                </a:cubicBezTo>
                <a:cubicBezTo>
                  <a:pt x="38844" y="199365"/>
                  <a:pt x="38398" y="197856"/>
                  <a:pt x="38398" y="196070"/>
                </a:cubicBezTo>
                <a:cubicBezTo>
                  <a:pt x="38398" y="195560"/>
                  <a:pt x="38483" y="194709"/>
                  <a:pt x="38653" y="193519"/>
                </a:cubicBezTo>
                <a:lnTo>
                  <a:pt x="49624" y="129735"/>
                </a:lnTo>
                <a:lnTo>
                  <a:pt x="3189" y="84576"/>
                </a:lnTo>
                <a:cubicBezTo>
                  <a:pt x="1063" y="82280"/>
                  <a:pt x="0" y="80239"/>
                  <a:pt x="0" y="78453"/>
                </a:cubicBezTo>
                <a:cubicBezTo>
                  <a:pt x="0" y="75307"/>
                  <a:pt x="2381" y="73351"/>
                  <a:pt x="7144" y="72585"/>
                </a:cubicBezTo>
                <a:lnTo>
                  <a:pt x="71183" y="63273"/>
                </a:lnTo>
                <a:lnTo>
                  <a:pt x="99885" y="5230"/>
                </a:lnTo>
                <a:cubicBezTo>
                  <a:pt x="101501" y="1743"/>
                  <a:pt x="103585" y="0"/>
                  <a:pt x="106136" y="0"/>
                </a:cubicBezTo>
                <a:close/>
              </a:path>
            </a:pathLst>
          </a:custGeom>
          <a:solidFill>
            <a:schemeClr val="bg1">
              <a:lumMod val="50000"/>
            </a:schemeClr>
          </a:solidFill>
          <a:ln>
            <a:solidFill>
              <a:schemeClr val="bg1">
                <a:lumMod val="50000"/>
              </a:schemeClr>
            </a:solidFill>
          </a:ln>
          <a:effectLst/>
        </p:spPr>
        <p:txBody>
          <a:bodyPr rot="0" spcFirstLastPara="0" vertOverflow="overflow" horzOverflow="overflow" vert="horz" wrap="square" lIns="96430" tIns="48216" rIns="96430" bIns="48216" numCol="1" spcCol="0" rtlCol="0" fromWordArt="0" anchor="t" anchorCtr="0" forceAA="0" compatLnSpc="1">
            <a:prstTxWarp prst="textNoShape">
              <a:avLst/>
            </a:prstTxWarp>
            <a:noAutofit/>
          </a:bodyPr>
          <a:lstStyle/>
          <a:p>
            <a:pPr>
              <a:lnSpc>
                <a:spcPct val="150000"/>
              </a:lnSpc>
            </a:pPr>
            <a:endParaRPr lang="en-US" sz="2002">
              <a:latin typeface="+mn-lt"/>
              <a:ea typeface="+mn-ea"/>
              <a:cs typeface="+mn-ea"/>
              <a:sym typeface="+mn-lt"/>
            </a:endParaRPr>
          </a:p>
        </p:txBody>
      </p:sp>
      <p:sp>
        <p:nvSpPr>
          <p:cNvPr id="36" name="Freeform 35"/>
          <p:cNvSpPr/>
          <p:nvPr/>
        </p:nvSpPr>
        <p:spPr>
          <a:xfrm>
            <a:off x="3439147" y="6044724"/>
            <a:ext cx="171694" cy="163748"/>
          </a:xfrm>
          <a:custGeom>
            <a:avLst/>
            <a:gdLst/>
            <a:ahLst/>
            <a:cxnLst/>
            <a:rect l="l" t="t" r="r" b="b"/>
            <a:pathLst>
              <a:path w="212272" h="202448">
                <a:moveTo>
                  <a:pt x="106136" y="0"/>
                </a:moveTo>
                <a:cubicBezTo>
                  <a:pt x="108687" y="0"/>
                  <a:pt x="110771" y="1743"/>
                  <a:pt x="112387" y="5230"/>
                </a:cubicBezTo>
                <a:lnTo>
                  <a:pt x="141089" y="63273"/>
                </a:lnTo>
                <a:lnTo>
                  <a:pt x="205128" y="72585"/>
                </a:lnTo>
                <a:cubicBezTo>
                  <a:pt x="209890" y="73351"/>
                  <a:pt x="212272" y="75307"/>
                  <a:pt x="212272" y="78453"/>
                </a:cubicBezTo>
                <a:cubicBezTo>
                  <a:pt x="212272" y="80324"/>
                  <a:pt x="211166" y="82365"/>
                  <a:pt x="208955" y="84576"/>
                </a:cubicBezTo>
                <a:lnTo>
                  <a:pt x="162648" y="129735"/>
                </a:lnTo>
                <a:lnTo>
                  <a:pt x="173619" y="193519"/>
                </a:lnTo>
                <a:cubicBezTo>
                  <a:pt x="173704" y="194114"/>
                  <a:pt x="173746" y="194964"/>
                  <a:pt x="173746" y="196070"/>
                </a:cubicBezTo>
                <a:cubicBezTo>
                  <a:pt x="173746" y="197856"/>
                  <a:pt x="173300" y="199365"/>
                  <a:pt x="172407" y="200599"/>
                </a:cubicBezTo>
                <a:cubicBezTo>
                  <a:pt x="171514" y="201832"/>
                  <a:pt x="170217" y="202448"/>
                  <a:pt x="168516" y="202448"/>
                </a:cubicBezTo>
                <a:cubicBezTo>
                  <a:pt x="166900" y="202448"/>
                  <a:pt x="165199" y="201938"/>
                  <a:pt x="163413" y="200917"/>
                </a:cubicBezTo>
                <a:lnTo>
                  <a:pt x="106136" y="170812"/>
                </a:lnTo>
                <a:lnTo>
                  <a:pt x="48858" y="200917"/>
                </a:lnTo>
                <a:cubicBezTo>
                  <a:pt x="46987" y="201938"/>
                  <a:pt x="45286" y="202448"/>
                  <a:pt x="43756" y="202448"/>
                </a:cubicBezTo>
                <a:cubicBezTo>
                  <a:pt x="41970" y="202448"/>
                  <a:pt x="40630" y="201832"/>
                  <a:pt x="39737" y="200599"/>
                </a:cubicBezTo>
                <a:cubicBezTo>
                  <a:pt x="38844" y="199365"/>
                  <a:pt x="38398" y="197856"/>
                  <a:pt x="38398" y="196070"/>
                </a:cubicBezTo>
                <a:cubicBezTo>
                  <a:pt x="38398" y="195560"/>
                  <a:pt x="38483" y="194709"/>
                  <a:pt x="38653" y="193519"/>
                </a:cubicBezTo>
                <a:lnTo>
                  <a:pt x="49624" y="129735"/>
                </a:lnTo>
                <a:lnTo>
                  <a:pt x="3189" y="84576"/>
                </a:lnTo>
                <a:cubicBezTo>
                  <a:pt x="1063" y="82280"/>
                  <a:pt x="0" y="80239"/>
                  <a:pt x="0" y="78453"/>
                </a:cubicBezTo>
                <a:cubicBezTo>
                  <a:pt x="0" y="75307"/>
                  <a:pt x="2381" y="73351"/>
                  <a:pt x="7144" y="72585"/>
                </a:cubicBezTo>
                <a:lnTo>
                  <a:pt x="71183" y="63273"/>
                </a:lnTo>
                <a:lnTo>
                  <a:pt x="99885" y="5230"/>
                </a:lnTo>
                <a:cubicBezTo>
                  <a:pt x="101501" y="1743"/>
                  <a:pt x="103585" y="0"/>
                  <a:pt x="106136" y="0"/>
                </a:cubicBezTo>
                <a:close/>
              </a:path>
            </a:pathLst>
          </a:custGeom>
          <a:noFill/>
          <a:ln>
            <a:solidFill>
              <a:schemeClr val="bg1">
                <a:lumMod val="50000"/>
              </a:schemeClr>
            </a:solidFill>
          </a:ln>
          <a:effectLst/>
        </p:spPr>
        <p:txBody>
          <a:bodyPr rot="0" spcFirstLastPara="0" vertOverflow="overflow" horzOverflow="overflow" vert="horz" wrap="square" lIns="96430" tIns="48216" rIns="96430" bIns="48216" numCol="1" spcCol="0" rtlCol="0" fromWordArt="0" anchor="t" anchorCtr="0" forceAA="0" compatLnSpc="1">
            <a:prstTxWarp prst="textNoShape">
              <a:avLst/>
            </a:prstTxWarp>
            <a:noAutofit/>
          </a:bodyPr>
          <a:lstStyle/>
          <a:p>
            <a:pPr>
              <a:lnSpc>
                <a:spcPct val="150000"/>
              </a:lnSpc>
            </a:pPr>
            <a:endParaRPr lang="en-US" sz="2002">
              <a:latin typeface="+mn-lt"/>
              <a:ea typeface="+mn-ea"/>
              <a:cs typeface="+mn-ea"/>
              <a:sym typeface="+mn-lt"/>
            </a:endParaRPr>
          </a:p>
        </p:txBody>
      </p:sp>
      <p:sp>
        <p:nvSpPr>
          <p:cNvPr id="37" name="Freeform 36"/>
          <p:cNvSpPr/>
          <p:nvPr/>
        </p:nvSpPr>
        <p:spPr>
          <a:xfrm>
            <a:off x="3690300" y="6044724"/>
            <a:ext cx="171694" cy="163748"/>
          </a:xfrm>
          <a:custGeom>
            <a:avLst/>
            <a:gdLst/>
            <a:ahLst/>
            <a:cxnLst/>
            <a:rect l="l" t="t" r="r" b="b"/>
            <a:pathLst>
              <a:path w="212272" h="202448">
                <a:moveTo>
                  <a:pt x="106136" y="0"/>
                </a:moveTo>
                <a:cubicBezTo>
                  <a:pt x="108687" y="0"/>
                  <a:pt x="110771" y="1743"/>
                  <a:pt x="112387" y="5230"/>
                </a:cubicBezTo>
                <a:lnTo>
                  <a:pt x="141089" y="63273"/>
                </a:lnTo>
                <a:lnTo>
                  <a:pt x="205128" y="72585"/>
                </a:lnTo>
                <a:cubicBezTo>
                  <a:pt x="209890" y="73351"/>
                  <a:pt x="212272" y="75307"/>
                  <a:pt x="212272" y="78453"/>
                </a:cubicBezTo>
                <a:cubicBezTo>
                  <a:pt x="212272" y="80324"/>
                  <a:pt x="211166" y="82365"/>
                  <a:pt x="208955" y="84576"/>
                </a:cubicBezTo>
                <a:lnTo>
                  <a:pt x="162648" y="129735"/>
                </a:lnTo>
                <a:lnTo>
                  <a:pt x="173619" y="193519"/>
                </a:lnTo>
                <a:cubicBezTo>
                  <a:pt x="173704" y="194114"/>
                  <a:pt x="173746" y="194964"/>
                  <a:pt x="173746" y="196070"/>
                </a:cubicBezTo>
                <a:cubicBezTo>
                  <a:pt x="173746" y="197856"/>
                  <a:pt x="173300" y="199365"/>
                  <a:pt x="172407" y="200599"/>
                </a:cubicBezTo>
                <a:cubicBezTo>
                  <a:pt x="171514" y="201832"/>
                  <a:pt x="170217" y="202448"/>
                  <a:pt x="168516" y="202448"/>
                </a:cubicBezTo>
                <a:cubicBezTo>
                  <a:pt x="166900" y="202448"/>
                  <a:pt x="165199" y="201938"/>
                  <a:pt x="163413" y="200917"/>
                </a:cubicBezTo>
                <a:lnTo>
                  <a:pt x="106136" y="170812"/>
                </a:lnTo>
                <a:lnTo>
                  <a:pt x="48858" y="200917"/>
                </a:lnTo>
                <a:cubicBezTo>
                  <a:pt x="46987" y="201938"/>
                  <a:pt x="45286" y="202448"/>
                  <a:pt x="43756" y="202448"/>
                </a:cubicBezTo>
                <a:cubicBezTo>
                  <a:pt x="41970" y="202448"/>
                  <a:pt x="40630" y="201832"/>
                  <a:pt x="39737" y="200599"/>
                </a:cubicBezTo>
                <a:cubicBezTo>
                  <a:pt x="38844" y="199365"/>
                  <a:pt x="38398" y="197856"/>
                  <a:pt x="38398" y="196070"/>
                </a:cubicBezTo>
                <a:cubicBezTo>
                  <a:pt x="38398" y="195560"/>
                  <a:pt x="38483" y="194709"/>
                  <a:pt x="38653" y="193519"/>
                </a:cubicBezTo>
                <a:lnTo>
                  <a:pt x="49624" y="129735"/>
                </a:lnTo>
                <a:lnTo>
                  <a:pt x="3189" y="84576"/>
                </a:lnTo>
                <a:cubicBezTo>
                  <a:pt x="1063" y="82280"/>
                  <a:pt x="0" y="80239"/>
                  <a:pt x="0" y="78453"/>
                </a:cubicBezTo>
                <a:cubicBezTo>
                  <a:pt x="0" y="75307"/>
                  <a:pt x="2381" y="73351"/>
                  <a:pt x="7144" y="72585"/>
                </a:cubicBezTo>
                <a:lnTo>
                  <a:pt x="71183" y="63273"/>
                </a:lnTo>
                <a:lnTo>
                  <a:pt x="99885" y="5230"/>
                </a:lnTo>
                <a:cubicBezTo>
                  <a:pt x="101501" y="1743"/>
                  <a:pt x="103585" y="0"/>
                  <a:pt x="106136" y="0"/>
                </a:cubicBezTo>
                <a:close/>
              </a:path>
            </a:pathLst>
          </a:custGeom>
          <a:noFill/>
          <a:ln>
            <a:solidFill>
              <a:schemeClr val="bg1">
                <a:lumMod val="50000"/>
              </a:schemeClr>
            </a:solidFill>
          </a:ln>
          <a:effectLst/>
        </p:spPr>
        <p:txBody>
          <a:bodyPr rot="0" spcFirstLastPara="0" vertOverflow="overflow" horzOverflow="overflow" vert="horz" wrap="square" lIns="96430" tIns="48216" rIns="96430" bIns="48216" numCol="1" spcCol="0" rtlCol="0" fromWordArt="0" anchor="t" anchorCtr="0" forceAA="0" compatLnSpc="1">
            <a:prstTxWarp prst="textNoShape">
              <a:avLst/>
            </a:prstTxWarp>
            <a:noAutofit/>
          </a:bodyPr>
          <a:lstStyle/>
          <a:p>
            <a:pPr>
              <a:lnSpc>
                <a:spcPct val="150000"/>
              </a:lnSpc>
            </a:pPr>
            <a:endParaRPr lang="en-US" sz="2002">
              <a:latin typeface="+mn-lt"/>
              <a:ea typeface="+mn-ea"/>
              <a:cs typeface="+mn-ea"/>
              <a:sym typeface="+mn-lt"/>
            </a:endParaRPr>
          </a:p>
        </p:txBody>
      </p:sp>
      <p:sp>
        <p:nvSpPr>
          <p:cNvPr id="38" name="Rectangle 37"/>
          <p:cNvSpPr/>
          <p:nvPr/>
        </p:nvSpPr>
        <p:spPr>
          <a:xfrm>
            <a:off x="4932469" y="4737173"/>
            <a:ext cx="2993817" cy="1038746"/>
          </a:xfrm>
          <a:prstGeom prst="rect">
            <a:avLst/>
          </a:prstGeom>
        </p:spPr>
        <p:txBody>
          <a:bodyPr wrap="square" lIns="0" tIns="0" rIns="0" bIns="0">
            <a:spAutoFit/>
          </a:bodyPr>
          <a:lstStyle/>
          <a:p>
            <a:pPr algn="just">
              <a:lnSpc>
                <a:spcPct val="150000"/>
              </a:lnSpc>
            </a:pPr>
            <a:r>
              <a:rPr lang="zh-CN" altLang="en-US" sz="900" dirty="0">
                <a:solidFill>
                  <a:schemeClr val="bg1">
                    <a:lumMod val="65000"/>
                  </a:schemeClr>
                </a:solidFill>
                <a:latin typeface="+mn-lt"/>
                <a:ea typeface="+mn-ea"/>
                <a:cs typeface="+mn-ea"/>
                <a:sym typeface="+mn-lt"/>
              </a:rPr>
              <a:t>请替换文字内容，修改文字内容，也可以直接复制你的内容到此。请替换文字内容，修改文字内容，也可以直接复制你的内容到此。请替换文字内容，修改文字内容，也可以直接复制你的内容到此。请替换文字内容，修改文字内容，也可以直接复制你的内容到此。</a:t>
            </a:r>
            <a:endParaRPr lang="en-US" sz="900" dirty="0">
              <a:solidFill>
                <a:schemeClr val="bg1">
                  <a:lumMod val="65000"/>
                </a:schemeClr>
              </a:solidFill>
              <a:latin typeface="+mn-lt"/>
              <a:ea typeface="+mn-ea"/>
              <a:cs typeface="+mn-ea"/>
              <a:sym typeface="+mn-lt"/>
            </a:endParaRPr>
          </a:p>
        </p:txBody>
      </p:sp>
      <p:sp>
        <p:nvSpPr>
          <p:cNvPr id="39" name="Freeform 38"/>
          <p:cNvSpPr/>
          <p:nvPr/>
        </p:nvSpPr>
        <p:spPr>
          <a:xfrm>
            <a:off x="5839819" y="6044724"/>
            <a:ext cx="171694" cy="163748"/>
          </a:xfrm>
          <a:custGeom>
            <a:avLst/>
            <a:gdLst/>
            <a:ahLst/>
            <a:cxnLst/>
            <a:rect l="l" t="t" r="r" b="b"/>
            <a:pathLst>
              <a:path w="212272" h="202448">
                <a:moveTo>
                  <a:pt x="106136" y="0"/>
                </a:moveTo>
                <a:cubicBezTo>
                  <a:pt x="108687" y="0"/>
                  <a:pt x="110771" y="1743"/>
                  <a:pt x="112387" y="5230"/>
                </a:cubicBezTo>
                <a:lnTo>
                  <a:pt x="141089" y="63273"/>
                </a:lnTo>
                <a:lnTo>
                  <a:pt x="205128" y="72585"/>
                </a:lnTo>
                <a:cubicBezTo>
                  <a:pt x="209890" y="73351"/>
                  <a:pt x="212272" y="75307"/>
                  <a:pt x="212272" y="78453"/>
                </a:cubicBezTo>
                <a:cubicBezTo>
                  <a:pt x="212272" y="80324"/>
                  <a:pt x="211166" y="82365"/>
                  <a:pt x="208955" y="84576"/>
                </a:cubicBezTo>
                <a:lnTo>
                  <a:pt x="162648" y="129735"/>
                </a:lnTo>
                <a:lnTo>
                  <a:pt x="173619" y="193519"/>
                </a:lnTo>
                <a:cubicBezTo>
                  <a:pt x="173704" y="194114"/>
                  <a:pt x="173746" y="194964"/>
                  <a:pt x="173746" y="196070"/>
                </a:cubicBezTo>
                <a:cubicBezTo>
                  <a:pt x="173746" y="197856"/>
                  <a:pt x="173300" y="199365"/>
                  <a:pt x="172407" y="200599"/>
                </a:cubicBezTo>
                <a:cubicBezTo>
                  <a:pt x="171514" y="201832"/>
                  <a:pt x="170217" y="202448"/>
                  <a:pt x="168516" y="202448"/>
                </a:cubicBezTo>
                <a:cubicBezTo>
                  <a:pt x="166900" y="202448"/>
                  <a:pt x="165199" y="201938"/>
                  <a:pt x="163413" y="200917"/>
                </a:cubicBezTo>
                <a:lnTo>
                  <a:pt x="106136" y="170812"/>
                </a:lnTo>
                <a:lnTo>
                  <a:pt x="48858" y="200917"/>
                </a:lnTo>
                <a:cubicBezTo>
                  <a:pt x="46987" y="201938"/>
                  <a:pt x="45286" y="202448"/>
                  <a:pt x="43756" y="202448"/>
                </a:cubicBezTo>
                <a:cubicBezTo>
                  <a:pt x="41970" y="202448"/>
                  <a:pt x="40630" y="201832"/>
                  <a:pt x="39737" y="200599"/>
                </a:cubicBezTo>
                <a:cubicBezTo>
                  <a:pt x="38844" y="199365"/>
                  <a:pt x="38398" y="197856"/>
                  <a:pt x="38398" y="196070"/>
                </a:cubicBezTo>
                <a:cubicBezTo>
                  <a:pt x="38398" y="195560"/>
                  <a:pt x="38483" y="194709"/>
                  <a:pt x="38653" y="193519"/>
                </a:cubicBezTo>
                <a:lnTo>
                  <a:pt x="49624" y="129735"/>
                </a:lnTo>
                <a:lnTo>
                  <a:pt x="3189" y="84576"/>
                </a:lnTo>
                <a:cubicBezTo>
                  <a:pt x="1063" y="82280"/>
                  <a:pt x="0" y="80239"/>
                  <a:pt x="0" y="78453"/>
                </a:cubicBezTo>
                <a:cubicBezTo>
                  <a:pt x="0" y="75307"/>
                  <a:pt x="2381" y="73351"/>
                  <a:pt x="7144" y="72585"/>
                </a:cubicBezTo>
                <a:lnTo>
                  <a:pt x="71183" y="63273"/>
                </a:lnTo>
                <a:lnTo>
                  <a:pt x="99885" y="5230"/>
                </a:lnTo>
                <a:cubicBezTo>
                  <a:pt x="101501" y="1743"/>
                  <a:pt x="103585" y="0"/>
                  <a:pt x="106136" y="0"/>
                </a:cubicBezTo>
                <a:close/>
              </a:path>
            </a:pathLst>
          </a:custGeom>
          <a:solidFill>
            <a:schemeClr val="bg1">
              <a:lumMod val="50000"/>
            </a:schemeClr>
          </a:solidFill>
          <a:ln>
            <a:solidFill>
              <a:schemeClr val="bg1">
                <a:lumMod val="50000"/>
              </a:schemeClr>
            </a:solidFill>
          </a:ln>
          <a:effectLst/>
        </p:spPr>
        <p:txBody>
          <a:bodyPr rot="0" spcFirstLastPara="0" vertOverflow="overflow" horzOverflow="overflow" vert="horz" wrap="square" lIns="96430" tIns="48216" rIns="96430" bIns="48216" numCol="1" spcCol="0" rtlCol="0" fromWordArt="0" anchor="t" anchorCtr="0" forceAA="0" compatLnSpc="1">
            <a:prstTxWarp prst="textNoShape">
              <a:avLst/>
            </a:prstTxWarp>
            <a:noAutofit/>
          </a:bodyPr>
          <a:lstStyle/>
          <a:p>
            <a:pPr>
              <a:lnSpc>
                <a:spcPct val="150000"/>
              </a:lnSpc>
            </a:pPr>
            <a:endParaRPr lang="en-US" sz="2002">
              <a:latin typeface="+mn-lt"/>
              <a:ea typeface="+mn-ea"/>
              <a:cs typeface="+mn-ea"/>
              <a:sym typeface="+mn-lt"/>
            </a:endParaRPr>
          </a:p>
        </p:txBody>
      </p:sp>
      <p:sp>
        <p:nvSpPr>
          <p:cNvPr id="40" name="Freeform 39"/>
          <p:cNvSpPr/>
          <p:nvPr/>
        </p:nvSpPr>
        <p:spPr>
          <a:xfrm>
            <a:off x="6092374" y="6044724"/>
            <a:ext cx="171694" cy="163748"/>
          </a:xfrm>
          <a:custGeom>
            <a:avLst/>
            <a:gdLst/>
            <a:ahLst/>
            <a:cxnLst/>
            <a:rect l="l" t="t" r="r" b="b"/>
            <a:pathLst>
              <a:path w="212272" h="202448">
                <a:moveTo>
                  <a:pt x="106136" y="0"/>
                </a:moveTo>
                <a:cubicBezTo>
                  <a:pt x="108687" y="0"/>
                  <a:pt x="110771" y="1743"/>
                  <a:pt x="112387" y="5230"/>
                </a:cubicBezTo>
                <a:lnTo>
                  <a:pt x="141089" y="63273"/>
                </a:lnTo>
                <a:lnTo>
                  <a:pt x="205128" y="72585"/>
                </a:lnTo>
                <a:cubicBezTo>
                  <a:pt x="209890" y="73351"/>
                  <a:pt x="212272" y="75307"/>
                  <a:pt x="212272" y="78453"/>
                </a:cubicBezTo>
                <a:cubicBezTo>
                  <a:pt x="212272" y="80324"/>
                  <a:pt x="211166" y="82365"/>
                  <a:pt x="208955" y="84576"/>
                </a:cubicBezTo>
                <a:lnTo>
                  <a:pt x="162648" y="129735"/>
                </a:lnTo>
                <a:lnTo>
                  <a:pt x="173619" y="193519"/>
                </a:lnTo>
                <a:cubicBezTo>
                  <a:pt x="173704" y="194114"/>
                  <a:pt x="173746" y="194964"/>
                  <a:pt x="173746" y="196070"/>
                </a:cubicBezTo>
                <a:cubicBezTo>
                  <a:pt x="173746" y="197856"/>
                  <a:pt x="173300" y="199365"/>
                  <a:pt x="172407" y="200599"/>
                </a:cubicBezTo>
                <a:cubicBezTo>
                  <a:pt x="171514" y="201832"/>
                  <a:pt x="170217" y="202448"/>
                  <a:pt x="168516" y="202448"/>
                </a:cubicBezTo>
                <a:cubicBezTo>
                  <a:pt x="166900" y="202448"/>
                  <a:pt x="165199" y="201938"/>
                  <a:pt x="163413" y="200917"/>
                </a:cubicBezTo>
                <a:lnTo>
                  <a:pt x="106136" y="170812"/>
                </a:lnTo>
                <a:lnTo>
                  <a:pt x="48858" y="200917"/>
                </a:lnTo>
                <a:cubicBezTo>
                  <a:pt x="46987" y="201938"/>
                  <a:pt x="45286" y="202448"/>
                  <a:pt x="43756" y="202448"/>
                </a:cubicBezTo>
                <a:cubicBezTo>
                  <a:pt x="41970" y="202448"/>
                  <a:pt x="40630" y="201832"/>
                  <a:pt x="39737" y="200599"/>
                </a:cubicBezTo>
                <a:cubicBezTo>
                  <a:pt x="38844" y="199365"/>
                  <a:pt x="38398" y="197856"/>
                  <a:pt x="38398" y="196070"/>
                </a:cubicBezTo>
                <a:cubicBezTo>
                  <a:pt x="38398" y="195560"/>
                  <a:pt x="38483" y="194709"/>
                  <a:pt x="38653" y="193519"/>
                </a:cubicBezTo>
                <a:lnTo>
                  <a:pt x="49624" y="129735"/>
                </a:lnTo>
                <a:lnTo>
                  <a:pt x="3189" y="84576"/>
                </a:lnTo>
                <a:cubicBezTo>
                  <a:pt x="1063" y="82280"/>
                  <a:pt x="0" y="80239"/>
                  <a:pt x="0" y="78453"/>
                </a:cubicBezTo>
                <a:cubicBezTo>
                  <a:pt x="0" y="75307"/>
                  <a:pt x="2381" y="73351"/>
                  <a:pt x="7144" y="72585"/>
                </a:cubicBezTo>
                <a:lnTo>
                  <a:pt x="71183" y="63273"/>
                </a:lnTo>
                <a:lnTo>
                  <a:pt x="99885" y="5230"/>
                </a:lnTo>
                <a:cubicBezTo>
                  <a:pt x="101501" y="1743"/>
                  <a:pt x="103585" y="0"/>
                  <a:pt x="106136" y="0"/>
                </a:cubicBezTo>
                <a:close/>
              </a:path>
            </a:pathLst>
          </a:custGeom>
          <a:solidFill>
            <a:schemeClr val="bg1">
              <a:lumMod val="50000"/>
            </a:schemeClr>
          </a:solidFill>
          <a:ln>
            <a:solidFill>
              <a:schemeClr val="bg1">
                <a:lumMod val="50000"/>
              </a:schemeClr>
            </a:solidFill>
          </a:ln>
          <a:effectLst/>
        </p:spPr>
        <p:txBody>
          <a:bodyPr rot="0" spcFirstLastPara="0" vertOverflow="overflow" horzOverflow="overflow" vert="horz" wrap="square" lIns="96430" tIns="48216" rIns="96430" bIns="48216" numCol="1" spcCol="0" rtlCol="0" fromWordArt="0" anchor="t" anchorCtr="0" forceAA="0" compatLnSpc="1">
            <a:prstTxWarp prst="textNoShape">
              <a:avLst/>
            </a:prstTxWarp>
            <a:noAutofit/>
          </a:bodyPr>
          <a:lstStyle/>
          <a:p>
            <a:pPr>
              <a:lnSpc>
                <a:spcPct val="150000"/>
              </a:lnSpc>
            </a:pPr>
            <a:endParaRPr lang="en-US" sz="2002">
              <a:latin typeface="+mn-lt"/>
              <a:ea typeface="+mn-ea"/>
              <a:cs typeface="+mn-ea"/>
              <a:sym typeface="+mn-lt"/>
            </a:endParaRPr>
          </a:p>
        </p:txBody>
      </p:sp>
      <p:sp>
        <p:nvSpPr>
          <p:cNvPr id="41" name="Freeform 40"/>
          <p:cNvSpPr/>
          <p:nvPr/>
        </p:nvSpPr>
        <p:spPr>
          <a:xfrm>
            <a:off x="6344929" y="6044724"/>
            <a:ext cx="171694" cy="163748"/>
          </a:xfrm>
          <a:custGeom>
            <a:avLst/>
            <a:gdLst/>
            <a:ahLst/>
            <a:cxnLst/>
            <a:rect l="l" t="t" r="r" b="b"/>
            <a:pathLst>
              <a:path w="212272" h="202448">
                <a:moveTo>
                  <a:pt x="106136" y="0"/>
                </a:moveTo>
                <a:cubicBezTo>
                  <a:pt x="108687" y="0"/>
                  <a:pt x="110771" y="1743"/>
                  <a:pt x="112387" y="5230"/>
                </a:cubicBezTo>
                <a:lnTo>
                  <a:pt x="141089" y="63273"/>
                </a:lnTo>
                <a:lnTo>
                  <a:pt x="205128" y="72585"/>
                </a:lnTo>
                <a:cubicBezTo>
                  <a:pt x="209890" y="73351"/>
                  <a:pt x="212272" y="75307"/>
                  <a:pt x="212272" y="78453"/>
                </a:cubicBezTo>
                <a:cubicBezTo>
                  <a:pt x="212272" y="80324"/>
                  <a:pt x="211166" y="82365"/>
                  <a:pt x="208955" y="84576"/>
                </a:cubicBezTo>
                <a:lnTo>
                  <a:pt x="162648" y="129735"/>
                </a:lnTo>
                <a:lnTo>
                  <a:pt x="173619" y="193519"/>
                </a:lnTo>
                <a:cubicBezTo>
                  <a:pt x="173704" y="194114"/>
                  <a:pt x="173746" y="194964"/>
                  <a:pt x="173746" y="196070"/>
                </a:cubicBezTo>
                <a:cubicBezTo>
                  <a:pt x="173746" y="197856"/>
                  <a:pt x="173300" y="199365"/>
                  <a:pt x="172407" y="200599"/>
                </a:cubicBezTo>
                <a:cubicBezTo>
                  <a:pt x="171514" y="201832"/>
                  <a:pt x="170217" y="202448"/>
                  <a:pt x="168516" y="202448"/>
                </a:cubicBezTo>
                <a:cubicBezTo>
                  <a:pt x="166900" y="202448"/>
                  <a:pt x="165199" y="201938"/>
                  <a:pt x="163413" y="200917"/>
                </a:cubicBezTo>
                <a:lnTo>
                  <a:pt x="106136" y="170812"/>
                </a:lnTo>
                <a:lnTo>
                  <a:pt x="48858" y="200917"/>
                </a:lnTo>
                <a:cubicBezTo>
                  <a:pt x="46987" y="201938"/>
                  <a:pt x="45286" y="202448"/>
                  <a:pt x="43756" y="202448"/>
                </a:cubicBezTo>
                <a:cubicBezTo>
                  <a:pt x="41970" y="202448"/>
                  <a:pt x="40630" y="201832"/>
                  <a:pt x="39737" y="200599"/>
                </a:cubicBezTo>
                <a:cubicBezTo>
                  <a:pt x="38844" y="199365"/>
                  <a:pt x="38398" y="197856"/>
                  <a:pt x="38398" y="196070"/>
                </a:cubicBezTo>
                <a:cubicBezTo>
                  <a:pt x="38398" y="195560"/>
                  <a:pt x="38483" y="194709"/>
                  <a:pt x="38653" y="193519"/>
                </a:cubicBezTo>
                <a:lnTo>
                  <a:pt x="49624" y="129735"/>
                </a:lnTo>
                <a:lnTo>
                  <a:pt x="3189" y="84576"/>
                </a:lnTo>
                <a:cubicBezTo>
                  <a:pt x="1063" y="82280"/>
                  <a:pt x="0" y="80239"/>
                  <a:pt x="0" y="78453"/>
                </a:cubicBezTo>
                <a:cubicBezTo>
                  <a:pt x="0" y="75307"/>
                  <a:pt x="2381" y="73351"/>
                  <a:pt x="7144" y="72585"/>
                </a:cubicBezTo>
                <a:lnTo>
                  <a:pt x="71183" y="63273"/>
                </a:lnTo>
                <a:lnTo>
                  <a:pt x="99885" y="5230"/>
                </a:lnTo>
                <a:cubicBezTo>
                  <a:pt x="101501" y="1743"/>
                  <a:pt x="103585" y="0"/>
                  <a:pt x="106136" y="0"/>
                </a:cubicBezTo>
                <a:close/>
              </a:path>
            </a:pathLst>
          </a:custGeom>
          <a:solidFill>
            <a:schemeClr val="bg1">
              <a:lumMod val="50000"/>
            </a:schemeClr>
          </a:solidFill>
          <a:ln>
            <a:solidFill>
              <a:schemeClr val="bg1">
                <a:lumMod val="50000"/>
              </a:schemeClr>
            </a:solidFill>
          </a:ln>
          <a:effectLst/>
        </p:spPr>
        <p:txBody>
          <a:bodyPr rot="0" spcFirstLastPara="0" vertOverflow="overflow" horzOverflow="overflow" vert="horz" wrap="square" lIns="96430" tIns="48216" rIns="96430" bIns="48216" numCol="1" spcCol="0" rtlCol="0" fromWordArt="0" anchor="t" anchorCtr="0" forceAA="0" compatLnSpc="1">
            <a:prstTxWarp prst="textNoShape">
              <a:avLst/>
            </a:prstTxWarp>
            <a:noAutofit/>
          </a:bodyPr>
          <a:lstStyle/>
          <a:p>
            <a:pPr>
              <a:lnSpc>
                <a:spcPct val="150000"/>
              </a:lnSpc>
            </a:pPr>
            <a:endParaRPr lang="en-US" sz="2002">
              <a:latin typeface="+mn-lt"/>
              <a:ea typeface="+mn-ea"/>
              <a:cs typeface="+mn-ea"/>
              <a:sym typeface="+mn-lt"/>
            </a:endParaRPr>
          </a:p>
        </p:txBody>
      </p:sp>
      <p:sp>
        <p:nvSpPr>
          <p:cNvPr id="42" name="Freeform 41"/>
          <p:cNvSpPr/>
          <p:nvPr/>
        </p:nvSpPr>
        <p:spPr>
          <a:xfrm>
            <a:off x="6596084" y="6044724"/>
            <a:ext cx="171694" cy="163748"/>
          </a:xfrm>
          <a:custGeom>
            <a:avLst/>
            <a:gdLst/>
            <a:ahLst/>
            <a:cxnLst/>
            <a:rect l="l" t="t" r="r" b="b"/>
            <a:pathLst>
              <a:path w="212272" h="202448">
                <a:moveTo>
                  <a:pt x="106136" y="0"/>
                </a:moveTo>
                <a:cubicBezTo>
                  <a:pt x="108687" y="0"/>
                  <a:pt x="110771" y="1743"/>
                  <a:pt x="112387" y="5230"/>
                </a:cubicBezTo>
                <a:lnTo>
                  <a:pt x="141089" y="63273"/>
                </a:lnTo>
                <a:lnTo>
                  <a:pt x="205128" y="72585"/>
                </a:lnTo>
                <a:cubicBezTo>
                  <a:pt x="209890" y="73351"/>
                  <a:pt x="212272" y="75307"/>
                  <a:pt x="212272" y="78453"/>
                </a:cubicBezTo>
                <a:cubicBezTo>
                  <a:pt x="212272" y="80324"/>
                  <a:pt x="211166" y="82365"/>
                  <a:pt x="208955" y="84576"/>
                </a:cubicBezTo>
                <a:lnTo>
                  <a:pt x="162648" y="129735"/>
                </a:lnTo>
                <a:lnTo>
                  <a:pt x="173619" y="193519"/>
                </a:lnTo>
                <a:cubicBezTo>
                  <a:pt x="173704" y="194114"/>
                  <a:pt x="173746" y="194964"/>
                  <a:pt x="173746" y="196070"/>
                </a:cubicBezTo>
                <a:cubicBezTo>
                  <a:pt x="173746" y="197856"/>
                  <a:pt x="173300" y="199365"/>
                  <a:pt x="172407" y="200599"/>
                </a:cubicBezTo>
                <a:cubicBezTo>
                  <a:pt x="171514" y="201832"/>
                  <a:pt x="170217" y="202448"/>
                  <a:pt x="168516" y="202448"/>
                </a:cubicBezTo>
                <a:cubicBezTo>
                  <a:pt x="166900" y="202448"/>
                  <a:pt x="165199" y="201938"/>
                  <a:pt x="163413" y="200917"/>
                </a:cubicBezTo>
                <a:lnTo>
                  <a:pt x="106136" y="170812"/>
                </a:lnTo>
                <a:lnTo>
                  <a:pt x="48858" y="200917"/>
                </a:lnTo>
                <a:cubicBezTo>
                  <a:pt x="46987" y="201938"/>
                  <a:pt x="45286" y="202448"/>
                  <a:pt x="43756" y="202448"/>
                </a:cubicBezTo>
                <a:cubicBezTo>
                  <a:pt x="41970" y="202448"/>
                  <a:pt x="40630" y="201832"/>
                  <a:pt x="39737" y="200599"/>
                </a:cubicBezTo>
                <a:cubicBezTo>
                  <a:pt x="38844" y="199365"/>
                  <a:pt x="38398" y="197856"/>
                  <a:pt x="38398" y="196070"/>
                </a:cubicBezTo>
                <a:cubicBezTo>
                  <a:pt x="38398" y="195560"/>
                  <a:pt x="38483" y="194709"/>
                  <a:pt x="38653" y="193519"/>
                </a:cubicBezTo>
                <a:lnTo>
                  <a:pt x="49624" y="129735"/>
                </a:lnTo>
                <a:lnTo>
                  <a:pt x="3189" y="84576"/>
                </a:lnTo>
                <a:cubicBezTo>
                  <a:pt x="1063" y="82280"/>
                  <a:pt x="0" y="80239"/>
                  <a:pt x="0" y="78453"/>
                </a:cubicBezTo>
                <a:cubicBezTo>
                  <a:pt x="0" y="75307"/>
                  <a:pt x="2381" y="73351"/>
                  <a:pt x="7144" y="72585"/>
                </a:cubicBezTo>
                <a:lnTo>
                  <a:pt x="71183" y="63273"/>
                </a:lnTo>
                <a:lnTo>
                  <a:pt x="99885" y="5230"/>
                </a:lnTo>
                <a:cubicBezTo>
                  <a:pt x="101501" y="1743"/>
                  <a:pt x="103585" y="0"/>
                  <a:pt x="106136" y="0"/>
                </a:cubicBezTo>
                <a:close/>
              </a:path>
            </a:pathLst>
          </a:custGeom>
          <a:solidFill>
            <a:schemeClr val="bg1">
              <a:lumMod val="50000"/>
            </a:schemeClr>
          </a:solidFill>
          <a:ln>
            <a:solidFill>
              <a:schemeClr val="bg1">
                <a:lumMod val="50000"/>
              </a:schemeClr>
            </a:solidFill>
          </a:ln>
          <a:effectLst/>
        </p:spPr>
        <p:txBody>
          <a:bodyPr rot="0" spcFirstLastPara="0" vertOverflow="overflow" horzOverflow="overflow" vert="horz" wrap="square" lIns="96430" tIns="48216" rIns="96430" bIns="48216" numCol="1" spcCol="0" rtlCol="0" fromWordArt="0" anchor="t" anchorCtr="0" forceAA="0" compatLnSpc="1">
            <a:prstTxWarp prst="textNoShape">
              <a:avLst/>
            </a:prstTxWarp>
            <a:noAutofit/>
          </a:bodyPr>
          <a:lstStyle/>
          <a:p>
            <a:pPr>
              <a:lnSpc>
                <a:spcPct val="150000"/>
              </a:lnSpc>
            </a:pPr>
            <a:endParaRPr lang="en-US" sz="2002">
              <a:latin typeface="+mn-lt"/>
              <a:ea typeface="+mn-ea"/>
              <a:cs typeface="+mn-ea"/>
              <a:sym typeface="+mn-lt"/>
            </a:endParaRPr>
          </a:p>
        </p:txBody>
      </p:sp>
      <p:sp>
        <p:nvSpPr>
          <p:cNvPr id="43" name="Freeform 42"/>
          <p:cNvSpPr/>
          <p:nvPr/>
        </p:nvSpPr>
        <p:spPr>
          <a:xfrm>
            <a:off x="6847238" y="6044724"/>
            <a:ext cx="171694" cy="163748"/>
          </a:xfrm>
          <a:custGeom>
            <a:avLst/>
            <a:gdLst/>
            <a:ahLst/>
            <a:cxnLst/>
            <a:rect l="l" t="t" r="r" b="b"/>
            <a:pathLst>
              <a:path w="212272" h="202448">
                <a:moveTo>
                  <a:pt x="106136" y="0"/>
                </a:moveTo>
                <a:cubicBezTo>
                  <a:pt x="108687" y="0"/>
                  <a:pt x="110771" y="1743"/>
                  <a:pt x="112387" y="5230"/>
                </a:cubicBezTo>
                <a:lnTo>
                  <a:pt x="141089" y="63273"/>
                </a:lnTo>
                <a:lnTo>
                  <a:pt x="205128" y="72585"/>
                </a:lnTo>
                <a:cubicBezTo>
                  <a:pt x="209890" y="73351"/>
                  <a:pt x="212272" y="75307"/>
                  <a:pt x="212272" y="78453"/>
                </a:cubicBezTo>
                <a:cubicBezTo>
                  <a:pt x="212272" y="80324"/>
                  <a:pt x="211166" y="82365"/>
                  <a:pt x="208955" y="84576"/>
                </a:cubicBezTo>
                <a:lnTo>
                  <a:pt x="162648" y="129735"/>
                </a:lnTo>
                <a:lnTo>
                  <a:pt x="173619" y="193519"/>
                </a:lnTo>
                <a:cubicBezTo>
                  <a:pt x="173704" y="194114"/>
                  <a:pt x="173746" y="194964"/>
                  <a:pt x="173746" y="196070"/>
                </a:cubicBezTo>
                <a:cubicBezTo>
                  <a:pt x="173746" y="197856"/>
                  <a:pt x="173300" y="199365"/>
                  <a:pt x="172407" y="200599"/>
                </a:cubicBezTo>
                <a:cubicBezTo>
                  <a:pt x="171514" y="201832"/>
                  <a:pt x="170217" y="202448"/>
                  <a:pt x="168516" y="202448"/>
                </a:cubicBezTo>
                <a:cubicBezTo>
                  <a:pt x="166900" y="202448"/>
                  <a:pt x="165199" y="201938"/>
                  <a:pt x="163413" y="200917"/>
                </a:cubicBezTo>
                <a:lnTo>
                  <a:pt x="106136" y="170812"/>
                </a:lnTo>
                <a:lnTo>
                  <a:pt x="48858" y="200917"/>
                </a:lnTo>
                <a:cubicBezTo>
                  <a:pt x="46987" y="201938"/>
                  <a:pt x="45286" y="202448"/>
                  <a:pt x="43756" y="202448"/>
                </a:cubicBezTo>
                <a:cubicBezTo>
                  <a:pt x="41970" y="202448"/>
                  <a:pt x="40630" y="201832"/>
                  <a:pt x="39737" y="200599"/>
                </a:cubicBezTo>
                <a:cubicBezTo>
                  <a:pt x="38844" y="199365"/>
                  <a:pt x="38398" y="197856"/>
                  <a:pt x="38398" y="196070"/>
                </a:cubicBezTo>
                <a:cubicBezTo>
                  <a:pt x="38398" y="195560"/>
                  <a:pt x="38483" y="194709"/>
                  <a:pt x="38653" y="193519"/>
                </a:cubicBezTo>
                <a:lnTo>
                  <a:pt x="49624" y="129735"/>
                </a:lnTo>
                <a:lnTo>
                  <a:pt x="3189" y="84576"/>
                </a:lnTo>
                <a:cubicBezTo>
                  <a:pt x="1063" y="82280"/>
                  <a:pt x="0" y="80239"/>
                  <a:pt x="0" y="78453"/>
                </a:cubicBezTo>
                <a:cubicBezTo>
                  <a:pt x="0" y="75307"/>
                  <a:pt x="2381" y="73351"/>
                  <a:pt x="7144" y="72585"/>
                </a:cubicBezTo>
                <a:lnTo>
                  <a:pt x="71183" y="63273"/>
                </a:lnTo>
                <a:lnTo>
                  <a:pt x="99885" y="5230"/>
                </a:lnTo>
                <a:cubicBezTo>
                  <a:pt x="101501" y="1743"/>
                  <a:pt x="103585" y="0"/>
                  <a:pt x="106136" y="0"/>
                </a:cubicBezTo>
                <a:close/>
              </a:path>
            </a:pathLst>
          </a:custGeom>
          <a:noFill/>
          <a:ln>
            <a:solidFill>
              <a:schemeClr val="bg1">
                <a:lumMod val="50000"/>
              </a:schemeClr>
            </a:solidFill>
          </a:ln>
          <a:effectLst/>
        </p:spPr>
        <p:txBody>
          <a:bodyPr rot="0" spcFirstLastPara="0" vertOverflow="overflow" horzOverflow="overflow" vert="horz" wrap="square" lIns="96430" tIns="48216" rIns="96430" bIns="48216" numCol="1" spcCol="0" rtlCol="0" fromWordArt="0" anchor="t" anchorCtr="0" forceAA="0" compatLnSpc="1">
            <a:prstTxWarp prst="textNoShape">
              <a:avLst/>
            </a:prstTxWarp>
            <a:noAutofit/>
          </a:bodyPr>
          <a:lstStyle/>
          <a:p>
            <a:pPr>
              <a:lnSpc>
                <a:spcPct val="150000"/>
              </a:lnSpc>
            </a:pPr>
            <a:endParaRPr lang="en-US" sz="2002">
              <a:latin typeface="+mn-lt"/>
              <a:ea typeface="+mn-ea"/>
              <a:cs typeface="+mn-ea"/>
              <a:sym typeface="+mn-lt"/>
            </a:endParaRPr>
          </a:p>
        </p:txBody>
      </p:sp>
      <p:sp>
        <p:nvSpPr>
          <p:cNvPr id="44" name="Rectangle 43"/>
          <p:cNvSpPr/>
          <p:nvPr/>
        </p:nvSpPr>
        <p:spPr>
          <a:xfrm>
            <a:off x="8089404" y="4737173"/>
            <a:ext cx="2993817" cy="1038746"/>
          </a:xfrm>
          <a:prstGeom prst="rect">
            <a:avLst/>
          </a:prstGeom>
        </p:spPr>
        <p:txBody>
          <a:bodyPr wrap="square" lIns="0" tIns="0" rIns="0" bIns="0">
            <a:spAutoFit/>
          </a:bodyPr>
          <a:lstStyle/>
          <a:p>
            <a:pPr algn="just">
              <a:lnSpc>
                <a:spcPct val="150000"/>
              </a:lnSpc>
            </a:pPr>
            <a:r>
              <a:rPr lang="zh-CN" altLang="en-US" sz="900" dirty="0">
                <a:solidFill>
                  <a:schemeClr val="bg1">
                    <a:lumMod val="65000"/>
                  </a:schemeClr>
                </a:solidFill>
                <a:latin typeface="+mn-lt"/>
                <a:ea typeface="+mn-ea"/>
                <a:cs typeface="+mn-ea"/>
                <a:sym typeface="+mn-lt"/>
              </a:rPr>
              <a:t>请替换文字内容，修改文字内容，也可以直接复制你的内容到此。请替换文字内容，修改文字内容，也可以直接复制你的内容到此。请替换文字内容，修改文字内容，也可以直接复制你的内容到此。请替换文字内容，修改文字内容，也可以直接复制你的内容到此。</a:t>
            </a:r>
            <a:endParaRPr lang="en-US" sz="900" dirty="0">
              <a:solidFill>
                <a:schemeClr val="bg1">
                  <a:lumMod val="65000"/>
                </a:schemeClr>
              </a:solidFill>
              <a:latin typeface="+mn-lt"/>
              <a:ea typeface="+mn-ea"/>
              <a:cs typeface="+mn-ea"/>
              <a:sym typeface="+mn-lt"/>
            </a:endParaRPr>
          </a:p>
        </p:txBody>
      </p:sp>
      <p:sp>
        <p:nvSpPr>
          <p:cNvPr id="45" name="Freeform 44"/>
          <p:cNvSpPr/>
          <p:nvPr/>
        </p:nvSpPr>
        <p:spPr>
          <a:xfrm>
            <a:off x="8996756" y="6044724"/>
            <a:ext cx="171694" cy="163748"/>
          </a:xfrm>
          <a:custGeom>
            <a:avLst/>
            <a:gdLst/>
            <a:ahLst/>
            <a:cxnLst/>
            <a:rect l="l" t="t" r="r" b="b"/>
            <a:pathLst>
              <a:path w="212272" h="202448">
                <a:moveTo>
                  <a:pt x="106136" y="0"/>
                </a:moveTo>
                <a:cubicBezTo>
                  <a:pt x="108687" y="0"/>
                  <a:pt x="110771" y="1743"/>
                  <a:pt x="112387" y="5230"/>
                </a:cubicBezTo>
                <a:lnTo>
                  <a:pt x="141089" y="63273"/>
                </a:lnTo>
                <a:lnTo>
                  <a:pt x="205128" y="72585"/>
                </a:lnTo>
                <a:cubicBezTo>
                  <a:pt x="209890" y="73351"/>
                  <a:pt x="212272" y="75307"/>
                  <a:pt x="212272" y="78453"/>
                </a:cubicBezTo>
                <a:cubicBezTo>
                  <a:pt x="212272" y="80324"/>
                  <a:pt x="211166" y="82365"/>
                  <a:pt x="208955" y="84576"/>
                </a:cubicBezTo>
                <a:lnTo>
                  <a:pt x="162648" y="129735"/>
                </a:lnTo>
                <a:lnTo>
                  <a:pt x="173619" y="193519"/>
                </a:lnTo>
                <a:cubicBezTo>
                  <a:pt x="173704" y="194114"/>
                  <a:pt x="173746" y="194964"/>
                  <a:pt x="173746" y="196070"/>
                </a:cubicBezTo>
                <a:cubicBezTo>
                  <a:pt x="173746" y="197856"/>
                  <a:pt x="173300" y="199365"/>
                  <a:pt x="172407" y="200599"/>
                </a:cubicBezTo>
                <a:cubicBezTo>
                  <a:pt x="171514" y="201832"/>
                  <a:pt x="170217" y="202448"/>
                  <a:pt x="168516" y="202448"/>
                </a:cubicBezTo>
                <a:cubicBezTo>
                  <a:pt x="166900" y="202448"/>
                  <a:pt x="165199" y="201938"/>
                  <a:pt x="163413" y="200917"/>
                </a:cubicBezTo>
                <a:lnTo>
                  <a:pt x="106136" y="170812"/>
                </a:lnTo>
                <a:lnTo>
                  <a:pt x="48858" y="200917"/>
                </a:lnTo>
                <a:cubicBezTo>
                  <a:pt x="46987" y="201938"/>
                  <a:pt x="45286" y="202448"/>
                  <a:pt x="43756" y="202448"/>
                </a:cubicBezTo>
                <a:cubicBezTo>
                  <a:pt x="41970" y="202448"/>
                  <a:pt x="40630" y="201832"/>
                  <a:pt x="39737" y="200599"/>
                </a:cubicBezTo>
                <a:cubicBezTo>
                  <a:pt x="38844" y="199365"/>
                  <a:pt x="38398" y="197856"/>
                  <a:pt x="38398" y="196070"/>
                </a:cubicBezTo>
                <a:cubicBezTo>
                  <a:pt x="38398" y="195560"/>
                  <a:pt x="38483" y="194709"/>
                  <a:pt x="38653" y="193519"/>
                </a:cubicBezTo>
                <a:lnTo>
                  <a:pt x="49624" y="129735"/>
                </a:lnTo>
                <a:lnTo>
                  <a:pt x="3189" y="84576"/>
                </a:lnTo>
                <a:cubicBezTo>
                  <a:pt x="1063" y="82280"/>
                  <a:pt x="0" y="80239"/>
                  <a:pt x="0" y="78453"/>
                </a:cubicBezTo>
                <a:cubicBezTo>
                  <a:pt x="0" y="75307"/>
                  <a:pt x="2381" y="73351"/>
                  <a:pt x="7144" y="72585"/>
                </a:cubicBezTo>
                <a:lnTo>
                  <a:pt x="71183" y="63273"/>
                </a:lnTo>
                <a:lnTo>
                  <a:pt x="99885" y="5230"/>
                </a:lnTo>
                <a:cubicBezTo>
                  <a:pt x="101501" y="1743"/>
                  <a:pt x="103585" y="0"/>
                  <a:pt x="106136" y="0"/>
                </a:cubicBezTo>
                <a:close/>
              </a:path>
            </a:pathLst>
          </a:custGeom>
          <a:solidFill>
            <a:schemeClr val="bg1">
              <a:lumMod val="50000"/>
            </a:schemeClr>
          </a:solidFill>
          <a:ln>
            <a:solidFill>
              <a:schemeClr val="bg1">
                <a:lumMod val="50000"/>
              </a:schemeClr>
            </a:solidFill>
          </a:ln>
          <a:effectLst/>
        </p:spPr>
        <p:txBody>
          <a:bodyPr rot="0" spcFirstLastPara="0" vertOverflow="overflow" horzOverflow="overflow" vert="horz" wrap="square" lIns="96430" tIns="48216" rIns="96430" bIns="48216" numCol="1" spcCol="0" rtlCol="0" fromWordArt="0" anchor="t" anchorCtr="0" forceAA="0" compatLnSpc="1">
            <a:prstTxWarp prst="textNoShape">
              <a:avLst/>
            </a:prstTxWarp>
            <a:noAutofit/>
          </a:bodyPr>
          <a:lstStyle/>
          <a:p>
            <a:pPr>
              <a:lnSpc>
                <a:spcPct val="150000"/>
              </a:lnSpc>
            </a:pPr>
            <a:endParaRPr lang="en-US" sz="2002">
              <a:latin typeface="+mn-lt"/>
              <a:ea typeface="+mn-ea"/>
              <a:cs typeface="+mn-ea"/>
              <a:sym typeface="+mn-lt"/>
            </a:endParaRPr>
          </a:p>
        </p:txBody>
      </p:sp>
      <p:sp>
        <p:nvSpPr>
          <p:cNvPr id="46" name="Freeform 45"/>
          <p:cNvSpPr/>
          <p:nvPr/>
        </p:nvSpPr>
        <p:spPr>
          <a:xfrm>
            <a:off x="9249311" y="6044724"/>
            <a:ext cx="171694" cy="163748"/>
          </a:xfrm>
          <a:custGeom>
            <a:avLst/>
            <a:gdLst/>
            <a:ahLst/>
            <a:cxnLst/>
            <a:rect l="l" t="t" r="r" b="b"/>
            <a:pathLst>
              <a:path w="212272" h="202448">
                <a:moveTo>
                  <a:pt x="106136" y="0"/>
                </a:moveTo>
                <a:cubicBezTo>
                  <a:pt x="108687" y="0"/>
                  <a:pt x="110771" y="1743"/>
                  <a:pt x="112387" y="5230"/>
                </a:cubicBezTo>
                <a:lnTo>
                  <a:pt x="141089" y="63273"/>
                </a:lnTo>
                <a:lnTo>
                  <a:pt x="205128" y="72585"/>
                </a:lnTo>
                <a:cubicBezTo>
                  <a:pt x="209890" y="73351"/>
                  <a:pt x="212272" y="75307"/>
                  <a:pt x="212272" y="78453"/>
                </a:cubicBezTo>
                <a:cubicBezTo>
                  <a:pt x="212272" y="80324"/>
                  <a:pt x="211166" y="82365"/>
                  <a:pt x="208955" y="84576"/>
                </a:cubicBezTo>
                <a:lnTo>
                  <a:pt x="162648" y="129735"/>
                </a:lnTo>
                <a:lnTo>
                  <a:pt x="173619" y="193519"/>
                </a:lnTo>
                <a:cubicBezTo>
                  <a:pt x="173704" y="194114"/>
                  <a:pt x="173746" y="194964"/>
                  <a:pt x="173746" y="196070"/>
                </a:cubicBezTo>
                <a:cubicBezTo>
                  <a:pt x="173746" y="197856"/>
                  <a:pt x="173300" y="199365"/>
                  <a:pt x="172407" y="200599"/>
                </a:cubicBezTo>
                <a:cubicBezTo>
                  <a:pt x="171514" y="201832"/>
                  <a:pt x="170217" y="202448"/>
                  <a:pt x="168516" y="202448"/>
                </a:cubicBezTo>
                <a:cubicBezTo>
                  <a:pt x="166900" y="202448"/>
                  <a:pt x="165199" y="201938"/>
                  <a:pt x="163413" y="200917"/>
                </a:cubicBezTo>
                <a:lnTo>
                  <a:pt x="106136" y="170812"/>
                </a:lnTo>
                <a:lnTo>
                  <a:pt x="48858" y="200917"/>
                </a:lnTo>
                <a:cubicBezTo>
                  <a:pt x="46987" y="201938"/>
                  <a:pt x="45286" y="202448"/>
                  <a:pt x="43756" y="202448"/>
                </a:cubicBezTo>
                <a:cubicBezTo>
                  <a:pt x="41970" y="202448"/>
                  <a:pt x="40630" y="201832"/>
                  <a:pt x="39737" y="200599"/>
                </a:cubicBezTo>
                <a:cubicBezTo>
                  <a:pt x="38844" y="199365"/>
                  <a:pt x="38398" y="197856"/>
                  <a:pt x="38398" y="196070"/>
                </a:cubicBezTo>
                <a:cubicBezTo>
                  <a:pt x="38398" y="195560"/>
                  <a:pt x="38483" y="194709"/>
                  <a:pt x="38653" y="193519"/>
                </a:cubicBezTo>
                <a:lnTo>
                  <a:pt x="49624" y="129735"/>
                </a:lnTo>
                <a:lnTo>
                  <a:pt x="3189" y="84576"/>
                </a:lnTo>
                <a:cubicBezTo>
                  <a:pt x="1063" y="82280"/>
                  <a:pt x="0" y="80239"/>
                  <a:pt x="0" y="78453"/>
                </a:cubicBezTo>
                <a:cubicBezTo>
                  <a:pt x="0" y="75307"/>
                  <a:pt x="2381" y="73351"/>
                  <a:pt x="7144" y="72585"/>
                </a:cubicBezTo>
                <a:lnTo>
                  <a:pt x="71183" y="63273"/>
                </a:lnTo>
                <a:lnTo>
                  <a:pt x="99885" y="5230"/>
                </a:lnTo>
                <a:cubicBezTo>
                  <a:pt x="101501" y="1743"/>
                  <a:pt x="103585" y="0"/>
                  <a:pt x="106136" y="0"/>
                </a:cubicBezTo>
                <a:close/>
              </a:path>
            </a:pathLst>
          </a:custGeom>
          <a:solidFill>
            <a:schemeClr val="bg1">
              <a:lumMod val="50000"/>
            </a:schemeClr>
          </a:solidFill>
          <a:ln>
            <a:solidFill>
              <a:schemeClr val="bg1">
                <a:lumMod val="50000"/>
              </a:schemeClr>
            </a:solidFill>
          </a:ln>
          <a:effectLst/>
        </p:spPr>
        <p:txBody>
          <a:bodyPr rot="0" spcFirstLastPara="0" vertOverflow="overflow" horzOverflow="overflow" vert="horz" wrap="square" lIns="96430" tIns="48216" rIns="96430" bIns="48216" numCol="1" spcCol="0" rtlCol="0" fromWordArt="0" anchor="t" anchorCtr="0" forceAA="0" compatLnSpc="1">
            <a:prstTxWarp prst="textNoShape">
              <a:avLst/>
            </a:prstTxWarp>
            <a:noAutofit/>
          </a:bodyPr>
          <a:lstStyle/>
          <a:p>
            <a:pPr>
              <a:lnSpc>
                <a:spcPct val="150000"/>
              </a:lnSpc>
            </a:pPr>
            <a:endParaRPr lang="en-US" sz="2002">
              <a:latin typeface="+mn-lt"/>
              <a:ea typeface="+mn-ea"/>
              <a:cs typeface="+mn-ea"/>
              <a:sym typeface="+mn-lt"/>
            </a:endParaRPr>
          </a:p>
        </p:txBody>
      </p:sp>
      <p:sp>
        <p:nvSpPr>
          <p:cNvPr id="47" name="Freeform 46"/>
          <p:cNvSpPr/>
          <p:nvPr/>
        </p:nvSpPr>
        <p:spPr>
          <a:xfrm>
            <a:off x="9501865" y="6044724"/>
            <a:ext cx="171694" cy="163748"/>
          </a:xfrm>
          <a:custGeom>
            <a:avLst/>
            <a:gdLst/>
            <a:ahLst/>
            <a:cxnLst/>
            <a:rect l="l" t="t" r="r" b="b"/>
            <a:pathLst>
              <a:path w="212272" h="202448">
                <a:moveTo>
                  <a:pt x="106136" y="0"/>
                </a:moveTo>
                <a:cubicBezTo>
                  <a:pt x="108687" y="0"/>
                  <a:pt x="110771" y="1743"/>
                  <a:pt x="112387" y="5230"/>
                </a:cubicBezTo>
                <a:lnTo>
                  <a:pt x="141089" y="63273"/>
                </a:lnTo>
                <a:lnTo>
                  <a:pt x="205128" y="72585"/>
                </a:lnTo>
                <a:cubicBezTo>
                  <a:pt x="209890" y="73351"/>
                  <a:pt x="212272" y="75307"/>
                  <a:pt x="212272" y="78453"/>
                </a:cubicBezTo>
                <a:cubicBezTo>
                  <a:pt x="212272" y="80324"/>
                  <a:pt x="211166" y="82365"/>
                  <a:pt x="208955" y="84576"/>
                </a:cubicBezTo>
                <a:lnTo>
                  <a:pt x="162648" y="129735"/>
                </a:lnTo>
                <a:lnTo>
                  <a:pt x="173619" y="193519"/>
                </a:lnTo>
                <a:cubicBezTo>
                  <a:pt x="173704" y="194114"/>
                  <a:pt x="173746" y="194964"/>
                  <a:pt x="173746" y="196070"/>
                </a:cubicBezTo>
                <a:cubicBezTo>
                  <a:pt x="173746" y="197856"/>
                  <a:pt x="173300" y="199365"/>
                  <a:pt x="172407" y="200599"/>
                </a:cubicBezTo>
                <a:cubicBezTo>
                  <a:pt x="171514" y="201832"/>
                  <a:pt x="170217" y="202448"/>
                  <a:pt x="168516" y="202448"/>
                </a:cubicBezTo>
                <a:cubicBezTo>
                  <a:pt x="166900" y="202448"/>
                  <a:pt x="165199" y="201938"/>
                  <a:pt x="163413" y="200917"/>
                </a:cubicBezTo>
                <a:lnTo>
                  <a:pt x="106136" y="170812"/>
                </a:lnTo>
                <a:lnTo>
                  <a:pt x="48858" y="200917"/>
                </a:lnTo>
                <a:cubicBezTo>
                  <a:pt x="46987" y="201938"/>
                  <a:pt x="45286" y="202448"/>
                  <a:pt x="43756" y="202448"/>
                </a:cubicBezTo>
                <a:cubicBezTo>
                  <a:pt x="41970" y="202448"/>
                  <a:pt x="40630" y="201832"/>
                  <a:pt x="39737" y="200599"/>
                </a:cubicBezTo>
                <a:cubicBezTo>
                  <a:pt x="38844" y="199365"/>
                  <a:pt x="38398" y="197856"/>
                  <a:pt x="38398" y="196070"/>
                </a:cubicBezTo>
                <a:cubicBezTo>
                  <a:pt x="38398" y="195560"/>
                  <a:pt x="38483" y="194709"/>
                  <a:pt x="38653" y="193519"/>
                </a:cubicBezTo>
                <a:lnTo>
                  <a:pt x="49624" y="129735"/>
                </a:lnTo>
                <a:lnTo>
                  <a:pt x="3189" y="84576"/>
                </a:lnTo>
                <a:cubicBezTo>
                  <a:pt x="1063" y="82280"/>
                  <a:pt x="0" y="80239"/>
                  <a:pt x="0" y="78453"/>
                </a:cubicBezTo>
                <a:cubicBezTo>
                  <a:pt x="0" y="75307"/>
                  <a:pt x="2381" y="73351"/>
                  <a:pt x="7144" y="72585"/>
                </a:cubicBezTo>
                <a:lnTo>
                  <a:pt x="71183" y="63273"/>
                </a:lnTo>
                <a:lnTo>
                  <a:pt x="99885" y="5230"/>
                </a:lnTo>
                <a:cubicBezTo>
                  <a:pt x="101501" y="1743"/>
                  <a:pt x="103585" y="0"/>
                  <a:pt x="106136" y="0"/>
                </a:cubicBezTo>
                <a:close/>
              </a:path>
            </a:pathLst>
          </a:custGeom>
          <a:noFill/>
          <a:ln>
            <a:solidFill>
              <a:schemeClr val="bg1">
                <a:lumMod val="50000"/>
              </a:schemeClr>
            </a:solidFill>
          </a:ln>
          <a:effectLst/>
        </p:spPr>
        <p:txBody>
          <a:bodyPr rot="0" spcFirstLastPara="0" vertOverflow="overflow" horzOverflow="overflow" vert="horz" wrap="square" lIns="96430" tIns="48216" rIns="96430" bIns="48216" numCol="1" spcCol="0" rtlCol="0" fromWordArt="0" anchor="t" anchorCtr="0" forceAA="0" compatLnSpc="1">
            <a:prstTxWarp prst="textNoShape">
              <a:avLst/>
            </a:prstTxWarp>
            <a:noAutofit/>
          </a:bodyPr>
          <a:lstStyle/>
          <a:p>
            <a:pPr>
              <a:lnSpc>
                <a:spcPct val="150000"/>
              </a:lnSpc>
            </a:pPr>
            <a:endParaRPr lang="en-US" sz="2002">
              <a:latin typeface="+mn-lt"/>
              <a:ea typeface="+mn-ea"/>
              <a:cs typeface="+mn-ea"/>
              <a:sym typeface="+mn-lt"/>
            </a:endParaRPr>
          </a:p>
        </p:txBody>
      </p:sp>
      <p:sp>
        <p:nvSpPr>
          <p:cNvPr id="48" name="Freeform 47"/>
          <p:cNvSpPr/>
          <p:nvPr/>
        </p:nvSpPr>
        <p:spPr>
          <a:xfrm>
            <a:off x="9753020" y="6044724"/>
            <a:ext cx="171694" cy="163748"/>
          </a:xfrm>
          <a:custGeom>
            <a:avLst/>
            <a:gdLst/>
            <a:ahLst/>
            <a:cxnLst/>
            <a:rect l="l" t="t" r="r" b="b"/>
            <a:pathLst>
              <a:path w="212272" h="202448">
                <a:moveTo>
                  <a:pt x="106136" y="0"/>
                </a:moveTo>
                <a:cubicBezTo>
                  <a:pt x="108687" y="0"/>
                  <a:pt x="110771" y="1743"/>
                  <a:pt x="112387" y="5230"/>
                </a:cubicBezTo>
                <a:lnTo>
                  <a:pt x="141089" y="63273"/>
                </a:lnTo>
                <a:lnTo>
                  <a:pt x="205128" y="72585"/>
                </a:lnTo>
                <a:cubicBezTo>
                  <a:pt x="209890" y="73351"/>
                  <a:pt x="212272" y="75307"/>
                  <a:pt x="212272" y="78453"/>
                </a:cubicBezTo>
                <a:cubicBezTo>
                  <a:pt x="212272" y="80324"/>
                  <a:pt x="211166" y="82365"/>
                  <a:pt x="208955" y="84576"/>
                </a:cubicBezTo>
                <a:lnTo>
                  <a:pt x="162648" y="129735"/>
                </a:lnTo>
                <a:lnTo>
                  <a:pt x="173619" y="193519"/>
                </a:lnTo>
                <a:cubicBezTo>
                  <a:pt x="173704" y="194114"/>
                  <a:pt x="173746" y="194964"/>
                  <a:pt x="173746" y="196070"/>
                </a:cubicBezTo>
                <a:cubicBezTo>
                  <a:pt x="173746" y="197856"/>
                  <a:pt x="173300" y="199365"/>
                  <a:pt x="172407" y="200599"/>
                </a:cubicBezTo>
                <a:cubicBezTo>
                  <a:pt x="171514" y="201832"/>
                  <a:pt x="170217" y="202448"/>
                  <a:pt x="168516" y="202448"/>
                </a:cubicBezTo>
                <a:cubicBezTo>
                  <a:pt x="166900" y="202448"/>
                  <a:pt x="165199" y="201938"/>
                  <a:pt x="163413" y="200917"/>
                </a:cubicBezTo>
                <a:lnTo>
                  <a:pt x="106136" y="170812"/>
                </a:lnTo>
                <a:lnTo>
                  <a:pt x="48858" y="200917"/>
                </a:lnTo>
                <a:cubicBezTo>
                  <a:pt x="46987" y="201938"/>
                  <a:pt x="45286" y="202448"/>
                  <a:pt x="43756" y="202448"/>
                </a:cubicBezTo>
                <a:cubicBezTo>
                  <a:pt x="41970" y="202448"/>
                  <a:pt x="40630" y="201832"/>
                  <a:pt x="39737" y="200599"/>
                </a:cubicBezTo>
                <a:cubicBezTo>
                  <a:pt x="38844" y="199365"/>
                  <a:pt x="38398" y="197856"/>
                  <a:pt x="38398" y="196070"/>
                </a:cubicBezTo>
                <a:cubicBezTo>
                  <a:pt x="38398" y="195560"/>
                  <a:pt x="38483" y="194709"/>
                  <a:pt x="38653" y="193519"/>
                </a:cubicBezTo>
                <a:lnTo>
                  <a:pt x="49624" y="129735"/>
                </a:lnTo>
                <a:lnTo>
                  <a:pt x="3189" y="84576"/>
                </a:lnTo>
                <a:cubicBezTo>
                  <a:pt x="1063" y="82280"/>
                  <a:pt x="0" y="80239"/>
                  <a:pt x="0" y="78453"/>
                </a:cubicBezTo>
                <a:cubicBezTo>
                  <a:pt x="0" y="75307"/>
                  <a:pt x="2381" y="73351"/>
                  <a:pt x="7144" y="72585"/>
                </a:cubicBezTo>
                <a:lnTo>
                  <a:pt x="71183" y="63273"/>
                </a:lnTo>
                <a:lnTo>
                  <a:pt x="99885" y="5230"/>
                </a:lnTo>
                <a:cubicBezTo>
                  <a:pt x="101501" y="1743"/>
                  <a:pt x="103585" y="0"/>
                  <a:pt x="106136" y="0"/>
                </a:cubicBezTo>
                <a:close/>
              </a:path>
            </a:pathLst>
          </a:custGeom>
          <a:noFill/>
          <a:ln>
            <a:solidFill>
              <a:schemeClr val="bg1">
                <a:lumMod val="50000"/>
              </a:schemeClr>
            </a:solidFill>
          </a:ln>
          <a:effectLst/>
        </p:spPr>
        <p:txBody>
          <a:bodyPr rot="0" spcFirstLastPara="0" vertOverflow="overflow" horzOverflow="overflow" vert="horz" wrap="square" lIns="96430" tIns="48216" rIns="96430" bIns="48216" numCol="1" spcCol="0" rtlCol="0" fromWordArt="0" anchor="t" anchorCtr="0" forceAA="0" compatLnSpc="1">
            <a:prstTxWarp prst="textNoShape">
              <a:avLst/>
            </a:prstTxWarp>
            <a:noAutofit/>
          </a:bodyPr>
          <a:lstStyle/>
          <a:p>
            <a:pPr>
              <a:lnSpc>
                <a:spcPct val="150000"/>
              </a:lnSpc>
            </a:pPr>
            <a:endParaRPr lang="en-US" sz="2002">
              <a:latin typeface="+mn-lt"/>
              <a:ea typeface="+mn-ea"/>
              <a:cs typeface="+mn-ea"/>
              <a:sym typeface="+mn-lt"/>
            </a:endParaRPr>
          </a:p>
        </p:txBody>
      </p:sp>
      <p:sp>
        <p:nvSpPr>
          <p:cNvPr id="49" name="Freeform 48"/>
          <p:cNvSpPr/>
          <p:nvPr/>
        </p:nvSpPr>
        <p:spPr>
          <a:xfrm>
            <a:off x="10004175" y="6044724"/>
            <a:ext cx="171694" cy="163748"/>
          </a:xfrm>
          <a:custGeom>
            <a:avLst/>
            <a:gdLst/>
            <a:ahLst/>
            <a:cxnLst/>
            <a:rect l="l" t="t" r="r" b="b"/>
            <a:pathLst>
              <a:path w="212272" h="202448">
                <a:moveTo>
                  <a:pt x="106136" y="0"/>
                </a:moveTo>
                <a:cubicBezTo>
                  <a:pt x="108687" y="0"/>
                  <a:pt x="110771" y="1743"/>
                  <a:pt x="112387" y="5230"/>
                </a:cubicBezTo>
                <a:lnTo>
                  <a:pt x="141089" y="63273"/>
                </a:lnTo>
                <a:lnTo>
                  <a:pt x="205128" y="72585"/>
                </a:lnTo>
                <a:cubicBezTo>
                  <a:pt x="209890" y="73351"/>
                  <a:pt x="212272" y="75307"/>
                  <a:pt x="212272" y="78453"/>
                </a:cubicBezTo>
                <a:cubicBezTo>
                  <a:pt x="212272" y="80324"/>
                  <a:pt x="211166" y="82365"/>
                  <a:pt x="208955" y="84576"/>
                </a:cubicBezTo>
                <a:lnTo>
                  <a:pt x="162648" y="129735"/>
                </a:lnTo>
                <a:lnTo>
                  <a:pt x="173619" y="193519"/>
                </a:lnTo>
                <a:cubicBezTo>
                  <a:pt x="173704" y="194114"/>
                  <a:pt x="173746" y="194964"/>
                  <a:pt x="173746" y="196070"/>
                </a:cubicBezTo>
                <a:cubicBezTo>
                  <a:pt x="173746" y="197856"/>
                  <a:pt x="173300" y="199365"/>
                  <a:pt x="172407" y="200599"/>
                </a:cubicBezTo>
                <a:cubicBezTo>
                  <a:pt x="171514" y="201832"/>
                  <a:pt x="170217" y="202448"/>
                  <a:pt x="168516" y="202448"/>
                </a:cubicBezTo>
                <a:cubicBezTo>
                  <a:pt x="166900" y="202448"/>
                  <a:pt x="165199" y="201938"/>
                  <a:pt x="163413" y="200917"/>
                </a:cubicBezTo>
                <a:lnTo>
                  <a:pt x="106136" y="170812"/>
                </a:lnTo>
                <a:lnTo>
                  <a:pt x="48858" y="200917"/>
                </a:lnTo>
                <a:cubicBezTo>
                  <a:pt x="46987" y="201938"/>
                  <a:pt x="45286" y="202448"/>
                  <a:pt x="43756" y="202448"/>
                </a:cubicBezTo>
                <a:cubicBezTo>
                  <a:pt x="41970" y="202448"/>
                  <a:pt x="40630" y="201832"/>
                  <a:pt x="39737" y="200599"/>
                </a:cubicBezTo>
                <a:cubicBezTo>
                  <a:pt x="38844" y="199365"/>
                  <a:pt x="38398" y="197856"/>
                  <a:pt x="38398" y="196070"/>
                </a:cubicBezTo>
                <a:cubicBezTo>
                  <a:pt x="38398" y="195560"/>
                  <a:pt x="38483" y="194709"/>
                  <a:pt x="38653" y="193519"/>
                </a:cubicBezTo>
                <a:lnTo>
                  <a:pt x="49624" y="129735"/>
                </a:lnTo>
                <a:lnTo>
                  <a:pt x="3189" y="84576"/>
                </a:lnTo>
                <a:cubicBezTo>
                  <a:pt x="1063" y="82280"/>
                  <a:pt x="0" y="80239"/>
                  <a:pt x="0" y="78453"/>
                </a:cubicBezTo>
                <a:cubicBezTo>
                  <a:pt x="0" y="75307"/>
                  <a:pt x="2381" y="73351"/>
                  <a:pt x="7144" y="72585"/>
                </a:cubicBezTo>
                <a:lnTo>
                  <a:pt x="71183" y="63273"/>
                </a:lnTo>
                <a:lnTo>
                  <a:pt x="99885" y="5230"/>
                </a:lnTo>
                <a:cubicBezTo>
                  <a:pt x="101501" y="1743"/>
                  <a:pt x="103585" y="0"/>
                  <a:pt x="106136" y="0"/>
                </a:cubicBezTo>
                <a:close/>
              </a:path>
            </a:pathLst>
          </a:custGeom>
          <a:noFill/>
          <a:ln>
            <a:solidFill>
              <a:schemeClr val="bg1">
                <a:lumMod val="50000"/>
              </a:schemeClr>
            </a:solidFill>
          </a:ln>
          <a:effectLst/>
        </p:spPr>
        <p:txBody>
          <a:bodyPr rot="0" spcFirstLastPara="0" vertOverflow="overflow" horzOverflow="overflow" vert="horz" wrap="square" lIns="96430" tIns="48216" rIns="96430" bIns="48216" numCol="1" spcCol="0" rtlCol="0" fromWordArt="0" anchor="t" anchorCtr="0" forceAA="0" compatLnSpc="1">
            <a:prstTxWarp prst="textNoShape">
              <a:avLst/>
            </a:prstTxWarp>
            <a:noAutofit/>
          </a:bodyPr>
          <a:lstStyle/>
          <a:p>
            <a:pPr>
              <a:lnSpc>
                <a:spcPct val="150000"/>
              </a:lnSpc>
            </a:pPr>
            <a:endParaRPr lang="en-US" sz="2002">
              <a:latin typeface="+mn-lt"/>
              <a:ea typeface="+mn-ea"/>
              <a:cs typeface="+mn-ea"/>
              <a:sym typeface="+mn-lt"/>
            </a:endParaRPr>
          </a:p>
        </p:txBody>
      </p:sp>
      <p:pic>
        <p:nvPicPr>
          <p:cNvPr id="12" name="图片占位符 11"/>
          <p:cNvPicPr>
            <a:picLocks noGrp="1" noChangeAspect="1"/>
          </p:cNvPicPr>
          <p:nvPr>
            <p:ph type="pic" sz="quarter" idx="12"/>
          </p:nvPr>
        </p:nvPicPr>
        <p:blipFill>
          <a:blip r:embed="rId3" cstate="print">
            <a:extLst>
              <a:ext uri="{28A0092B-C50C-407E-A947-70E740481C1C}">
                <a14:useLocalDpi xmlns:a14="http://schemas.microsoft.com/office/drawing/2010/main" val="0"/>
              </a:ext>
            </a:extLst>
          </a:blip>
          <a:srcRect l="3281" r="3281"/>
          <a:stretch>
            <a:fillRect/>
          </a:stretch>
        </p:blipFill>
        <p:spPr/>
      </p:pic>
      <p:pic>
        <p:nvPicPr>
          <p:cNvPr id="9" name="图片占位符 8"/>
          <p:cNvPicPr>
            <a:picLocks noGrp="1" noChangeAspect="1"/>
          </p:cNvPicPr>
          <p:nvPr>
            <p:ph type="pic" sz="quarter" idx="13"/>
          </p:nvPr>
        </p:nvPicPr>
        <p:blipFill>
          <a:blip r:embed="rId4" cstate="print">
            <a:extLst>
              <a:ext uri="{28A0092B-C50C-407E-A947-70E740481C1C}">
                <a14:useLocalDpi xmlns:a14="http://schemas.microsoft.com/office/drawing/2010/main" val="0"/>
              </a:ext>
            </a:extLst>
          </a:blip>
          <a:srcRect l="3092" r="3092"/>
          <a:stretch>
            <a:fillRect/>
          </a:stretch>
        </p:blipFill>
        <p:spPr/>
      </p:pic>
      <p:pic>
        <p:nvPicPr>
          <p:cNvPr id="10" name="图片占位符 9"/>
          <p:cNvPicPr>
            <a:picLocks noGrp="1" noChangeAspect="1"/>
          </p:cNvPicPr>
          <p:nvPr>
            <p:ph type="pic" sz="quarter" idx="14"/>
          </p:nvPr>
        </p:nvPicPr>
        <p:blipFill>
          <a:blip r:embed="rId5" cstate="print">
            <a:extLst>
              <a:ext uri="{28A0092B-C50C-407E-A947-70E740481C1C}">
                <a14:useLocalDpi xmlns:a14="http://schemas.microsoft.com/office/drawing/2010/main" val="0"/>
              </a:ext>
            </a:extLst>
          </a:blip>
          <a:srcRect l="3294" r="3294"/>
          <a:stretch>
            <a:fillRect/>
          </a:stretch>
        </p:blipFill>
        <p:spPr/>
      </p:pic>
      <p:pic>
        <p:nvPicPr>
          <p:cNvPr id="11" name="图片占位符 10"/>
          <p:cNvPicPr>
            <a:picLocks noGrp="1" noChangeAspect="1"/>
          </p:cNvPicPr>
          <p:nvPr>
            <p:ph type="pic" sz="quarter" idx="11"/>
          </p:nvPr>
        </p:nvPicPr>
        <p:blipFill>
          <a:blip r:embed="rId6" cstate="print">
            <a:extLst>
              <a:ext uri="{28A0092B-C50C-407E-A947-70E740481C1C}">
                <a14:useLocalDpi xmlns:a14="http://schemas.microsoft.com/office/drawing/2010/main" val="0"/>
              </a:ext>
            </a:extLst>
          </a:blip>
          <a:srcRect t="2545" b="2545"/>
          <a:stretch>
            <a:fillRect/>
          </a:stretch>
        </p:blipFill>
        <p:spPr/>
      </p:pic>
      <p:pic>
        <p:nvPicPr>
          <p:cNvPr id="13" name="图片占位符 12"/>
          <p:cNvPicPr>
            <a:picLocks noGrp="1" noChangeAspect="1"/>
          </p:cNvPicPr>
          <p:nvPr>
            <p:ph type="pic" sz="quarter" idx="10"/>
          </p:nvPr>
        </p:nvPicPr>
        <p:blipFill>
          <a:blip r:embed="rId7" cstate="print">
            <a:extLst>
              <a:ext uri="{28A0092B-C50C-407E-A947-70E740481C1C}">
                <a14:useLocalDpi xmlns:a14="http://schemas.microsoft.com/office/drawing/2010/main" val="0"/>
              </a:ext>
            </a:extLst>
          </a:blip>
          <a:srcRect l="3172" r="3172"/>
          <a:stretch>
            <a:fillRect/>
          </a:stretch>
        </p:blipFill>
        <p:spPr/>
      </p:pic>
      <p:sp>
        <p:nvSpPr>
          <p:cNvPr id="25" name="文本框 24"/>
          <p:cNvSpPr txBox="1"/>
          <p:nvPr/>
        </p:nvSpPr>
        <p:spPr>
          <a:xfrm>
            <a:off x="976827" y="268261"/>
            <a:ext cx="3148419" cy="553870"/>
          </a:xfrm>
          <a:prstGeom prst="rect">
            <a:avLst/>
          </a:prstGeom>
          <a:noFill/>
        </p:spPr>
        <p:txBody>
          <a:bodyPr wrap="square" lIns="0" tIns="0" rIns="0" bIns="0" rtlCol="0">
            <a:spAutoFit/>
          </a:bodyPr>
          <a:lstStyle/>
          <a:p>
            <a:pPr defTabSz="964020"/>
            <a:r>
              <a:rPr lang="zh-CN" altLang="en-US" sz="3599" b="1" dirty="0">
                <a:solidFill>
                  <a:schemeClr val="tx1">
                    <a:lumMod val="75000"/>
                    <a:lumOff val="25000"/>
                  </a:schemeClr>
                </a:solidFill>
                <a:latin typeface="+mn-lt"/>
                <a:ea typeface="+mn-ea"/>
                <a:cs typeface="+mn-ea"/>
                <a:sym typeface="+mn-lt"/>
              </a:rPr>
              <a:t>年度工作概述</a:t>
            </a:r>
          </a:p>
        </p:txBody>
      </p:sp>
      <p:sp>
        <p:nvSpPr>
          <p:cNvPr id="26" name="文本框 25"/>
          <p:cNvSpPr txBox="1"/>
          <p:nvPr/>
        </p:nvSpPr>
        <p:spPr>
          <a:xfrm>
            <a:off x="976829" y="776838"/>
            <a:ext cx="3315666" cy="215315"/>
          </a:xfrm>
          <a:prstGeom prst="rect">
            <a:avLst/>
          </a:prstGeom>
          <a:noFill/>
        </p:spPr>
        <p:txBody>
          <a:bodyPr wrap="square" lIns="0" tIns="0" rIns="0" bIns="0" rtlCol="0">
            <a:spAutoFit/>
          </a:bodyPr>
          <a:lstStyle/>
          <a:p>
            <a:pPr defTabSz="964020"/>
            <a:r>
              <a:rPr lang="en-US" altLang="zh-CN" sz="1399" dirty="0">
                <a:solidFill>
                  <a:schemeClr val="tx1">
                    <a:lumMod val="75000"/>
                    <a:lumOff val="25000"/>
                  </a:schemeClr>
                </a:solidFill>
                <a:latin typeface="+mn-lt"/>
                <a:ea typeface="+mn-ea"/>
                <a:cs typeface="+mn-ea"/>
                <a:sym typeface="+mn-lt"/>
              </a:rPr>
              <a:t>ADD RELATED TITLE WORDS</a:t>
            </a:r>
            <a:endParaRPr lang="zh-CN" altLang="en-US" sz="1399" dirty="0">
              <a:solidFill>
                <a:schemeClr val="tx1">
                  <a:lumMod val="75000"/>
                  <a:lumOff val="25000"/>
                </a:schemeClr>
              </a:solidFill>
              <a:latin typeface="+mn-lt"/>
              <a:ea typeface="+mn-ea"/>
              <a:cs typeface="+mn-ea"/>
              <a:sym typeface="+mn-lt"/>
            </a:endParaRPr>
          </a:p>
        </p:txBody>
      </p:sp>
      <p:sp>
        <p:nvSpPr>
          <p:cNvPr id="27" name="椭圆 26"/>
          <p:cNvSpPr/>
          <p:nvPr/>
        </p:nvSpPr>
        <p:spPr>
          <a:xfrm>
            <a:off x="417825" y="344455"/>
            <a:ext cx="410238" cy="410238"/>
          </a:xfrm>
          <a:prstGeom prst="ellipse">
            <a:avLst/>
          </a:prstGeom>
          <a:solidFill>
            <a:schemeClr val="accent1"/>
          </a:solidFill>
          <a:ln w="28575">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cs typeface="+mn-ea"/>
              <a:sym typeface="+mn-lt"/>
            </a:endParaRPr>
          </a:p>
        </p:txBody>
      </p:sp>
      <p:sp>
        <p:nvSpPr>
          <p:cNvPr id="28" name="椭圆 27"/>
          <p:cNvSpPr/>
          <p:nvPr/>
        </p:nvSpPr>
        <p:spPr>
          <a:xfrm flipV="1">
            <a:off x="694937" y="315041"/>
            <a:ext cx="119685" cy="119685"/>
          </a:xfrm>
          <a:prstGeom prst="ellipse">
            <a:avLst/>
          </a:prstGeom>
          <a:solidFill>
            <a:schemeClr val="bg1">
              <a:lumMod val="50000"/>
            </a:schemeClr>
          </a:solidFill>
          <a:ln w="12700">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cs typeface="+mn-ea"/>
              <a:sym typeface="+mn-lt"/>
            </a:endParaRPr>
          </a:p>
        </p:txBody>
      </p:sp>
    </p:spTree>
    <p:extLst>
      <p:ext uri="{BB962C8B-B14F-4D97-AF65-F5344CB8AC3E}">
        <p14:creationId xmlns:p14="http://schemas.microsoft.com/office/powerpoint/2010/main" val="2931177976"/>
      </p:ext>
    </p:extLst>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4" fill="hold" grpId="0" nodeType="after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 calcmode="lin" valueType="num">
                                      <p:cBhvr additive="base">
                                        <p:cTn id="7" dur="500"/>
                                        <p:tgtEl>
                                          <p:spTgt spid="6">
                                            <p:txEl>
                                              <p:pRg st="0" end="0"/>
                                            </p:txEl>
                                          </p:spTgt>
                                        </p:tgtEl>
                                        <p:attrNameLst>
                                          <p:attrName>ppt_y</p:attrName>
                                        </p:attrNameLst>
                                      </p:cBhvr>
                                      <p:tavLst>
                                        <p:tav tm="0">
                                          <p:val>
                                            <p:strVal val="#ppt_y+#ppt_h*1.125000"/>
                                          </p:val>
                                        </p:tav>
                                        <p:tav tm="100000">
                                          <p:val>
                                            <p:strVal val="#ppt_y"/>
                                          </p:val>
                                        </p:tav>
                                      </p:tavLst>
                                    </p:anim>
                                    <p:animEffect transition="in" filter="wipe(up)">
                                      <p:cBhvr>
                                        <p:cTn id="8" dur="500"/>
                                        <p:tgtEl>
                                          <p:spTgt spid="6">
                                            <p:txEl>
                                              <p:pRg st="0" end="0"/>
                                            </p:txEl>
                                          </p:spTgt>
                                        </p:tgtEl>
                                      </p:cBhvr>
                                    </p:animEffect>
                                  </p:childTnLst>
                                </p:cTn>
                              </p:par>
                            </p:childTnLst>
                          </p:cTn>
                        </p:par>
                        <p:par>
                          <p:cTn id="9" fill="hold">
                            <p:stCondLst>
                              <p:cond delay="500"/>
                            </p:stCondLst>
                            <p:childTnLst>
                              <p:par>
                                <p:cTn id="10" presetID="12" presetClass="entr" presetSubtype="4" fill="hold" grpId="0" nodeType="afterEffect">
                                  <p:stCondLst>
                                    <p:cond delay="0"/>
                                  </p:stCondLst>
                                  <p:childTnLst>
                                    <p:set>
                                      <p:cBhvr>
                                        <p:cTn id="11" dur="1" fill="hold">
                                          <p:stCondLst>
                                            <p:cond delay="0"/>
                                          </p:stCondLst>
                                        </p:cTn>
                                        <p:tgtEl>
                                          <p:spTgt spid="38">
                                            <p:txEl>
                                              <p:pRg st="0" end="0"/>
                                            </p:txEl>
                                          </p:spTgt>
                                        </p:tgtEl>
                                        <p:attrNameLst>
                                          <p:attrName>style.visibility</p:attrName>
                                        </p:attrNameLst>
                                      </p:cBhvr>
                                      <p:to>
                                        <p:strVal val="visible"/>
                                      </p:to>
                                    </p:set>
                                    <p:anim calcmode="lin" valueType="num">
                                      <p:cBhvr additive="base">
                                        <p:cTn id="12" dur="500"/>
                                        <p:tgtEl>
                                          <p:spTgt spid="38">
                                            <p:txEl>
                                              <p:pRg st="0" end="0"/>
                                            </p:txEl>
                                          </p:spTgt>
                                        </p:tgtEl>
                                        <p:attrNameLst>
                                          <p:attrName>ppt_y</p:attrName>
                                        </p:attrNameLst>
                                      </p:cBhvr>
                                      <p:tavLst>
                                        <p:tav tm="0">
                                          <p:val>
                                            <p:strVal val="#ppt_y+#ppt_h*1.125000"/>
                                          </p:val>
                                        </p:tav>
                                        <p:tav tm="100000">
                                          <p:val>
                                            <p:strVal val="#ppt_y"/>
                                          </p:val>
                                        </p:tav>
                                      </p:tavLst>
                                    </p:anim>
                                    <p:animEffect transition="in" filter="wipe(up)">
                                      <p:cBhvr>
                                        <p:cTn id="13" dur="500"/>
                                        <p:tgtEl>
                                          <p:spTgt spid="38">
                                            <p:txEl>
                                              <p:pRg st="0" end="0"/>
                                            </p:txEl>
                                          </p:spTgt>
                                        </p:tgtEl>
                                      </p:cBhvr>
                                    </p:animEffect>
                                  </p:childTnLst>
                                </p:cTn>
                              </p:par>
                            </p:childTnLst>
                          </p:cTn>
                        </p:par>
                        <p:par>
                          <p:cTn id="14" fill="hold">
                            <p:stCondLst>
                              <p:cond delay="1000"/>
                            </p:stCondLst>
                            <p:childTnLst>
                              <p:par>
                                <p:cTn id="15" presetID="12" presetClass="entr" presetSubtype="4" fill="hold" grpId="0" nodeType="afterEffect">
                                  <p:stCondLst>
                                    <p:cond delay="0"/>
                                  </p:stCondLst>
                                  <p:childTnLst>
                                    <p:set>
                                      <p:cBhvr>
                                        <p:cTn id="16" dur="1" fill="hold">
                                          <p:stCondLst>
                                            <p:cond delay="0"/>
                                          </p:stCondLst>
                                        </p:cTn>
                                        <p:tgtEl>
                                          <p:spTgt spid="44">
                                            <p:txEl>
                                              <p:pRg st="0" end="0"/>
                                            </p:txEl>
                                          </p:spTgt>
                                        </p:tgtEl>
                                        <p:attrNameLst>
                                          <p:attrName>style.visibility</p:attrName>
                                        </p:attrNameLst>
                                      </p:cBhvr>
                                      <p:to>
                                        <p:strVal val="visible"/>
                                      </p:to>
                                    </p:set>
                                    <p:anim calcmode="lin" valueType="num">
                                      <p:cBhvr additive="base">
                                        <p:cTn id="17" dur="500"/>
                                        <p:tgtEl>
                                          <p:spTgt spid="44">
                                            <p:txEl>
                                              <p:pRg st="0" end="0"/>
                                            </p:txEl>
                                          </p:spTgt>
                                        </p:tgtEl>
                                        <p:attrNameLst>
                                          <p:attrName>ppt_y</p:attrName>
                                        </p:attrNameLst>
                                      </p:cBhvr>
                                      <p:tavLst>
                                        <p:tav tm="0">
                                          <p:val>
                                            <p:strVal val="#ppt_y+#ppt_h*1.125000"/>
                                          </p:val>
                                        </p:tav>
                                        <p:tav tm="100000">
                                          <p:val>
                                            <p:strVal val="#ppt_y"/>
                                          </p:val>
                                        </p:tav>
                                      </p:tavLst>
                                    </p:anim>
                                    <p:animEffect transition="in" filter="wipe(up)">
                                      <p:cBhvr>
                                        <p:cTn id="18" dur="500"/>
                                        <p:tgtEl>
                                          <p:spTgt spid="44">
                                            <p:txEl>
                                              <p:pRg st="0" end="0"/>
                                            </p:txEl>
                                          </p:spTgt>
                                        </p:tgtEl>
                                      </p:cBhvr>
                                    </p:animEffect>
                                  </p:childTnLst>
                                </p:cTn>
                              </p:par>
                            </p:childTnLst>
                          </p:cTn>
                        </p:par>
                        <p:par>
                          <p:cTn id="19" fill="hold">
                            <p:stCondLst>
                              <p:cond delay="1500"/>
                            </p:stCondLst>
                            <p:childTnLst>
                              <p:par>
                                <p:cTn id="20" presetID="49" presetClass="entr" presetSubtype="0" decel="100000" fill="hold" grpId="0" nodeType="afterEffect">
                                  <p:stCondLst>
                                    <p:cond delay="0"/>
                                  </p:stCondLst>
                                  <p:childTnLst>
                                    <p:set>
                                      <p:cBhvr>
                                        <p:cTn id="21" dur="1" fill="hold">
                                          <p:stCondLst>
                                            <p:cond delay="0"/>
                                          </p:stCondLst>
                                        </p:cTn>
                                        <p:tgtEl>
                                          <p:spTgt spid="33"/>
                                        </p:tgtEl>
                                        <p:attrNameLst>
                                          <p:attrName>style.visibility</p:attrName>
                                        </p:attrNameLst>
                                      </p:cBhvr>
                                      <p:to>
                                        <p:strVal val="visible"/>
                                      </p:to>
                                    </p:set>
                                    <p:anim calcmode="lin" valueType="num">
                                      <p:cBhvr>
                                        <p:cTn id="22" dur="500" fill="hold"/>
                                        <p:tgtEl>
                                          <p:spTgt spid="33"/>
                                        </p:tgtEl>
                                        <p:attrNameLst>
                                          <p:attrName>ppt_w</p:attrName>
                                        </p:attrNameLst>
                                      </p:cBhvr>
                                      <p:tavLst>
                                        <p:tav tm="0">
                                          <p:val>
                                            <p:fltVal val="0"/>
                                          </p:val>
                                        </p:tav>
                                        <p:tav tm="100000">
                                          <p:val>
                                            <p:strVal val="#ppt_w"/>
                                          </p:val>
                                        </p:tav>
                                      </p:tavLst>
                                    </p:anim>
                                    <p:anim calcmode="lin" valueType="num">
                                      <p:cBhvr>
                                        <p:cTn id="23" dur="500" fill="hold"/>
                                        <p:tgtEl>
                                          <p:spTgt spid="33"/>
                                        </p:tgtEl>
                                        <p:attrNameLst>
                                          <p:attrName>ppt_h</p:attrName>
                                        </p:attrNameLst>
                                      </p:cBhvr>
                                      <p:tavLst>
                                        <p:tav tm="0">
                                          <p:val>
                                            <p:fltVal val="0"/>
                                          </p:val>
                                        </p:tav>
                                        <p:tav tm="100000">
                                          <p:val>
                                            <p:strVal val="#ppt_h"/>
                                          </p:val>
                                        </p:tav>
                                      </p:tavLst>
                                    </p:anim>
                                    <p:anim calcmode="lin" valueType="num">
                                      <p:cBhvr>
                                        <p:cTn id="24" dur="500" fill="hold"/>
                                        <p:tgtEl>
                                          <p:spTgt spid="33"/>
                                        </p:tgtEl>
                                        <p:attrNameLst>
                                          <p:attrName>style.rotation</p:attrName>
                                        </p:attrNameLst>
                                      </p:cBhvr>
                                      <p:tavLst>
                                        <p:tav tm="0">
                                          <p:val>
                                            <p:fltVal val="360"/>
                                          </p:val>
                                        </p:tav>
                                        <p:tav tm="100000">
                                          <p:val>
                                            <p:fltVal val="0"/>
                                          </p:val>
                                        </p:tav>
                                      </p:tavLst>
                                    </p:anim>
                                    <p:animEffect transition="in" filter="fade">
                                      <p:cBhvr>
                                        <p:cTn id="25" dur="500"/>
                                        <p:tgtEl>
                                          <p:spTgt spid="33"/>
                                        </p:tgtEl>
                                      </p:cBhvr>
                                    </p:animEffect>
                                  </p:childTnLst>
                                </p:cTn>
                              </p:par>
                              <p:par>
                                <p:cTn id="26" presetID="49" presetClass="entr" presetSubtype="0" decel="100000" fill="hold" grpId="0" nodeType="withEffect">
                                  <p:stCondLst>
                                    <p:cond delay="0"/>
                                  </p:stCondLst>
                                  <p:childTnLst>
                                    <p:set>
                                      <p:cBhvr>
                                        <p:cTn id="27" dur="1" fill="hold">
                                          <p:stCondLst>
                                            <p:cond delay="0"/>
                                          </p:stCondLst>
                                        </p:cTn>
                                        <p:tgtEl>
                                          <p:spTgt spid="34"/>
                                        </p:tgtEl>
                                        <p:attrNameLst>
                                          <p:attrName>style.visibility</p:attrName>
                                        </p:attrNameLst>
                                      </p:cBhvr>
                                      <p:to>
                                        <p:strVal val="visible"/>
                                      </p:to>
                                    </p:set>
                                    <p:anim calcmode="lin" valueType="num">
                                      <p:cBhvr>
                                        <p:cTn id="28" dur="500" fill="hold"/>
                                        <p:tgtEl>
                                          <p:spTgt spid="34"/>
                                        </p:tgtEl>
                                        <p:attrNameLst>
                                          <p:attrName>ppt_w</p:attrName>
                                        </p:attrNameLst>
                                      </p:cBhvr>
                                      <p:tavLst>
                                        <p:tav tm="0">
                                          <p:val>
                                            <p:fltVal val="0"/>
                                          </p:val>
                                        </p:tav>
                                        <p:tav tm="100000">
                                          <p:val>
                                            <p:strVal val="#ppt_w"/>
                                          </p:val>
                                        </p:tav>
                                      </p:tavLst>
                                    </p:anim>
                                    <p:anim calcmode="lin" valueType="num">
                                      <p:cBhvr>
                                        <p:cTn id="29" dur="500" fill="hold"/>
                                        <p:tgtEl>
                                          <p:spTgt spid="34"/>
                                        </p:tgtEl>
                                        <p:attrNameLst>
                                          <p:attrName>ppt_h</p:attrName>
                                        </p:attrNameLst>
                                      </p:cBhvr>
                                      <p:tavLst>
                                        <p:tav tm="0">
                                          <p:val>
                                            <p:fltVal val="0"/>
                                          </p:val>
                                        </p:tav>
                                        <p:tav tm="100000">
                                          <p:val>
                                            <p:strVal val="#ppt_h"/>
                                          </p:val>
                                        </p:tav>
                                      </p:tavLst>
                                    </p:anim>
                                    <p:anim calcmode="lin" valueType="num">
                                      <p:cBhvr>
                                        <p:cTn id="30" dur="500" fill="hold"/>
                                        <p:tgtEl>
                                          <p:spTgt spid="34"/>
                                        </p:tgtEl>
                                        <p:attrNameLst>
                                          <p:attrName>style.rotation</p:attrName>
                                        </p:attrNameLst>
                                      </p:cBhvr>
                                      <p:tavLst>
                                        <p:tav tm="0">
                                          <p:val>
                                            <p:fltVal val="360"/>
                                          </p:val>
                                        </p:tav>
                                        <p:tav tm="100000">
                                          <p:val>
                                            <p:fltVal val="0"/>
                                          </p:val>
                                        </p:tav>
                                      </p:tavLst>
                                    </p:anim>
                                    <p:animEffect transition="in" filter="fade">
                                      <p:cBhvr>
                                        <p:cTn id="31" dur="500"/>
                                        <p:tgtEl>
                                          <p:spTgt spid="34"/>
                                        </p:tgtEl>
                                      </p:cBhvr>
                                    </p:animEffect>
                                  </p:childTnLst>
                                </p:cTn>
                              </p:par>
                              <p:par>
                                <p:cTn id="32" presetID="49" presetClass="entr" presetSubtype="0" decel="100000" fill="hold" grpId="0" nodeType="withEffect">
                                  <p:stCondLst>
                                    <p:cond delay="0"/>
                                  </p:stCondLst>
                                  <p:childTnLst>
                                    <p:set>
                                      <p:cBhvr>
                                        <p:cTn id="33" dur="1" fill="hold">
                                          <p:stCondLst>
                                            <p:cond delay="0"/>
                                          </p:stCondLst>
                                        </p:cTn>
                                        <p:tgtEl>
                                          <p:spTgt spid="35"/>
                                        </p:tgtEl>
                                        <p:attrNameLst>
                                          <p:attrName>style.visibility</p:attrName>
                                        </p:attrNameLst>
                                      </p:cBhvr>
                                      <p:to>
                                        <p:strVal val="visible"/>
                                      </p:to>
                                    </p:set>
                                    <p:anim calcmode="lin" valueType="num">
                                      <p:cBhvr>
                                        <p:cTn id="34" dur="500" fill="hold"/>
                                        <p:tgtEl>
                                          <p:spTgt spid="35"/>
                                        </p:tgtEl>
                                        <p:attrNameLst>
                                          <p:attrName>ppt_w</p:attrName>
                                        </p:attrNameLst>
                                      </p:cBhvr>
                                      <p:tavLst>
                                        <p:tav tm="0">
                                          <p:val>
                                            <p:fltVal val="0"/>
                                          </p:val>
                                        </p:tav>
                                        <p:tav tm="100000">
                                          <p:val>
                                            <p:strVal val="#ppt_w"/>
                                          </p:val>
                                        </p:tav>
                                      </p:tavLst>
                                    </p:anim>
                                    <p:anim calcmode="lin" valueType="num">
                                      <p:cBhvr>
                                        <p:cTn id="35" dur="500" fill="hold"/>
                                        <p:tgtEl>
                                          <p:spTgt spid="35"/>
                                        </p:tgtEl>
                                        <p:attrNameLst>
                                          <p:attrName>ppt_h</p:attrName>
                                        </p:attrNameLst>
                                      </p:cBhvr>
                                      <p:tavLst>
                                        <p:tav tm="0">
                                          <p:val>
                                            <p:fltVal val="0"/>
                                          </p:val>
                                        </p:tav>
                                        <p:tav tm="100000">
                                          <p:val>
                                            <p:strVal val="#ppt_h"/>
                                          </p:val>
                                        </p:tav>
                                      </p:tavLst>
                                    </p:anim>
                                    <p:anim calcmode="lin" valueType="num">
                                      <p:cBhvr>
                                        <p:cTn id="36" dur="500" fill="hold"/>
                                        <p:tgtEl>
                                          <p:spTgt spid="35"/>
                                        </p:tgtEl>
                                        <p:attrNameLst>
                                          <p:attrName>style.rotation</p:attrName>
                                        </p:attrNameLst>
                                      </p:cBhvr>
                                      <p:tavLst>
                                        <p:tav tm="0">
                                          <p:val>
                                            <p:fltVal val="360"/>
                                          </p:val>
                                        </p:tav>
                                        <p:tav tm="100000">
                                          <p:val>
                                            <p:fltVal val="0"/>
                                          </p:val>
                                        </p:tav>
                                      </p:tavLst>
                                    </p:anim>
                                    <p:animEffect transition="in" filter="fade">
                                      <p:cBhvr>
                                        <p:cTn id="37" dur="500"/>
                                        <p:tgtEl>
                                          <p:spTgt spid="35"/>
                                        </p:tgtEl>
                                      </p:cBhvr>
                                    </p:animEffect>
                                  </p:childTnLst>
                                </p:cTn>
                              </p:par>
                              <p:par>
                                <p:cTn id="38" presetID="49" presetClass="entr" presetSubtype="0" decel="100000" fill="hold" grpId="0" nodeType="withEffect">
                                  <p:stCondLst>
                                    <p:cond delay="0"/>
                                  </p:stCondLst>
                                  <p:childTnLst>
                                    <p:set>
                                      <p:cBhvr>
                                        <p:cTn id="39" dur="1" fill="hold">
                                          <p:stCondLst>
                                            <p:cond delay="0"/>
                                          </p:stCondLst>
                                        </p:cTn>
                                        <p:tgtEl>
                                          <p:spTgt spid="36"/>
                                        </p:tgtEl>
                                        <p:attrNameLst>
                                          <p:attrName>style.visibility</p:attrName>
                                        </p:attrNameLst>
                                      </p:cBhvr>
                                      <p:to>
                                        <p:strVal val="visible"/>
                                      </p:to>
                                    </p:set>
                                    <p:anim calcmode="lin" valueType="num">
                                      <p:cBhvr>
                                        <p:cTn id="40" dur="500" fill="hold"/>
                                        <p:tgtEl>
                                          <p:spTgt spid="36"/>
                                        </p:tgtEl>
                                        <p:attrNameLst>
                                          <p:attrName>ppt_w</p:attrName>
                                        </p:attrNameLst>
                                      </p:cBhvr>
                                      <p:tavLst>
                                        <p:tav tm="0">
                                          <p:val>
                                            <p:fltVal val="0"/>
                                          </p:val>
                                        </p:tav>
                                        <p:tav tm="100000">
                                          <p:val>
                                            <p:strVal val="#ppt_w"/>
                                          </p:val>
                                        </p:tav>
                                      </p:tavLst>
                                    </p:anim>
                                    <p:anim calcmode="lin" valueType="num">
                                      <p:cBhvr>
                                        <p:cTn id="41" dur="500" fill="hold"/>
                                        <p:tgtEl>
                                          <p:spTgt spid="36"/>
                                        </p:tgtEl>
                                        <p:attrNameLst>
                                          <p:attrName>ppt_h</p:attrName>
                                        </p:attrNameLst>
                                      </p:cBhvr>
                                      <p:tavLst>
                                        <p:tav tm="0">
                                          <p:val>
                                            <p:fltVal val="0"/>
                                          </p:val>
                                        </p:tav>
                                        <p:tav tm="100000">
                                          <p:val>
                                            <p:strVal val="#ppt_h"/>
                                          </p:val>
                                        </p:tav>
                                      </p:tavLst>
                                    </p:anim>
                                    <p:anim calcmode="lin" valueType="num">
                                      <p:cBhvr>
                                        <p:cTn id="42" dur="500" fill="hold"/>
                                        <p:tgtEl>
                                          <p:spTgt spid="36"/>
                                        </p:tgtEl>
                                        <p:attrNameLst>
                                          <p:attrName>style.rotation</p:attrName>
                                        </p:attrNameLst>
                                      </p:cBhvr>
                                      <p:tavLst>
                                        <p:tav tm="0">
                                          <p:val>
                                            <p:fltVal val="360"/>
                                          </p:val>
                                        </p:tav>
                                        <p:tav tm="100000">
                                          <p:val>
                                            <p:fltVal val="0"/>
                                          </p:val>
                                        </p:tav>
                                      </p:tavLst>
                                    </p:anim>
                                    <p:animEffect transition="in" filter="fade">
                                      <p:cBhvr>
                                        <p:cTn id="43" dur="500"/>
                                        <p:tgtEl>
                                          <p:spTgt spid="36"/>
                                        </p:tgtEl>
                                      </p:cBhvr>
                                    </p:animEffect>
                                  </p:childTnLst>
                                </p:cTn>
                              </p:par>
                              <p:par>
                                <p:cTn id="44" presetID="49" presetClass="entr" presetSubtype="0" decel="100000" fill="hold" grpId="0" nodeType="withEffect">
                                  <p:stCondLst>
                                    <p:cond delay="0"/>
                                  </p:stCondLst>
                                  <p:childTnLst>
                                    <p:set>
                                      <p:cBhvr>
                                        <p:cTn id="45" dur="1" fill="hold">
                                          <p:stCondLst>
                                            <p:cond delay="0"/>
                                          </p:stCondLst>
                                        </p:cTn>
                                        <p:tgtEl>
                                          <p:spTgt spid="37"/>
                                        </p:tgtEl>
                                        <p:attrNameLst>
                                          <p:attrName>style.visibility</p:attrName>
                                        </p:attrNameLst>
                                      </p:cBhvr>
                                      <p:to>
                                        <p:strVal val="visible"/>
                                      </p:to>
                                    </p:set>
                                    <p:anim calcmode="lin" valueType="num">
                                      <p:cBhvr>
                                        <p:cTn id="46" dur="500" fill="hold"/>
                                        <p:tgtEl>
                                          <p:spTgt spid="37"/>
                                        </p:tgtEl>
                                        <p:attrNameLst>
                                          <p:attrName>ppt_w</p:attrName>
                                        </p:attrNameLst>
                                      </p:cBhvr>
                                      <p:tavLst>
                                        <p:tav tm="0">
                                          <p:val>
                                            <p:fltVal val="0"/>
                                          </p:val>
                                        </p:tav>
                                        <p:tav tm="100000">
                                          <p:val>
                                            <p:strVal val="#ppt_w"/>
                                          </p:val>
                                        </p:tav>
                                      </p:tavLst>
                                    </p:anim>
                                    <p:anim calcmode="lin" valueType="num">
                                      <p:cBhvr>
                                        <p:cTn id="47" dur="500" fill="hold"/>
                                        <p:tgtEl>
                                          <p:spTgt spid="37"/>
                                        </p:tgtEl>
                                        <p:attrNameLst>
                                          <p:attrName>ppt_h</p:attrName>
                                        </p:attrNameLst>
                                      </p:cBhvr>
                                      <p:tavLst>
                                        <p:tav tm="0">
                                          <p:val>
                                            <p:fltVal val="0"/>
                                          </p:val>
                                        </p:tav>
                                        <p:tav tm="100000">
                                          <p:val>
                                            <p:strVal val="#ppt_h"/>
                                          </p:val>
                                        </p:tav>
                                      </p:tavLst>
                                    </p:anim>
                                    <p:anim calcmode="lin" valueType="num">
                                      <p:cBhvr>
                                        <p:cTn id="48" dur="500" fill="hold"/>
                                        <p:tgtEl>
                                          <p:spTgt spid="37"/>
                                        </p:tgtEl>
                                        <p:attrNameLst>
                                          <p:attrName>style.rotation</p:attrName>
                                        </p:attrNameLst>
                                      </p:cBhvr>
                                      <p:tavLst>
                                        <p:tav tm="0">
                                          <p:val>
                                            <p:fltVal val="360"/>
                                          </p:val>
                                        </p:tav>
                                        <p:tav tm="100000">
                                          <p:val>
                                            <p:fltVal val="0"/>
                                          </p:val>
                                        </p:tav>
                                      </p:tavLst>
                                    </p:anim>
                                    <p:animEffect transition="in" filter="fade">
                                      <p:cBhvr>
                                        <p:cTn id="49" dur="500"/>
                                        <p:tgtEl>
                                          <p:spTgt spid="37"/>
                                        </p:tgtEl>
                                      </p:cBhvr>
                                    </p:animEffect>
                                  </p:childTnLst>
                                </p:cTn>
                              </p:par>
                              <p:par>
                                <p:cTn id="50" presetID="49" presetClass="entr" presetSubtype="0" decel="100000" fill="hold" grpId="0" nodeType="withEffect">
                                  <p:stCondLst>
                                    <p:cond delay="0"/>
                                  </p:stCondLst>
                                  <p:childTnLst>
                                    <p:set>
                                      <p:cBhvr>
                                        <p:cTn id="51" dur="1" fill="hold">
                                          <p:stCondLst>
                                            <p:cond delay="0"/>
                                          </p:stCondLst>
                                        </p:cTn>
                                        <p:tgtEl>
                                          <p:spTgt spid="39"/>
                                        </p:tgtEl>
                                        <p:attrNameLst>
                                          <p:attrName>style.visibility</p:attrName>
                                        </p:attrNameLst>
                                      </p:cBhvr>
                                      <p:to>
                                        <p:strVal val="visible"/>
                                      </p:to>
                                    </p:set>
                                    <p:anim calcmode="lin" valueType="num">
                                      <p:cBhvr>
                                        <p:cTn id="52" dur="500" fill="hold"/>
                                        <p:tgtEl>
                                          <p:spTgt spid="39"/>
                                        </p:tgtEl>
                                        <p:attrNameLst>
                                          <p:attrName>ppt_w</p:attrName>
                                        </p:attrNameLst>
                                      </p:cBhvr>
                                      <p:tavLst>
                                        <p:tav tm="0">
                                          <p:val>
                                            <p:fltVal val="0"/>
                                          </p:val>
                                        </p:tav>
                                        <p:tav tm="100000">
                                          <p:val>
                                            <p:strVal val="#ppt_w"/>
                                          </p:val>
                                        </p:tav>
                                      </p:tavLst>
                                    </p:anim>
                                    <p:anim calcmode="lin" valueType="num">
                                      <p:cBhvr>
                                        <p:cTn id="53" dur="500" fill="hold"/>
                                        <p:tgtEl>
                                          <p:spTgt spid="39"/>
                                        </p:tgtEl>
                                        <p:attrNameLst>
                                          <p:attrName>ppt_h</p:attrName>
                                        </p:attrNameLst>
                                      </p:cBhvr>
                                      <p:tavLst>
                                        <p:tav tm="0">
                                          <p:val>
                                            <p:fltVal val="0"/>
                                          </p:val>
                                        </p:tav>
                                        <p:tav tm="100000">
                                          <p:val>
                                            <p:strVal val="#ppt_h"/>
                                          </p:val>
                                        </p:tav>
                                      </p:tavLst>
                                    </p:anim>
                                    <p:anim calcmode="lin" valueType="num">
                                      <p:cBhvr>
                                        <p:cTn id="54" dur="500" fill="hold"/>
                                        <p:tgtEl>
                                          <p:spTgt spid="39"/>
                                        </p:tgtEl>
                                        <p:attrNameLst>
                                          <p:attrName>style.rotation</p:attrName>
                                        </p:attrNameLst>
                                      </p:cBhvr>
                                      <p:tavLst>
                                        <p:tav tm="0">
                                          <p:val>
                                            <p:fltVal val="360"/>
                                          </p:val>
                                        </p:tav>
                                        <p:tav tm="100000">
                                          <p:val>
                                            <p:fltVal val="0"/>
                                          </p:val>
                                        </p:tav>
                                      </p:tavLst>
                                    </p:anim>
                                    <p:animEffect transition="in" filter="fade">
                                      <p:cBhvr>
                                        <p:cTn id="55" dur="500"/>
                                        <p:tgtEl>
                                          <p:spTgt spid="39"/>
                                        </p:tgtEl>
                                      </p:cBhvr>
                                    </p:animEffect>
                                  </p:childTnLst>
                                </p:cTn>
                              </p:par>
                              <p:par>
                                <p:cTn id="56" presetID="49" presetClass="entr" presetSubtype="0" decel="100000" fill="hold" grpId="0" nodeType="withEffect">
                                  <p:stCondLst>
                                    <p:cond delay="0"/>
                                  </p:stCondLst>
                                  <p:childTnLst>
                                    <p:set>
                                      <p:cBhvr>
                                        <p:cTn id="57" dur="1" fill="hold">
                                          <p:stCondLst>
                                            <p:cond delay="0"/>
                                          </p:stCondLst>
                                        </p:cTn>
                                        <p:tgtEl>
                                          <p:spTgt spid="40"/>
                                        </p:tgtEl>
                                        <p:attrNameLst>
                                          <p:attrName>style.visibility</p:attrName>
                                        </p:attrNameLst>
                                      </p:cBhvr>
                                      <p:to>
                                        <p:strVal val="visible"/>
                                      </p:to>
                                    </p:set>
                                    <p:anim calcmode="lin" valueType="num">
                                      <p:cBhvr>
                                        <p:cTn id="58" dur="500" fill="hold"/>
                                        <p:tgtEl>
                                          <p:spTgt spid="40"/>
                                        </p:tgtEl>
                                        <p:attrNameLst>
                                          <p:attrName>ppt_w</p:attrName>
                                        </p:attrNameLst>
                                      </p:cBhvr>
                                      <p:tavLst>
                                        <p:tav tm="0">
                                          <p:val>
                                            <p:fltVal val="0"/>
                                          </p:val>
                                        </p:tav>
                                        <p:tav tm="100000">
                                          <p:val>
                                            <p:strVal val="#ppt_w"/>
                                          </p:val>
                                        </p:tav>
                                      </p:tavLst>
                                    </p:anim>
                                    <p:anim calcmode="lin" valueType="num">
                                      <p:cBhvr>
                                        <p:cTn id="59" dur="500" fill="hold"/>
                                        <p:tgtEl>
                                          <p:spTgt spid="40"/>
                                        </p:tgtEl>
                                        <p:attrNameLst>
                                          <p:attrName>ppt_h</p:attrName>
                                        </p:attrNameLst>
                                      </p:cBhvr>
                                      <p:tavLst>
                                        <p:tav tm="0">
                                          <p:val>
                                            <p:fltVal val="0"/>
                                          </p:val>
                                        </p:tav>
                                        <p:tav tm="100000">
                                          <p:val>
                                            <p:strVal val="#ppt_h"/>
                                          </p:val>
                                        </p:tav>
                                      </p:tavLst>
                                    </p:anim>
                                    <p:anim calcmode="lin" valueType="num">
                                      <p:cBhvr>
                                        <p:cTn id="60" dur="500" fill="hold"/>
                                        <p:tgtEl>
                                          <p:spTgt spid="40"/>
                                        </p:tgtEl>
                                        <p:attrNameLst>
                                          <p:attrName>style.rotation</p:attrName>
                                        </p:attrNameLst>
                                      </p:cBhvr>
                                      <p:tavLst>
                                        <p:tav tm="0">
                                          <p:val>
                                            <p:fltVal val="360"/>
                                          </p:val>
                                        </p:tav>
                                        <p:tav tm="100000">
                                          <p:val>
                                            <p:fltVal val="0"/>
                                          </p:val>
                                        </p:tav>
                                      </p:tavLst>
                                    </p:anim>
                                    <p:animEffect transition="in" filter="fade">
                                      <p:cBhvr>
                                        <p:cTn id="61" dur="500"/>
                                        <p:tgtEl>
                                          <p:spTgt spid="40"/>
                                        </p:tgtEl>
                                      </p:cBhvr>
                                    </p:animEffect>
                                  </p:childTnLst>
                                </p:cTn>
                              </p:par>
                              <p:par>
                                <p:cTn id="62" presetID="49" presetClass="entr" presetSubtype="0" decel="100000" fill="hold" grpId="0" nodeType="withEffect">
                                  <p:stCondLst>
                                    <p:cond delay="0"/>
                                  </p:stCondLst>
                                  <p:childTnLst>
                                    <p:set>
                                      <p:cBhvr>
                                        <p:cTn id="63" dur="1" fill="hold">
                                          <p:stCondLst>
                                            <p:cond delay="0"/>
                                          </p:stCondLst>
                                        </p:cTn>
                                        <p:tgtEl>
                                          <p:spTgt spid="41"/>
                                        </p:tgtEl>
                                        <p:attrNameLst>
                                          <p:attrName>style.visibility</p:attrName>
                                        </p:attrNameLst>
                                      </p:cBhvr>
                                      <p:to>
                                        <p:strVal val="visible"/>
                                      </p:to>
                                    </p:set>
                                    <p:anim calcmode="lin" valueType="num">
                                      <p:cBhvr>
                                        <p:cTn id="64" dur="500" fill="hold"/>
                                        <p:tgtEl>
                                          <p:spTgt spid="41"/>
                                        </p:tgtEl>
                                        <p:attrNameLst>
                                          <p:attrName>ppt_w</p:attrName>
                                        </p:attrNameLst>
                                      </p:cBhvr>
                                      <p:tavLst>
                                        <p:tav tm="0">
                                          <p:val>
                                            <p:fltVal val="0"/>
                                          </p:val>
                                        </p:tav>
                                        <p:tav tm="100000">
                                          <p:val>
                                            <p:strVal val="#ppt_w"/>
                                          </p:val>
                                        </p:tav>
                                      </p:tavLst>
                                    </p:anim>
                                    <p:anim calcmode="lin" valueType="num">
                                      <p:cBhvr>
                                        <p:cTn id="65" dur="500" fill="hold"/>
                                        <p:tgtEl>
                                          <p:spTgt spid="41"/>
                                        </p:tgtEl>
                                        <p:attrNameLst>
                                          <p:attrName>ppt_h</p:attrName>
                                        </p:attrNameLst>
                                      </p:cBhvr>
                                      <p:tavLst>
                                        <p:tav tm="0">
                                          <p:val>
                                            <p:fltVal val="0"/>
                                          </p:val>
                                        </p:tav>
                                        <p:tav tm="100000">
                                          <p:val>
                                            <p:strVal val="#ppt_h"/>
                                          </p:val>
                                        </p:tav>
                                      </p:tavLst>
                                    </p:anim>
                                    <p:anim calcmode="lin" valueType="num">
                                      <p:cBhvr>
                                        <p:cTn id="66" dur="500" fill="hold"/>
                                        <p:tgtEl>
                                          <p:spTgt spid="41"/>
                                        </p:tgtEl>
                                        <p:attrNameLst>
                                          <p:attrName>style.rotation</p:attrName>
                                        </p:attrNameLst>
                                      </p:cBhvr>
                                      <p:tavLst>
                                        <p:tav tm="0">
                                          <p:val>
                                            <p:fltVal val="360"/>
                                          </p:val>
                                        </p:tav>
                                        <p:tav tm="100000">
                                          <p:val>
                                            <p:fltVal val="0"/>
                                          </p:val>
                                        </p:tav>
                                      </p:tavLst>
                                    </p:anim>
                                    <p:animEffect transition="in" filter="fade">
                                      <p:cBhvr>
                                        <p:cTn id="67" dur="500"/>
                                        <p:tgtEl>
                                          <p:spTgt spid="41"/>
                                        </p:tgtEl>
                                      </p:cBhvr>
                                    </p:animEffect>
                                  </p:childTnLst>
                                </p:cTn>
                              </p:par>
                              <p:par>
                                <p:cTn id="68" presetID="49" presetClass="entr" presetSubtype="0" decel="100000" fill="hold" grpId="0" nodeType="withEffect">
                                  <p:stCondLst>
                                    <p:cond delay="0"/>
                                  </p:stCondLst>
                                  <p:childTnLst>
                                    <p:set>
                                      <p:cBhvr>
                                        <p:cTn id="69" dur="1" fill="hold">
                                          <p:stCondLst>
                                            <p:cond delay="0"/>
                                          </p:stCondLst>
                                        </p:cTn>
                                        <p:tgtEl>
                                          <p:spTgt spid="42"/>
                                        </p:tgtEl>
                                        <p:attrNameLst>
                                          <p:attrName>style.visibility</p:attrName>
                                        </p:attrNameLst>
                                      </p:cBhvr>
                                      <p:to>
                                        <p:strVal val="visible"/>
                                      </p:to>
                                    </p:set>
                                    <p:anim calcmode="lin" valueType="num">
                                      <p:cBhvr>
                                        <p:cTn id="70" dur="500" fill="hold"/>
                                        <p:tgtEl>
                                          <p:spTgt spid="42"/>
                                        </p:tgtEl>
                                        <p:attrNameLst>
                                          <p:attrName>ppt_w</p:attrName>
                                        </p:attrNameLst>
                                      </p:cBhvr>
                                      <p:tavLst>
                                        <p:tav tm="0">
                                          <p:val>
                                            <p:fltVal val="0"/>
                                          </p:val>
                                        </p:tav>
                                        <p:tav tm="100000">
                                          <p:val>
                                            <p:strVal val="#ppt_w"/>
                                          </p:val>
                                        </p:tav>
                                      </p:tavLst>
                                    </p:anim>
                                    <p:anim calcmode="lin" valueType="num">
                                      <p:cBhvr>
                                        <p:cTn id="71" dur="500" fill="hold"/>
                                        <p:tgtEl>
                                          <p:spTgt spid="42"/>
                                        </p:tgtEl>
                                        <p:attrNameLst>
                                          <p:attrName>ppt_h</p:attrName>
                                        </p:attrNameLst>
                                      </p:cBhvr>
                                      <p:tavLst>
                                        <p:tav tm="0">
                                          <p:val>
                                            <p:fltVal val="0"/>
                                          </p:val>
                                        </p:tav>
                                        <p:tav tm="100000">
                                          <p:val>
                                            <p:strVal val="#ppt_h"/>
                                          </p:val>
                                        </p:tav>
                                      </p:tavLst>
                                    </p:anim>
                                    <p:anim calcmode="lin" valueType="num">
                                      <p:cBhvr>
                                        <p:cTn id="72" dur="500" fill="hold"/>
                                        <p:tgtEl>
                                          <p:spTgt spid="42"/>
                                        </p:tgtEl>
                                        <p:attrNameLst>
                                          <p:attrName>style.rotation</p:attrName>
                                        </p:attrNameLst>
                                      </p:cBhvr>
                                      <p:tavLst>
                                        <p:tav tm="0">
                                          <p:val>
                                            <p:fltVal val="360"/>
                                          </p:val>
                                        </p:tav>
                                        <p:tav tm="100000">
                                          <p:val>
                                            <p:fltVal val="0"/>
                                          </p:val>
                                        </p:tav>
                                      </p:tavLst>
                                    </p:anim>
                                    <p:animEffect transition="in" filter="fade">
                                      <p:cBhvr>
                                        <p:cTn id="73" dur="500"/>
                                        <p:tgtEl>
                                          <p:spTgt spid="42"/>
                                        </p:tgtEl>
                                      </p:cBhvr>
                                    </p:animEffect>
                                  </p:childTnLst>
                                </p:cTn>
                              </p:par>
                              <p:par>
                                <p:cTn id="74" presetID="49" presetClass="entr" presetSubtype="0" decel="100000" fill="hold" grpId="0" nodeType="withEffect">
                                  <p:stCondLst>
                                    <p:cond delay="0"/>
                                  </p:stCondLst>
                                  <p:childTnLst>
                                    <p:set>
                                      <p:cBhvr>
                                        <p:cTn id="75" dur="1" fill="hold">
                                          <p:stCondLst>
                                            <p:cond delay="0"/>
                                          </p:stCondLst>
                                        </p:cTn>
                                        <p:tgtEl>
                                          <p:spTgt spid="43"/>
                                        </p:tgtEl>
                                        <p:attrNameLst>
                                          <p:attrName>style.visibility</p:attrName>
                                        </p:attrNameLst>
                                      </p:cBhvr>
                                      <p:to>
                                        <p:strVal val="visible"/>
                                      </p:to>
                                    </p:set>
                                    <p:anim calcmode="lin" valueType="num">
                                      <p:cBhvr>
                                        <p:cTn id="76" dur="500" fill="hold"/>
                                        <p:tgtEl>
                                          <p:spTgt spid="43"/>
                                        </p:tgtEl>
                                        <p:attrNameLst>
                                          <p:attrName>ppt_w</p:attrName>
                                        </p:attrNameLst>
                                      </p:cBhvr>
                                      <p:tavLst>
                                        <p:tav tm="0">
                                          <p:val>
                                            <p:fltVal val="0"/>
                                          </p:val>
                                        </p:tav>
                                        <p:tav tm="100000">
                                          <p:val>
                                            <p:strVal val="#ppt_w"/>
                                          </p:val>
                                        </p:tav>
                                      </p:tavLst>
                                    </p:anim>
                                    <p:anim calcmode="lin" valueType="num">
                                      <p:cBhvr>
                                        <p:cTn id="77" dur="500" fill="hold"/>
                                        <p:tgtEl>
                                          <p:spTgt spid="43"/>
                                        </p:tgtEl>
                                        <p:attrNameLst>
                                          <p:attrName>ppt_h</p:attrName>
                                        </p:attrNameLst>
                                      </p:cBhvr>
                                      <p:tavLst>
                                        <p:tav tm="0">
                                          <p:val>
                                            <p:fltVal val="0"/>
                                          </p:val>
                                        </p:tav>
                                        <p:tav tm="100000">
                                          <p:val>
                                            <p:strVal val="#ppt_h"/>
                                          </p:val>
                                        </p:tav>
                                      </p:tavLst>
                                    </p:anim>
                                    <p:anim calcmode="lin" valueType="num">
                                      <p:cBhvr>
                                        <p:cTn id="78" dur="500" fill="hold"/>
                                        <p:tgtEl>
                                          <p:spTgt spid="43"/>
                                        </p:tgtEl>
                                        <p:attrNameLst>
                                          <p:attrName>style.rotation</p:attrName>
                                        </p:attrNameLst>
                                      </p:cBhvr>
                                      <p:tavLst>
                                        <p:tav tm="0">
                                          <p:val>
                                            <p:fltVal val="360"/>
                                          </p:val>
                                        </p:tav>
                                        <p:tav tm="100000">
                                          <p:val>
                                            <p:fltVal val="0"/>
                                          </p:val>
                                        </p:tav>
                                      </p:tavLst>
                                    </p:anim>
                                    <p:animEffect transition="in" filter="fade">
                                      <p:cBhvr>
                                        <p:cTn id="79" dur="500"/>
                                        <p:tgtEl>
                                          <p:spTgt spid="43"/>
                                        </p:tgtEl>
                                      </p:cBhvr>
                                    </p:animEffect>
                                  </p:childTnLst>
                                </p:cTn>
                              </p:par>
                              <p:par>
                                <p:cTn id="80" presetID="49" presetClass="entr" presetSubtype="0" decel="100000" fill="hold" grpId="0" nodeType="withEffect">
                                  <p:stCondLst>
                                    <p:cond delay="0"/>
                                  </p:stCondLst>
                                  <p:childTnLst>
                                    <p:set>
                                      <p:cBhvr>
                                        <p:cTn id="81" dur="1" fill="hold">
                                          <p:stCondLst>
                                            <p:cond delay="0"/>
                                          </p:stCondLst>
                                        </p:cTn>
                                        <p:tgtEl>
                                          <p:spTgt spid="45"/>
                                        </p:tgtEl>
                                        <p:attrNameLst>
                                          <p:attrName>style.visibility</p:attrName>
                                        </p:attrNameLst>
                                      </p:cBhvr>
                                      <p:to>
                                        <p:strVal val="visible"/>
                                      </p:to>
                                    </p:set>
                                    <p:anim calcmode="lin" valueType="num">
                                      <p:cBhvr>
                                        <p:cTn id="82" dur="500" fill="hold"/>
                                        <p:tgtEl>
                                          <p:spTgt spid="45"/>
                                        </p:tgtEl>
                                        <p:attrNameLst>
                                          <p:attrName>ppt_w</p:attrName>
                                        </p:attrNameLst>
                                      </p:cBhvr>
                                      <p:tavLst>
                                        <p:tav tm="0">
                                          <p:val>
                                            <p:fltVal val="0"/>
                                          </p:val>
                                        </p:tav>
                                        <p:tav tm="100000">
                                          <p:val>
                                            <p:strVal val="#ppt_w"/>
                                          </p:val>
                                        </p:tav>
                                      </p:tavLst>
                                    </p:anim>
                                    <p:anim calcmode="lin" valueType="num">
                                      <p:cBhvr>
                                        <p:cTn id="83" dur="500" fill="hold"/>
                                        <p:tgtEl>
                                          <p:spTgt spid="45"/>
                                        </p:tgtEl>
                                        <p:attrNameLst>
                                          <p:attrName>ppt_h</p:attrName>
                                        </p:attrNameLst>
                                      </p:cBhvr>
                                      <p:tavLst>
                                        <p:tav tm="0">
                                          <p:val>
                                            <p:fltVal val="0"/>
                                          </p:val>
                                        </p:tav>
                                        <p:tav tm="100000">
                                          <p:val>
                                            <p:strVal val="#ppt_h"/>
                                          </p:val>
                                        </p:tav>
                                      </p:tavLst>
                                    </p:anim>
                                    <p:anim calcmode="lin" valueType="num">
                                      <p:cBhvr>
                                        <p:cTn id="84" dur="500" fill="hold"/>
                                        <p:tgtEl>
                                          <p:spTgt spid="45"/>
                                        </p:tgtEl>
                                        <p:attrNameLst>
                                          <p:attrName>style.rotation</p:attrName>
                                        </p:attrNameLst>
                                      </p:cBhvr>
                                      <p:tavLst>
                                        <p:tav tm="0">
                                          <p:val>
                                            <p:fltVal val="360"/>
                                          </p:val>
                                        </p:tav>
                                        <p:tav tm="100000">
                                          <p:val>
                                            <p:fltVal val="0"/>
                                          </p:val>
                                        </p:tav>
                                      </p:tavLst>
                                    </p:anim>
                                    <p:animEffect transition="in" filter="fade">
                                      <p:cBhvr>
                                        <p:cTn id="85" dur="500"/>
                                        <p:tgtEl>
                                          <p:spTgt spid="45"/>
                                        </p:tgtEl>
                                      </p:cBhvr>
                                    </p:animEffect>
                                  </p:childTnLst>
                                </p:cTn>
                              </p:par>
                              <p:par>
                                <p:cTn id="86" presetID="49" presetClass="entr" presetSubtype="0" decel="100000" fill="hold" grpId="0" nodeType="withEffect">
                                  <p:stCondLst>
                                    <p:cond delay="0"/>
                                  </p:stCondLst>
                                  <p:childTnLst>
                                    <p:set>
                                      <p:cBhvr>
                                        <p:cTn id="87" dur="1" fill="hold">
                                          <p:stCondLst>
                                            <p:cond delay="0"/>
                                          </p:stCondLst>
                                        </p:cTn>
                                        <p:tgtEl>
                                          <p:spTgt spid="46"/>
                                        </p:tgtEl>
                                        <p:attrNameLst>
                                          <p:attrName>style.visibility</p:attrName>
                                        </p:attrNameLst>
                                      </p:cBhvr>
                                      <p:to>
                                        <p:strVal val="visible"/>
                                      </p:to>
                                    </p:set>
                                    <p:anim calcmode="lin" valueType="num">
                                      <p:cBhvr>
                                        <p:cTn id="88" dur="500" fill="hold"/>
                                        <p:tgtEl>
                                          <p:spTgt spid="46"/>
                                        </p:tgtEl>
                                        <p:attrNameLst>
                                          <p:attrName>ppt_w</p:attrName>
                                        </p:attrNameLst>
                                      </p:cBhvr>
                                      <p:tavLst>
                                        <p:tav tm="0">
                                          <p:val>
                                            <p:fltVal val="0"/>
                                          </p:val>
                                        </p:tav>
                                        <p:tav tm="100000">
                                          <p:val>
                                            <p:strVal val="#ppt_w"/>
                                          </p:val>
                                        </p:tav>
                                      </p:tavLst>
                                    </p:anim>
                                    <p:anim calcmode="lin" valueType="num">
                                      <p:cBhvr>
                                        <p:cTn id="89" dur="500" fill="hold"/>
                                        <p:tgtEl>
                                          <p:spTgt spid="46"/>
                                        </p:tgtEl>
                                        <p:attrNameLst>
                                          <p:attrName>ppt_h</p:attrName>
                                        </p:attrNameLst>
                                      </p:cBhvr>
                                      <p:tavLst>
                                        <p:tav tm="0">
                                          <p:val>
                                            <p:fltVal val="0"/>
                                          </p:val>
                                        </p:tav>
                                        <p:tav tm="100000">
                                          <p:val>
                                            <p:strVal val="#ppt_h"/>
                                          </p:val>
                                        </p:tav>
                                      </p:tavLst>
                                    </p:anim>
                                    <p:anim calcmode="lin" valueType="num">
                                      <p:cBhvr>
                                        <p:cTn id="90" dur="500" fill="hold"/>
                                        <p:tgtEl>
                                          <p:spTgt spid="46"/>
                                        </p:tgtEl>
                                        <p:attrNameLst>
                                          <p:attrName>style.rotation</p:attrName>
                                        </p:attrNameLst>
                                      </p:cBhvr>
                                      <p:tavLst>
                                        <p:tav tm="0">
                                          <p:val>
                                            <p:fltVal val="360"/>
                                          </p:val>
                                        </p:tav>
                                        <p:tav tm="100000">
                                          <p:val>
                                            <p:fltVal val="0"/>
                                          </p:val>
                                        </p:tav>
                                      </p:tavLst>
                                    </p:anim>
                                    <p:animEffect transition="in" filter="fade">
                                      <p:cBhvr>
                                        <p:cTn id="91" dur="500"/>
                                        <p:tgtEl>
                                          <p:spTgt spid="46"/>
                                        </p:tgtEl>
                                      </p:cBhvr>
                                    </p:animEffect>
                                  </p:childTnLst>
                                </p:cTn>
                              </p:par>
                              <p:par>
                                <p:cTn id="92" presetID="49" presetClass="entr" presetSubtype="0" decel="100000" fill="hold" grpId="0" nodeType="withEffect">
                                  <p:stCondLst>
                                    <p:cond delay="0"/>
                                  </p:stCondLst>
                                  <p:childTnLst>
                                    <p:set>
                                      <p:cBhvr>
                                        <p:cTn id="93" dur="1" fill="hold">
                                          <p:stCondLst>
                                            <p:cond delay="0"/>
                                          </p:stCondLst>
                                        </p:cTn>
                                        <p:tgtEl>
                                          <p:spTgt spid="47"/>
                                        </p:tgtEl>
                                        <p:attrNameLst>
                                          <p:attrName>style.visibility</p:attrName>
                                        </p:attrNameLst>
                                      </p:cBhvr>
                                      <p:to>
                                        <p:strVal val="visible"/>
                                      </p:to>
                                    </p:set>
                                    <p:anim calcmode="lin" valueType="num">
                                      <p:cBhvr>
                                        <p:cTn id="94" dur="500" fill="hold"/>
                                        <p:tgtEl>
                                          <p:spTgt spid="47"/>
                                        </p:tgtEl>
                                        <p:attrNameLst>
                                          <p:attrName>ppt_w</p:attrName>
                                        </p:attrNameLst>
                                      </p:cBhvr>
                                      <p:tavLst>
                                        <p:tav tm="0">
                                          <p:val>
                                            <p:fltVal val="0"/>
                                          </p:val>
                                        </p:tav>
                                        <p:tav tm="100000">
                                          <p:val>
                                            <p:strVal val="#ppt_w"/>
                                          </p:val>
                                        </p:tav>
                                      </p:tavLst>
                                    </p:anim>
                                    <p:anim calcmode="lin" valueType="num">
                                      <p:cBhvr>
                                        <p:cTn id="95" dur="500" fill="hold"/>
                                        <p:tgtEl>
                                          <p:spTgt spid="47"/>
                                        </p:tgtEl>
                                        <p:attrNameLst>
                                          <p:attrName>ppt_h</p:attrName>
                                        </p:attrNameLst>
                                      </p:cBhvr>
                                      <p:tavLst>
                                        <p:tav tm="0">
                                          <p:val>
                                            <p:fltVal val="0"/>
                                          </p:val>
                                        </p:tav>
                                        <p:tav tm="100000">
                                          <p:val>
                                            <p:strVal val="#ppt_h"/>
                                          </p:val>
                                        </p:tav>
                                      </p:tavLst>
                                    </p:anim>
                                    <p:anim calcmode="lin" valueType="num">
                                      <p:cBhvr>
                                        <p:cTn id="96" dur="500" fill="hold"/>
                                        <p:tgtEl>
                                          <p:spTgt spid="47"/>
                                        </p:tgtEl>
                                        <p:attrNameLst>
                                          <p:attrName>style.rotation</p:attrName>
                                        </p:attrNameLst>
                                      </p:cBhvr>
                                      <p:tavLst>
                                        <p:tav tm="0">
                                          <p:val>
                                            <p:fltVal val="360"/>
                                          </p:val>
                                        </p:tav>
                                        <p:tav tm="100000">
                                          <p:val>
                                            <p:fltVal val="0"/>
                                          </p:val>
                                        </p:tav>
                                      </p:tavLst>
                                    </p:anim>
                                    <p:animEffect transition="in" filter="fade">
                                      <p:cBhvr>
                                        <p:cTn id="97" dur="500"/>
                                        <p:tgtEl>
                                          <p:spTgt spid="47"/>
                                        </p:tgtEl>
                                      </p:cBhvr>
                                    </p:animEffect>
                                  </p:childTnLst>
                                </p:cTn>
                              </p:par>
                              <p:par>
                                <p:cTn id="98" presetID="49" presetClass="entr" presetSubtype="0" decel="100000" fill="hold" grpId="0" nodeType="withEffect">
                                  <p:stCondLst>
                                    <p:cond delay="0"/>
                                  </p:stCondLst>
                                  <p:childTnLst>
                                    <p:set>
                                      <p:cBhvr>
                                        <p:cTn id="99" dur="1" fill="hold">
                                          <p:stCondLst>
                                            <p:cond delay="0"/>
                                          </p:stCondLst>
                                        </p:cTn>
                                        <p:tgtEl>
                                          <p:spTgt spid="48"/>
                                        </p:tgtEl>
                                        <p:attrNameLst>
                                          <p:attrName>style.visibility</p:attrName>
                                        </p:attrNameLst>
                                      </p:cBhvr>
                                      <p:to>
                                        <p:strVal val="visible"/>
                                      </p:to>
                                    </p:set>
                                    <p:anim calcmode="lin" valueType="num">
                                      <p:cBhvr>
                                        <p:cTn id="100" dur="500" fill="hold"/>
                                        <p:tgtEl>
                                          <p:spTgt spid="48"/>
                                        </p:tgtEl>
                                        <p:attrNameLst>
                                          <p:attrName>ppt_w</p:attrName>
                                        </p:attrNameLst>
                                      </p:cBhvr>
                                      <p:tavLst>
                                        <p:tav tm="0">
                                          <p:val>
                                            <p:fltVal val="0"/>
                                          </p:val>
                                        </p:tav>
                                        <p:tav tm="100000">
                                          <p:val>
                                            <p:strVal val="#ppt_w"/>
                                          </p:val>
                                        </p:tav>
                                      </p:tavLst>
                                    </p:anim>
                                    <p:anim calcmode="lin" valueType="num">
                                      <p:cBhvr>
                                        <p:cTn id="101" dur="500" fill="hold"/>
                                        <p:tgtEl>
                                          <p:spTgt spid="48"/>
                                        </p:tgtEl>
                                        <p:attrNameLst>
                                          <p:attrName>ppt_h</p:attrName>
                                        </p:attrNameLst>
                                      </p:cBhvr>
                                      <p:tavLst>
                                        <p:tav tm="0">
                                          <p:val>
                                            <p:fltVal val="0"/>
                                          </p:val>
                                        </p:tav>
                                        <p:tav tm="100000">
                                          <p:val>
                                            <p:strVal val="#ppt_h"/>
                                          </p:val>
                                        </p:tav>
                                      </p:tavLst>
                                    </p:anim>
                                    <p:anim calcmode="lin" valueType="num">
                                      <p:cBhvr>
                                        <p:cTn id="102" dur="500" fill="hold"/>
                                        <p:tgtEl>
                                          <p:spTgt spid="48"/>
                                        </p:tgtEl>
                                        <p:attrNameLst>
                                          <p:attrName>style.rotation</p:attrName>
                                        </p:attrNameLst>
                                      </p:cBhvr>
                                      <p:tavLst>
                                        <p:tav tm="0">
                                          <p:val>
                                            <p:fltVal val="360"/>
                                          </p:val>
                                        </p:tav>
                                        <p:tav tm="100000">
                                          <p:val>
                                            <p:fltVal val="0"/>
                                          </p:val>
                                        </p:tav>
                                      </p:tavLst>
                                    </p:anim>
                                    <p:animEffect transition="in" filter="fade">
                                      <p:cBhvr>
                                        <p:cTn id="103" dur="500"/>
                                        <p:tgtEl>
                                          <p:spTgt spid="48"/>
                                        </p:tgtEl>
                                      </p:cBhvr>
                                    </p:animEffect>
                                  </p:childTnLst>
                                </p:cTn>
                              </p:par>
                              <p:par>
                                <p:cTn id="104" presetID="49" presetClass="entr" presetSubtype="0" decel="100000" fill="hold" grpId="0" nodeType="withEffect">
                                  <p:stCondLst>
                                    <p:cond delay="0"/>
                                  </p:stCondLst>
                                  <p:childTnLst>
                                    <p:set>
                                      <p:cBhvr>
                                        <p:cTn id="105" dur="1" fill="hold">
                                          <p:stCondLst>
                                            <p:cond delay="0"/>
                                          </p:stCondLst>
                                        </p:cTn>
                                        <p:tgtEl>
                                          <p:spTgt spid="49"/>
                                        </p:tgtEl>
                                        <p:attrNameLst>
                                          <p:attrName>style.visibility</p:attrName>
                                        </p:attrNameLst>
                                      </p:cBhvr>
                                      <p:to>
                                        <p:strVal val="visible"/>
                                      </p:to>
                                    </p:set>
                                    <p:anim calcmode="lin" valueType="num">
                                      <p:cBhvr>
                                        <p:cTn id="106" dur="500" fill="hold"/>
                                        <p:tgtEl>
                                          <p:spTgt spid="49"/>
                                        </p:tgtEl>
                                        <p:attrNameLst>
                                          <p:attrName>ppt_w</p:attrName>
                                        </p:attrNameLst>
                                      </p:cBhvr>
                                      <p:tavLst>
                                        <p:tav tm="0">
                                          <p:val>
                                            <p:fltVal val="0"/>
                                          </p:val>
                                        </p:tav>
                                        <p:tav tm="100000">
                                          <p:val>
                                            <p:strVal val="#ppt_w"/>
                                          </p:val>
                                        </p:tav>
                                      </p:tavLst>
                                    </p:anim>
                                    <p:anim calcmode="lin" valueType="num">
                                      <p:cBhvr>
                                        <p:cTn id="107" dur="500" fill="hold"/>
                                        <p:tgtEl>
                                          <p:spTgt spid="49"/>
                                        </p:tgtEl>
                                        <p:attrNameLst>
                                          <p:attrName>ppt_h</p:attrName>
                                        </p:attrNameLst>
                                      </p:cBhvr>
                                      <p:tavLst>
                                        <p:tav tm="0">
                                          <p:val>
                                            <p:fltVal val="0"/>
                                          </p:val>
                                        </p:tav>
                                        <p:tav tm="100000">
                                          <p:val>
                                            <p:strVal val="#ppt_h"/>
                                          </p:val>
                                        </p:tav>
                                      </p:tavLst>
                                    </p:anim>
                                    <p:anim calcmode="lin" valueType="num">
                                      <p:cBhvr>
                                        <p:cTn id="108" dur="500" fill="hold"/>
                                        <p:tgtEl>
                                          <p:spTgt spid="49"/>
                                        </p:tgtEl>
                                        <p:attrNameLst>
                                          <p:attrName>style.rotation</p:attrName>
                                        </p:attrNameLst>
                                      </p:cBhvr>
                                      <p:tavLst>
                                        <p:tav tm="0">
                                          <p:val>
                                            <p:fltVal val="360"/>
                                          </p:val>
                                        </p:tav>
                                        <p:tav tm="100000">
                                          <p:val>
                                            <p:fltVal val="0"/>
                                          </p:val>
                                        </p:tav>
                                      </p:tavLst>
                                    </p:anim>
                                    <p:animEffect transition="in" filter="fade">
                                      <p:cBhvr>
                                        <p:cTn id="109" dur="500"/>
                                        <p:tgtEl>
                                          <p:spTgt spid="4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bldP spid="33" grpId="0" animBg="1"/>
      <p:bldP spid="34" grpId="0" animBg="1"/>
      <p:bldP spid="35" grpId="0" animBg="1"/>
      <p:bldP spid="36" grpId="0" animBg="1"/>
      <p:bldP spid="37" grpId="0" animBg="1"/>
      <p:bldP spid="38" grpId="0" build="p"/>
      <p:bldP spid="39" grpId="0" animBg="1"/>
      <p:bldP spid="40" grpId="0" animBg="1"/>
      <p:bldP spid="41" grpId="0" animBg="1"/>
      <p:bldP spid="42" grpId="0" animBg="1"/>
      <p:bldP spid="43" grpId="0" animBg="1"/>
      <p:bldP spid="44" grpId="0" build="p"/>
      <p:bldP spid="45" grpId="0" animBg="1"/>
      <p:bldP spid="46" grpId="0" animBg="1"/>
      <p:bldP spid="47" grpId="0" animBg="1"/>
      <p:bldP spid="48" grpId="0" animBg="1"/>
      <p:bldP spid="49"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arallelogram 3"/>
          <p:cNvSpPr/>
          <p:nvPr/>
        </p:nvSpPr>
        <p:spPr>
          <a:xfrm>
            <a:off x="4860019" y="2872615"/>
            <a:ext cx="3829822" cy="3001446"/>
          </a:xfrm>
          <a:prstGeom prst="parallelogram">
            <a:avLst/>
          </a:prstGeom>
          <a:solidFill>
            <a:schemeClr val="accent1">
              <a:alpha val="93000"/>
            </a:schemeClr>
          </a:solidFill>
          <a:ln>
            <a:noFill/>
          </a:ln>
          <a:effectLst>
            <a:outerShdw blurRad="889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cs typeface="+mn-ea"/>
              <a:sym typeface="+mn-lt"/>
            </a:endParaRPr>
          </a:p>
        </p:txBody>
      </p:sp>
      <p:sp>
        <p:nvSpPr>
          <p:cNvPr id="5" name="TextBox 4"/>
          <p:cNvSpPr txBox="1"/>
          <p:nvPr/>
        </p:nvSpPr>
        <p:spPr>
          <a:xfrm>
            <a:off x="5439207" y="4016289"/>
            <a:ext cx="3037178" cy="708912"/>
          </a:xfrm>
          <a:prstGeom prst="rect">
            <a:avLst/>
          </a:prstGeom>
          <a:noFill/>
        </p:spPr>
        <p:txBody>
          <a:bodyPr wrap="none" rtlCol="0">
            <a:spAutoFit/>
          </a:bodyPr>
          <a:lstStyle/>
          <a:p>
            <a:r>
              <a:rPr lang="en-US" sz="2531" b="1" dirty="0">
                <a:solidFill>
                  <a:schemeClr val="bg1"/>
                </a:solidFill>
                <a:latin typeface="+mn-lt"/>
                <a:ea typeface="+mn-ea"/>
                <a:cs typeface="+mn-ea"/>
                <a:sym typeface="+mn-lt"/>
              </a:rPr>
              <a:t> ASHLEY</a:t>
            </a:r>
            <a:r>
              <a:rPr lang="en-US" sz="2531" dirty="0">
                <a:solidFill>
                  <a:schemeClr val="bg1"/>
                </a:solidFill>
                <a:latin typeface="+mn-lt"/>
                <a:ea typeface="+mn-ea"/>
                <a:cs typeface="+mn-ea"/>
                <a:sym typeface="+mn-lt"/>
              </a:rPr>
              <a:t> GREENE</a:t>
            </a:r>
          </a:p>
          <a:p>
            <a:r>
              <a:rPr lang="en-US" sz="1476" dirty="0">
                <a:solidFill>
                  <a:schemeClr val="bg1"/>
                </a:solidFill>
                <a:latin typeface="+mn-lt"/>
                <a:ea typeface="+mn-ea"/>
                <a:cs typeface="+mn-ea"/>
                <a:sym typeface="+mn-lt"/>
              </a:rPr>
              <a:t>CEO &amp; FOUNDER</a:t>
            </a:r>
          </a:p>
        </p:txBody>
      </p:sp>
      <p:sp>
        <p:nvSpPr>
          <p:cNvPr id="8" name="TextBox 7"/>
          <p:cNvSpPr txBox="1"/>
          <p:nvPr/>
        </p:nvSpPr>
        <p:spPr>
          <a:xfrm>
            <a:off x="773081" y="3659354"/>
            <a:ext cx="3856169" cy="1334077"/>
          </a:xfrm>
          <a:prstGeom prst="rect">
            <a:avLst/>
          </a:prstGeom>
          <a:noFill/>
        </p:spPr>
        <p:txBody>
          <a:bodyPr wrap="square" rIns="151867" bIns="37967" numCol="1" spcCol="360000" rtlCol="0">
            <a:spAutoFit/>
          </a:bodyPr>
          <a:lstStyle/>
          <a:p>
            <a:pPr algn="just"/>
            <a:r>
              <a:rPr lang="en-US" sz="1160" dirty="0">
                <a:solidFill>
                  <a:schemeClr val="bg1">
                    <a:lumMod val="65000"/>
                  </a:schemeClr>
                </a:solidFill>
                <a:latin typeface="+mn-lt"/>
                <a:ea typeface="+mn-ea"/>
                <a:cs typeface="+mn-ea"/>
                <a:sym typeface="+mn-lt"/>
              </a:rPr>
              <a:t>There are many variations of passages of Lorem Ipsum available, but the majority have suffered alteration in some form, by injected humor, or randomized words which don't look even slightly believable. If you are going to use a passage of Lorem Ipsum, you need to be sure there isn't anything embarrassing hidden.</a:t>
            </a:r>
            <a:endParaRPr lang="en-US" sz="1160" b="1" dirty="0">
              <a:solidFill>
                <a:schemeClr val="bg1">
                  <a:lumMod val="65000"/>
                </a:schemeClr>
              </a:solidFill>
              <a:latin typeface="+mn-lt"/>
              <a:ea typeface="+mn-ea"/>
              <a:cs typeface="+mn-ea"/>
              <a:sym typeface="+mn-lt"/>
            </a:endParaRPr>
          </a:p>
        </p:txBody>
      </p:sp>
      <p:sp>
        <p:nvSpPr>
          <p:cNvPr id="9" name="Freeform 51"/>
          <p:cNvSpPr/>
          <p:nvPr/>
        </p:nvSpPr>
        <p:spPr bwMode="auto">
          <a:xfrm>
            <a:off x="850401" y="5385351"/>
            <a:ext cx="367382" cy="296375"/>
          </a:xfrm>
          <a:custGeom>
            <a:avLst/>
            <a:gdLst>
              <a:gd name="T0" fmla="*/ 269 w 300"/>
              <a:gd name="T1" fmla="*/ 60 h 243"/>
              <a:gd name="T2" fmla="*/ 94 w 300"/>
              <a:gd name="T3" fmla="*/ 243 h 243"/>
              <a:gd name="T4" fmla="*/ 0 w 300"/>
              <a:gd name="T5" fmla="*/ 216 h 243"/>
              <a:gd name="T6" fmla="*/ 91 w 300"/>
              <a:gd name="T7" fmla="*/ 190 h 243"/>
              <a:gd name="T8" fmla="*/ 34 w 300"/>
              <a:gd name="T9" fmla="*/ 148 h 243"/>
              <a:gd name="T10" fmla="*/ 61 w 300"/>
              <a:gd name="T11" fmla="*/ 146 h 243"/>
              <a:gd name="T12" fmla="*/ 12 w 300"/>
              <a:gd name="T13" fmla="*/ 85 h 243"/>
              <a:gd name="T14" fmla="*/ 40 w 300"/>
              <a:gd name="T15" fmla="*/ 93 h 243"/>
              <a:gd name="T16" fmla="*/ 21 w 300"/>
              <a:gd name="T17" fmla="*/ 11 h 243"/>
              <a:gd name="T18" fmla="*/ 148 w 300"/>
              <a:gd name="T19" fmla="*/ 75 h 243"/>
              <a:gd name="T20" fmla="*/ 208 w 300"/>
              <a:gd name="T21" fmla="*/ 0 h 243"/>
              <a:gd name="T22" fmla="*/ 253 w 300"/>
              <a:gd name="T23" fmla="*/ 19 h 243"/>
              <a:gd name="T24" fmla="*/ 292 w 300"/>
              <a:gd name="T25" fmla="*/ 4 h 243"/>
              <a:gd name="T26" fmla="*/ 265 w 300"/>
              <a:gd name="T27" fmla="*/ 38 h 243"/>
              <a:gd name="T28" fmla="*/ 300 w 300"/>
              <a:gd name="T29" fmla="*/ 28 h 243"/>
              <a:gd name="T30" fmla="*/ 269 w 300"/>
              <a:gd name="T31" fmla="*/ 60 h 2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00" h="243">
                <a:moveTo>
                  <a:pt x="269" y="60"/>
                </a:moveTo>
                <a:cubicBezTo>
                  <a:pt x="273" y="147"/>
                  <a:pt x="209" y="243"/>
                  <a:pt x="94" y="243"/>
                </a:cubicBezTo>
                <a:cubicBezTo>
                  <a:pt x="60" y="243"/>
                  <a:pt x="27" y="233"/>
                  <a:pt x="0" y="216"/>
                </a:cubicBezTo>
                <a:cubicBezTo>
                  <a:pt x="33" y="220"/>
                  <a:pt x="65" y="211"/>
                  <a:pt x="91" y="190"/>
                </a:cubicBezTo>
                <a:cubicBezTo>
                  <a:pt x="64" y="190"/>
                  <a:pt x="41" y="172"/>
                  <a:pt x="34" y="148"/>
                </a:cubicBezTo>
                <a:cubicBezTo>
                  <a:pt x="43" y="149"/>
                  <a:pt x="53" y="149"/>
                  <a:pt x="61" y="146"/>
                </a:cubicBezTo>
                <a:cubicBezTo>
                  <a:pt x="32" y="141"/>
                  <a:pt x="11" y="114"/>
                  <a:pt x="12" y="85"/>
                </a:cubicBezTo>
                <a:cubicBezTo>
                  <a:pt x="20" y="90"/>
                  <a:pt x="30" y="93"/>
                  <a:pt x="40" y="93"/>
                </a:cubicBezTo>
                <a:cubicBezTo>
                  <a:pt x="12" y="75"/>
                  <a:pt x="5" y="39"/>
                  <a:pt x="21" y="11"/>
                </a:cubicBezTo>
                <a:cubicBezTo>
                  <a:pt x="51" y="48"/>
                  <a:pt x="97" y="73"/>
                  <a:pt x="148" y="75"/>
                </a:cubicBezTo>
                <a:cubicBezTo>
                  <a:pt x="139" y="37"/>
                  <a:pt x="168" y="0"/>
                  <a:pt x="208" y="0"/>
                </a:cubicBezTo>
                <a:cubicBezTo>
                  <a:pt x="225" y="0"/>
                  <a:pt x="241" y="7"/>
                  <a:pt x="253" y="19"/>
                </a:cubicBezTo>
                <a:cubicBezTo>
                  <a:pt x="267" y="16"/>
                  <a:pt x="280" y="11"/>
                  <a:pt x="292" y="4"/>
                </a:cubicBezTo>
                <a:cubicBezTo>
                  <a:pt x="287" y="18"/>
                  <a:pt x="277" y="31"/>
                  <a:pt x="265" y="38"/>
                </a:cubicBezTo>
                <a:cubicBezTo>
                  <a:pt x="277" y="37"/>
                  <a:pt x="289" y="33"/>
                  <a:pt x="300" y="28"/>
                </a:cubicBezTo>
                <a:cubicBezTo>
                  <a:pt x="292" y="41"/>
                  <a:pt x="281" y="52"/>
                  <a:pt x="269" y="60"/>
                </a:cubicBezTo>
                <a:close/>
              </a:path>
            </a:pathLst>
          </a:custGeom>
          <a:solidFill>
            <a:schemeClr val="accent2"/>
          </a:solidFill>
          <a:ln>
            <a:noFill/>
          </a:ln>
        </p:spPr>
        <p:txBody>
          <a:bodyPr vert="horz" wrap="square" lIns="96435" tIns="48218" rIns="96435" bIns="48218" numCol="1" anchor="t" anchorCtr="0" compatLnSpc="1"/>
          <a:lstStyle/>
          <a:p>
            <a:endParaRPr lang="en-US">
              <a:latin typeface="+mn-lt"/>
              <a:ea typeface="+mn-ea"/>
              <a:cs typeface="+mn-ea"/>
              <a:sym typeface="+mn-lt"/>
            </a:endParaRPr>
          </a:p>
        </p:txBody>
      </p:sp>
      <p:sp>
        <p:nvSpPr>
          <p:cNvPr id="10" name="Content Placeholder 2"/>
          <p:cNvSpPr txBox="1"/>
          <p:nvPr/>
        </p:nvSpPr>
        <p:spPr>
          <a:xfrm>
            <a:off x="1331235" y="5294381"/>
            <a:ext cx="1618366" cy="619909"/>
          </a:xfrm>
          <a:prstGeom prst="rect">
            <a:avLst/>
          </a:prstGeom>
        </p:spPr>
        <p:txBody>
          <a:bodyPr vert="horz" lIns="96435" tIns="48218" rIns="96435" bIns="48218" rtlCol="0">
            <a:no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r>
              <a:rPr lang="en-US" sz="949" dirty="0">
                <a:cs typeface="+mn-ea"/>
                <a:sym typeface="+mn-lt"/>
              </a:rPr>
              <a:t>Lorem Ipsum has been the dummy text ever since the 1500s, when an unknown.</a:t>
            </a:r>
          </a:p>
        </p:txBody>
      </p:sp>
      <p:pic>
        <p:nvPicPr>
          <p:cNvPr id="2" name="Picture 1"/>
          <p:cNvPicPr>
            <a:picLocks noChangeAspect="1"/>
          </p:cNvPicPr>
          <p:nvPr/>
        </p:nvPicPr>
        <p:blipFill>
          <a:blip r:embed="rId3" cstate="print">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850402" y="2296099"/>
            <a:ext cx="1212709" cy="1153031"/>
          </a:xfrm>
          <a:prstGeom prst="rect">
            <a:avLst/>
          </a:prstGeom>
          <a:ln>
            <a:solidFill>
              <a:schemeClr val="accent4"/>
            </a:solidFill>
          </a:ln>
        </p:spPr>
      </p:pic>
      <p:sp>
        <p:nvSpPr>
          <p:cNvPr id="6" name="Picture Placeholder 5"/>
          <p:cNvSpPr>
            <a:spLocks noGrp="1"/>
          </p:cNvSpPr>
          <p:nvPr>
            <p:ph type="pic" sz="quarter" idx="10"/>
          </p:nvPr>
        </p:nvSpPr>
        <p:spPr/>
      </p:sp>
      <p:sp>
        <p:nvSpPr>
          <p:cNvPr id="11" name="文本框 10"/>
          <p:cNvSpPr txBox="1"/>
          <p:nvPr/>
        </p:nvSpPr>
        <p:spPr>
          <a:xfrm>
            <a:off x="976827" y="268261"/>
            <a:ext cx="3148419" cy="553870"/>
          </a:xfrm>
          <a:prstGeom prst="rect">
            <a:avLst/>
          </a:prstGeom>
          <a:noFill/>
        </p:spPr>
        <p:txBody>
          <a:bodyPr wrap="square" lIns="0" tIns="0" rIns="0" bIns="0" rtlCol="0">
            <a:spAutoFit/>
          </a:bodyPr>
          <a:lstStyle/>
          <a:p>
            <a:pPr defTabSz="964020"/>
            <a:r>
              <a:rPr lang="zh-CN" altLang="en-US" sz="3599" b="1" dirty="0">
                <a:solidFill>
                  <a:schemeClr val="tx1">
                    <a:lumMod val="75000"/>
                    <a:lumOff val="25000"/>
                  </a:schemeClr>
                </a:solidFill>
                <a:latin typeface="+mn-lt"/>
                <a:ea typeface="+mn-ea"/>
                <a:cs typeface="+mn-ea"/>
                <a:sym typeface="+mn-lt"/>
              </a:rPr>
              <a:t>年度工作概述</a:t>
            </a:r>
          </a:p>
        </p:txBody>
      </p:sp>
      <p:sp>
        <p:nvSpPr>
          <p:cNvPr id="12" name="文本框 11"/>
          <p:cNvSpPr txBox="1"/>
          <p:nvPr/>
        </p:nvSpPr>
        <p:spPr>
          <a:xfrm>
            <a:off x="976829" y="776838"/>
            <a:ext cx="3315666" cy="215315"/>
          </a:xfrm>
          <a:prstGeom prst="rect">
            <a:avLst/>
          </a:prstGeom>
          <a:noFill/>
        </p:spPr>
        <p:txBody>
          <a:bodyPr wrap="square" lIns="0" tIns="0" rIns="0" bIns="0" rtlCol="0">
            <a:spAutoFit/>
          </a:bodyPr>
          <a:lstStyle/>
          <a:p>
            <a:pPr defTabSz="964020"/>
            <a:r>
              <a:rPr lang="en-US" altLang="zh-CN" sz="1399" dirty="0">
                <a:solidFill>
                  <a:schemeClr val="tx1">
                    <a:lumMod val="75000"/>
                    <a:lumOff val="25000"/>
                  </a:schemeClr>
                </a:solidFill>
                <a:latin typeface="+mn-lt"/>
                <a:ea typeface="+mn-ea"/>
                <a:cs typeface="+mn-ea"/>
                <a:sym typeface="+mn-lt"/>
              </a:rPr>
              <a:t>ADD RELATED TITLE WORDS</a:t>
            </a:r>
            <a:endParaRPr lang="zh-CN" altLang="en-US" sz="1399" dirty="0">
              <a:solidFill>
                <a:schemeClr val="tx1">
                  <a:lumMod val="75000"/>
                  <a:lumOff val="25000"/>
                </a:schemeClr>
              </a:solidFill>
              <a:latin typeface="+mn-lt"/>
              <a:ea typeface="+mn-ea"/>
              <a:cs typeface="+mn-ea"/>
              <a:sym typeface="+mn-lt"/>
            </a:endParaRPr>
          </a:p>
        </p:txBody>
      </p:sp>
      <p:sp>
        <p:nvSpPr>
          <p:cNvPr id="13" name="椭圆 12"/>
          <p:cNvSpPr/>
          <p:nvPr/>
        </p:nvSpPr>
        <p:spPr>
          <a:xfrm>
            <a:off x="417825" y="344455"/>
            <a:ext cx="410238" cy="410238"/>
          </a:xfrm>
          <a:prstGeom prst="ellipse">
            <a:avLst/>
          </a:prstGeom>
          <a:solidFill>
            <a:schemeClr val="accent1"/>
          </a:solidFill>
          <a:ln w="28575">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cs typeface="+mn-ea"/>
              <a:sym typeface="+mn-lt"/>
            </a:endParaRPr>
          </a:p>
        </p:txBody>
      </p:sp>
      <p:sp>
        <p:nvSpPr>
          <p:cNvPr id="14" name="椭圆 13"/>
          <p:cNvSpPr/>
          <p:nvPr/>
        </p:nvSpPr>
        <p:spPr>
          <a:xfrm flipV="1">
            <a:off x="694937" y="315041"/>
            <a:ext cx="119685" cy="119685"/>
          </a:xfrm>
          <a:prstGeom prst="ellipse">
            <a:avLst/>
          </a:prstGeom>
          <a:solidFill>
            <a:schemeClr val="bg1">
              <a:lumMod val="50000"/>
            </a:schemeClr>
          </a:solidFill>
          <a:ln w="12700">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cs typeface="+mn-ea"/>
              <a:sym typeface="+mn-lt"/>
            </a:endParaRPr>
          </a:p>
        </p:txBody>
      </p:sp>
    </p:spTree>
    <p:extLst>
      <p:ext uri="{BB962C8B-B14F-4D97-AF65-F5344CB8AC3E}">
        <p14:creationId xmlns:p14="http://schemas.microsoft.com/office/powerpoint/2010/main" val="2398753979"/>
      </p:ext>
    </p:extLst>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7" name="Group 16"/>
          <p:cNvGrpSpPr/>
          <p:nvPr/>
        </p:nvGrpSpPr>
        <p:grpSpPr>
          <a:xfrm>
            <a:off x="2180534" y="4128631"/>
            <a:ext cx="1618366" cy="969001"/>
            <a:chOff x="1857663" y="5186564"/>
            <a:chExt cx="1534535" cy="918807"/>
          </a:xfrm>
        </p:grpSpPr>
        <p:sp>
          <p:nvSpPr>
            <p:cNvPr id="15" name="Content Placeholder 2"/>
            <p:cNvSpPr txBox="1"/>
            <p:nvPr/>
          </p:nvSpPr>
          <p:spPr>
            <a:xfrm>
              <a:off x="1857663" y="5517573"/>
              <a:ext cx="1534535" cy="587798"/>
            </a:xfrm>
            <a:prstGeom prst="rect">
              <a:avLst/>
            </a:prstGeom>
          </p:spPr>
          <p:txBody>
            <a:bodyPr vert="horz" lIns="96435" tIns="48218" rIns="96435" bIns="48218" rtlCol="0">
              <a:no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just">
                <a:buNone/>
              </a:pPr>
              <a:r>
                <a:rPr lang="en-US" sz="844" dirty="0">
                  <a:cs typeface="+mn-ea"/>
                  <a:sym typeface="+mn-lt"/>
                </a:rPr>
                <a:t>Lorem Ipsum has been the dummy text ever since the 1500s, when an unknown.</a:t>
              </a:r>
            </a:p>
          </p:txBody>
        </p:sp>
        <p:sp>
          <p:nvSpPr>
            <p:cNvPr id="16" name="Content Placeholder 2"/>
            <p:cNvSpPr txBox="1"/>
            <p:nvPr/>
          </p:nvSpPr>
          <p:spPr>
            <a:xfrm>
              <a:off x="1857663" y="5186564"/>
              <a:ext cx="1525623" cy="458697"/>
            </a:xfrm>
            <a:prstGeom prst="rect">
              <a:avLst/>
            </a:prstGeom>
          </p:spPr>
          <p:txBody>
            <a:bodyPr vert="horz" lIns="96435" tIns="48218" rIns="96435" bIns="48218" rtlCol="0">
              <a:no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r>
                <a:rPr lang="zh-CN" altLang="en-US" sz="1687" b="1" dirty="0" smtClean="0">
                  <a:solidFill>
                    <a:schemeClr val="accent1"/>
                  </a:solidFill>
                  <a:cs typeface="+mn-ea"/>
                  <a:sym typeface="+mn-lt"/>
                </a:rPr>
                <a:t>点此替换文本</a:t>
              </a:r>
              <a:endParaRPr lang="en-US" sz="1687" b="1" dirty="0">
                <a:solidFill>
                  <a:schemeClr val="accent1"/>
                </a:solidFill>
                <a:cs typeface="+mn-ea"/>
                <a:sym typeface="+mn-lt"/>
              </a:endParaRPr>
            </a:p>
          </p:txBody>
        </p:sp>
      </p:grpSp>
      <p:sp>
        <p:nvSpPr>
          <p:cNvPr id="19" name="Freeform 51"/>
          <p:cNvSpPr/>
          <p:nvPr/>
        </p:nvSpPr>
        <p:spPr bwMode="auto">
          <a:xfrm>
            <a:off x="1748434" y="4500152"/>
            <a:ext cx="367382" cy="296375"/>
          </a:xfrm>
          <a:custGeom>
            <a:avLst/>
            <a:gdLst>
              <a:gd name="T0" fmla="*/ 269 w 300"/>
              <a:gd name="T1" fmla="*/ 60 h 243"/>
              <a:gd name="T2" fmla="*/ 94 w 300"/>
              <a:gd name="T3" fmla="*/ 243 h 243"/>
              <a:gd name="T4" fmla="*/ 0 w 300"/>
              <a:gd name="T5" fmla="*/ 216 h 243"/>
              <a:gd name="T6" fmla="*/ 91 w 300"/>
              <a:gd name="T7" fmla="*/ 190 h 243"/>
              <a:gd name="T8" fmla="*/ 34 w 300"/>
              <a:gd name="T9" fmla="*/ 148 h 243"/>
              <a:gd name="T10" fmla="*/ 61 w 300"/>
              <a:gd name="T11" fmla="*/ 146 h 243"/>
              <a:gd name="T12" fmla="*/ 12 w 300"/>
              <a:gd name="T13" fmla="*/ 85 h 243"/>
              <a:gd name="T14" fmla="*/ 40 w 300"/>
              <a:gd name="T15" fmla="*/ 93 h 243"/>
              <a:gd name="T16" fmla="*/ 21 w 300"/>
              <a:gd name="T17" fmla="*/ 11 h 243"/>
              <a:gd name="T18" fmla="*/ 148 w 300"/>
              <a:gd name="T19" fmla="*/ 75 h 243"/>
              <a:gd name="T20" fmla="*/ 208 w 300"/>
              <a:gd name="T21" fmla="*/ 0 h 243"/>
              <a:gd name="T22" fmla="*/ 253 w 300"/>
              <a:gd name="T23" fmla="*/ 19 h 243"/>
              <a:gd name="T24" fmla="*/ 292 w 300"/>
              <a:gd name="T25" fmla="*/ 4 h 243"/>
              <a:gd name="T26" fmla="*/ 265 w 300"/>
              <a:gd name="T27" fmla="*/ 38 h 243"/>
              <a:gd name="T28" fmla="*/ 300 w 300"/>
              <a:gd name="T29" fmla="*/ 28 h 243"/>
              <a:gd name="T30" fmla="*/ 269 w 300"/>
              <a:gd name="T31" fmla="*/ 60 h 2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00" h="243">
                <a:moveTo>
                  <a:pt x="269" y="60"/>
                </a:moveTo>
                <a:cubicBezTo>
                  <a:pt x="273" y="147"/>
                  <a:pt x="209" y="243"/>
                  <a:pt x="94" y="243"/>
                </a:cubicBezTo>
                <a:cubicBezTo>
                  <a:pt x="60" y="243"/>
                  <a:pt x="27" y="233"/>
                  <a:pt x="0" y="216"/>
                </a:cubicBezTo>
                <a:cubicBezTo>
                  <a:pt x="33" y="220"/>
                  <a:pt x="65" y="211"/>
                  <a:pt x="91" y="190"/>
                </a:cubicBezTo>
                <a:cubicBezTo>
                  <a:pt x="64" y="190"/>
                  <a:pt x="41" y="172"/>
                  <a:pt x="34" y="148"/>
                </a:cubicBezTo>
                <a:cubicBezTo>
                  <a:pt x="43" y="149"/>
                  <a:pt x="53" y="149"/>
                  <a:pt x="61" y="146"/>
                </a:cubicBezTo>
                <a:cubicBezTo>
                  <a:pt x="32" y="141"/>
                  <a:pt x="11" y="114"/>
                  <a:pt x="12" y="85"/>
                </a:cubicBezTo>
                <a:cubicBezTo>
                  <a:pt x="20" y="90"/>
                  <a:pt x="30" y="93"/>
                  <a:pt x="40" y="93"/>
                </a:cubicBezTo>
                <a:cubicBezTo>
                  <a:pt x="12" y="75"/>
                  <a:pt x="5" y="39"/>
                  <a:pt x="21" y="11"/>
                </a:cubicBezTo>
                <a:cubicBezTo>
                  <a:pt x="51" y="48"/>
                  <a:pt x="97" y="73"/>
                  <a:pt x="148" y="75"/>
                </a:cubicBezTo>
                <a:cubicBezTo>
                  <a:pt x="139" y="37"/>
                  <a:pt x="168" y="0"/>
                  <a:pt x="208" y="0"/>
                </a:cubicBezTo>
                <a:cubicBezTo>
                  <a:pt x="225" y="0"/>
                  <a:pt x="241" y="7"/>
                  <a:pt x="253" y="19"/>
                </a:cubicBezTo>
                <a:cubicBezTo>
                  <a:pt x="267" y="16"/>
                  <a:pt x="280" y="11"/>
                  <a:pt x="292" y="4"/>
                </a:cubicBezTo>
                <a:cubicBezTo>
                  <a:pt x="287" y="18"/>
                  <a:pt x="277" y="31"/>
                  <a:pt x="265" y="38"/>
                </a:cubicBezTo>
                <a:cubicBezTo>
                  <a:pt x="277" y="37"/>
                  <a:pt x="289" y="33"/>
                  <a:pt x="300" y="28"/>
                </a:cubicBezTo>
                <a:cubicBezTo>
                  <a:pt x="292" y="41"/>
                  <a:pt x="281" y="52"/>
                  <a:pt x="269" y="60"/>
                </a:cubicBezTo>
                <a:close/>
              </a:path>
            </a:pathLst>
          </a:custGeom>
          <a:solidFill>
            <a:schemeClr val="accent1"/>
          </a:solidFill>
          <a:ln>
            <a:noFill/>
          </a:ln>
        </p:spPr>
        <p:txBody>
          <a:bodyPr vert="horz" wrap="square" lIns="96435" tIns="48218" rIns="96435" bIns="48218" numCol="1" anchor="t" anchorCtr="0" compatLnSpc="1"/>
          <a:lstStyle/>
          <a:p>
            <a:endParaRPr lang="en-US">
              <a:latin typeface="+mn-lt"/>
              <a:ea typeface="+mn-ea"/>
              <a:cs typeface="+mn-ea"/>
              <a:sym typeface="+mn-lt"/>
            </a:endParaRPr>
          </a:p>
        </p:txBody>
      </p:sp>
      <p:grpSp>
        <p:nvGrpSpPr>
          <p:cNvPr id="27" name="Group 26"/>
          <p:cNvGrpSpPr/>
          <p:nvPr/>
        </p:nvGrpSpPr>
        <p:grpSpPr>
          <a:xfrm>
            <a:off x="4617674" y="4128631"/>
            <a:ext cx="1618366" cy="969001"/>
            <a:chOff x="1857663" y="5186564"/>
            <a:chExt cx="1534535" cy="918807"/>
          </a:xfrm>
        </p:grpSpPr>
        <p:sp>
          <p:nvSpPr>
            <p:cNvPr id="29" name="Content Placeholder 2"/>
            <p:cNvSpPr txBox="1"/>
            <p:nvPr/>
          </p:nvSpPr>
          <p:spPr>
            <a:xfrm>
              <a:off x="1857663" y="5517573"/>
              <a:ext cx="1534535" cy="587798"/>
            </a:xfrm>
            <a:prstGeom prst="rect">
              <a:avLst/>
            </a:prstGeom>
          </p:spPr>
          <p:txBody>
            <a:bodyPr vert="horz" lIns="96435" tIns="48218" rIns="96435" bIns="48218" rtlCol="0">
              <a:no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just">
                <a:buNone/>
              </a:pPr>
              <a:r>
                <a:rPr lang="en-US" sz="844" dirty="0">
                  <a:cs typeface="+mn-ea"/>
                  <a:sym typeface="+mn-lt"/>
                </a:rPr>
                <a:t>Lorem Ipsum has been the dummy text ever since the 1500s, when an unknown.</a:t>
              </a:r>
            </a:p>
          </p:txBody>
        </p:sp>
        <p:sp>
          <p:nvSpPr>
            <p:cNvPr id="30" name="Content Placeholder 2"/>
            <p:cNvSpPr txBox="1"/>
            <p:nvPr/>
          </p:nvSpPr>
          <p:spPr>
            <a:xfrm>
              <a:off x="1857663" y="5186564"/>
              <a:ext cx="1520502" cy="458697"/>
            </a:xfrm>
            <a:prstGeom prst="rect">
              <a:avLst/>
            </a:prstGeom>
          </p:spPr>
          <p:txBody>
            <a:bodyPr vert="horz" lIns="96435" tIns="48218" rIns="96435" bIns="48218" rtlCol="0">
              <a:no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r>
                <a:rPr lang="zh-CN" altLang="en-US" sz="1687" b="1" dirty="0" smtClean="0">
                  <a:solidFill>
                    <a:schemeClr val="accent2"/>
                  </a:solidFill>
                  <a:cs typeface="+mn-ea"/>
                  <a:sym typeface="+mn-lt"/>
                </a:rPr>
                <a:t>点此替换文本</a:t>
              </a:r>
              <a:endParaRPr lang="en-US" sz="1687" b="1" dirty="0">
                <a:solidFill>
                  <a:schemeClr val="accent2"/>
                </a:solidFill>
                <a:cs typeface="+mn-ea"/>
                <a:sym typeface="+mn-lt"/>
              </a:endParaRPr>
            </a:p>
          </p:txBody>
        </p:sp>
      </p:grpSp>
      <p:sp>
        <p:nvSpPr>
          <p:cNvPr id="28" name="Freeform 51"/>
          <p:cNvSpPr/>
          <p:nvPr/>
        </p:nvSpPr>
        <p:spPr bwMode="auto">
          <a:xfrm>
            <a:off x="4194974" y="4500152"/>
            <a:ext cx="367382" cy="296375"/>
          </a:xfrm>
          <a:custGeom>
            <a:avLst/>
            <a:gdLst>
              <a:gd name="T0" fmla="*/ 269 w 300"/>
              <a:gd name="T1" fmla="*/ 60 h 243"/>
              <a:gd name="T2" fmla="*/ 94 w 300"/>
              <a:gd name="T3" fmla="*/ 243 h 243"/>
              <a:gd name="T4" fmla="*/ 0 w 300"/>
              <a:gd name="T5" fmla="*/ 216 h 243"/>
              <a:gd name="T6" fmla="*/ 91 w 300"/>
              <a:gd name="T7" fmla="*/ 190 h 243"/>
              <a:gd name="T8" fmla="*/ 34 w 300"/>
              <a:gd name="T9" fmla="*/ 148 h 243"/>
              <a:gd name="T10" fmla="*/ 61 w 300"/>
              <a:gd name="T11" fmla="*/ 146 h 243"/>
              <a:gd name="T12" fmla="*/ 12 w 300"/>
              <a:gd name="T13" fmla="*/ 85 h 243"/>
              <a:gd name="T14" fmla="*/ 40 w 300"/>
              <a:gd name="T15" fmla="*/ 93 h 243"/>
              <a:gd name="T16" fmla="*/ 21 w 300"/>
              <a:gd name="T17" fmla="*/ 11 h 243"/>
              <a:gd name="T18" fmla="*/ 148 w 300"/>
              <a:gd name="T19" fmla="*/ 75 h 243"/>
              <a:gd name="T20" fmla="*/ 208 w 300"/>
              <a:gd name="T21" fmla="*/ 0 h 243"/>
              <a:gd name="T22" fmla="*/ 253 w 300"/>
              <a:gd name="T23" fmla="*/ 19 h 243"/>
              <a:gd name="T24" fmla="*/ 292 w 300"/>
              <a:gd name="T25" fmla="*/ 4 h 243"/>
              <a:gd name="T26" fmla="*/ 265 w 300"/>
              <a:gd name="T27" fmla="*/ 38 h 243"/>
              <a:gd name="T28" fmla="*/ 300 w 300"/>
              <a:gd name="T29" fmla="*/ 28 h 243"/>
              <a:gd name="T30" fmla="*/ 269 w 300"/>
              <a:gd name="T31" fmla="*/ 60 h 2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00" h="243">
                <a:moveTo>
                  <a:pt x="269" y="60"/>
                </a:moveTo>
                <a:cubicBezTo>
                  <a:pt x="273" y="147"/>
                  <a:pt x="209" y="243"/>
                  <a:pt x="94" y="243"/>
                </a:cubicBezTo>
                <a:cubicBezTo>
                  <a:pt x="60" y="243"/>
                  <a:pt x="27" y="233"/>
                  <a:pt x="0" y="216"/>
                </a:cubicBezTo>
                <a:cubicBezTo>
                  <a:pt x="33" y="220"/>
                  <a:pt x="65" y="211"/>
                  <a:pt x="91" y="190"/>
                </a:cubicBezTo>
                <a:cubicBezTo>
                  <a:pt x="64" y="190"/>
                  <a:pt x="41" y="172"/>
                  <a:pt x="34" y="148"/>
                </a:cubicBezTo>
                <a:cubicBezTo>
                  <a:pt x="43" y="149"/>
                  <a:pt x="53" y="149"/>
                  <a:pt x="61" y="146"/>
                </a:cubicBezTo>
                <a:cubicBezTo>
                  <a:pt x="32" y="141"/>
                  <a:pt x="11" y="114"/>
                  <a:pt x="12" y="85"/>
                </a:cubicBezTo>
                <a:cubicBezTo>
                  <a:pt x="20" y="90"/>
                  <a:pt x="30" y="93"/>
                  <a:pt x="40" y="93"/>
                </a:cubicBezTo>
                <a:cubicBezTo>
                  <a:pt x="12" y="75"/>
                  <a:pt x="5" y="39"/>
                  <a:pt x="21" y="11"/>
                </a:cubicBezTo>
                <a:cubicBezTo>
                  <a:pt x="51" y="48"/>
                  <a:pt x="97" y="73"/>
                  <a:pt x="148" y="75"/>
                </a:cubicBezTo>
                <a:cubicBezTo>
                  <a:pt x="139" y="37"/>
                  <a:pt x="168" y="0"/>
                  <a:pt x="208" y="0"/>
                </a:cubicBezTo>
                <a:cubicBezTo>
                  <a:pt x="225" y="0"/>
                  <a:pt x="241" y="7"/>
                  <a:pt x="253" y="19"/>
                </a:cubicBezTo>
                <a:cubicBezTo>
                  <a:pt x="267" y="16"/>
                  <a:pt x="280" y="11"/>
                  <a:pt x="292" y="4"/>
                </a:cubicBezTo>
                <a:cubicBezTo>
                  <a:pt x="287" y="18"/>
                  <a:pt x="277" y="31"/>
                  <a:pt x="265" y="38"/>
                </a:cubicBezTo>
                <a:cubicBezTo>
                  <a:pt x="277" y="37"/>
                  <a:pt x="289" y="33"/>
                  <a:pt x="300" y="28"/>
                </a:cubicBezTo>
                <a:cubicBezTo>
                  <a:pt x="292" y="41"/>
                  <a:pt x="281" y="52"/>
                  <a:pt x="269" y="60"/>
                </a:cubicBezTo>
                <a:close/>
              </a:path>
            </a:pathLst>
          </a:custGeom>
          <a:solidFill>
            <a:schemeClr val="accent2"/>
          </a:solidFill>
          <a:ln>
            <a:noFill/>
          </a:ln>
        </p:spPr>
        <p:txBody>
          <a:bodyPr vert="horz" wrap="square" lIns="96435" tIns="48218" rIns="96435" bIns="48218" numCol="1" anchor="t" anchorCtr="0" compatLnSpc="1"/>
          <a:lstStyle/>
          <a:p>
            <a:endParaRPr lang="en-US">
              <a:latin typeface="+mn-lt"/>
              <a:ea typeface="+mn-ea"/>
              <a:cs typeface="+mn-ea"/>
              <a:sym typeface="+mn-lt"/>
            </a:endParaRPr>
          </a:p>
        </p:txBody>
      </p:sp>
      <p:grpSp>
        <p:nvGrpSpPr>
          <p:cNvPr id="32" name="Group 31"/>
          <p:cNvGrpSpPr/>
          <p:nvPr/>
        </p:nvGrpSpPr>
        <p:grpSpPr>
          <a:xfrm>
            <a:off x="7054813" y="4128631"/>
            <a:ext cx="1618366" cy="969001"/>
            <a:chOff x="1857663" y="5186564"/>
            <a:chExt cx="1534535" cy="918807"/>
          </a:xfrm>
        </p:grpSpPr>
        <p:sp>
          <p:nvSpPr>
            <p:cNvPr id="34" name="Content Placeholder 2"/>
            <p:cNvSpPr txBox="1"/>
            <p:nvPr/>
          </p:nvSpPr>
          <p:spPr>
            <a:xfrm>
              <a:off x="1857663" y="5517573"/>
              <a:ext cx="1534535" cy="587798"/>
            </a:xfrm>
            <a:prstGeom prst="rect">
              <a:avLst/>
            </a:prstGeom>
          </p:spPr>
          <p:txBody>
            <a:bodyPr vert="horz" lIns="96435" tIns="48218" rIns="96435" bIns="48218" rtlCol="0">
              <a:no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just">
                <a:buNone/>
              </a:pPr>
              <a:r>
                <a:rPr lang="en-US" sz="844" dirty="0">
                  <a:cs typeface="+mn-ea"/>
                  <a:sym typeface="+mn-lt"/>
                </a:rPr>
                <a:t>Lorem Ipsum has been the dummy text ever since the 1500s, when an unknown.</a:t>
              </a:r>
            </a:p>
          </p:txBody>
        </p:sp>
        <p:sp>
          <p:nvSpPr>
            <p:cNvPr id="35" name="Content Placeholder 2"/>
            <p:cNvSpPr txBox="1"/>
            <p:nvPr/>
          </p:nvSpPr>
          <p:spPr>
            <a:xfrm>
              <a:off x="1857663" y="5186564"/>
              <a:ext cx="1520618" cy="458697"/>
            </a:xfrm>
            <a:prstGeom prst="rect">
              <a:avLst/>
            </a:prstGeom>
          </p:spPr>
          <p:txBody>
            <a:bodyPr vert="horz" lIns="96435" tIns="48218" rIns="96435" bIns="48218" rtlCol="0">
              <a:no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r>
                <a:rPr lang="zh-CN" altLang="en-US" sz="1687" b="1" dirty="0" smtClean="0">
                  <a:solidFill>
                    <a:schemeClr val="accent3"/>
                  </a:solidFill>
                  <a:cs typeface="+mn-ea"/>
                  <a:sym typeface="+mn-lt"/>
                </a:rPr>
                <a:t>点此替换文本</a:t>
              </a:r>
              <a:endParaRPr lang="en-US" sz="1687" b="1" dirty="0">
                <a:solidFill>
                  <a:schemeClr val="accent3"/>
                </a:solidFill>
                <a:cs typeface="+mn-ea"/>
                <a:sym typeface="+mn-lt"/>
              </a:endParaRPr>
            </a:p>
          </p:txBody>
        </p:sp>
      </p:grpSp>
      <p:sp>
        <p:nvSpPr>
          <p:cNvPr id="33" name="Freeform 51"/>
          <p:cNvSpPr/>
          <p:nvPr/>
        </p:nvSpPr>
        <p:spPr bwMode="auto">
          <a:xfrm>
            <a:off x="6641513" y="4500152"/>
            <a:ext cx="367382" cy="296375"/>
          </a:xfrm>
          <a:custGeom>
            <a:avLst/>
            <a:gdLst>
              <a:gd name="T0" fmla="*/ 269 w 300"/>
              <a:gd name="T1" fmla="*/ 60 h 243"/>
              <a:gd name="T2" fmla="*/ 94 w 300"/>
              <a:gd name="T3" fmla="*/ 243 h 243"/>
              <a:gd name="T4" fmla="*/ 0 w 300"/>
              <a:gd name="T5" fmla="*/ 216 h 243"/>
              <a:gd name="T6" fmla="*/ 91 w 300"/>
              <a:gd name="T7" fmla="*/ 190 h 243"/>
              <a:gd name="T8" fmla="*/ 34 w 300"/>
              <a:gd name="T9" fmla="*/ 148 h 243"/>
              <a:gd name="T10" fmla="*/ 61 w 300"/>
              <a:gd name="T11" fmla="*/ 146 h 243"/>
              <a:gd name="T12" fmla="*/ 12 w 300"/>
              <a:gd name="T13" fmla="*/ 85 h 243"/>
              <a:gd name="T14" fmla="*/ 40 w 300"/>
              <a:gd name="T15" fmla="*/ 93 h 243"/>
              <a:gd name="T16" fmla="*/ 21 w 300"/>
              <a:gd name="T17" fmla="*/ 11 h 243"/>
              <a:gd name="T18" fmla="*/ 148 w 300"/>
              <a:gd name="T19" fmla="*/ 75 h 243"/>
              <a:gd name="T20" fmla="*/ 208 w 300"/>
              <a:gd name="T21" fmla="*/ 0 h 243"/>
              <a:gd name="T22" fmla="*/ 253 w 300"/>
              <a:gd name="T23" fmla="*/ 19 h 243"/>
              <a:gd name="T24" fmla="*/ 292 w 300"/>
              <a:gd name="T25" fmla="*/ 4 h 243"/>
              <a:gd name="T26" fmla="*/ 265 w 300"/>
              <a:gd name="T27" fmla="*/ 38 h 243"/>
              <a:gd name="T28" fmla="*/ 300 w 300"/>
              <a:gd name="T29" fmla="*/ 28 h 243"/>
              <a:gd name="T30" fmla="*/ 269 w 300"/>
              <a:gd name="T31" fmla="*/ 60 h 2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00" h="243">
                <a:moveTo>
                  <a:pt x="269" y="60"/>
                </a:moveTo>
                <a:cubicBezTo>
                  <a:pt x="273" y="147"/>
                  <a:pt x="209" y="243"/>
                  <a:pt x="94" y="243"/>
                </a:cubicBezTo>
                <a:cubicBezTo>
                  <a:pt x="60" y="243"/>
                  <a:pt x="27" y="233"/>
                  <a:pt x="0" y="216"/>
                </a:cubicBezTo>
                <a:cubicBezTo>
                  <a:pt x="33" y="220"/>
                  <a:pt x="65" y="211"/>
                  <a:pt x="91" y="190"/>
                </a:cubicBezTo>
                <a:cubicBezTo>
                  <a:pt x="64" y="190"/>
                  <a:pt x="41" y="172"/>
                  <a:pt x="34" y="148"/>
                </a:cubicBezTo>
                <a:cubicBezTo>
                  <a:pt x="43" y="149"/>
                  <a:pt x="53" y="149"/>
                  <a:pt x="61" y="146"/>
                </a:cubicBezTo>
                <a:cubicBezTo>
                  <a:pt x="32" y="141"/>
                  <a:pt x="11" y="114"/>
                  <a:pt x="12" y="85"/>
                </a:cubicBezTo>
                <a:cubicBezTo>
                  <a:pt x="20" y="90"/>
                  <a:pt x="30" y="93"/>
                  <a:pt x="40" y="93"/>
                </a:cubicBezTo>
                <a:cubicBezTo>
                  <a:pt x="12" y="75"/>
                  <a:pt x="5" y="39"/>
                  <a:pt x="21" y="11"/>
                </a:cubicBezTo>
                <a:cubicBezTo>
                  <a:pt x="51" y="48"/>
                  <a:pt x="97" y="73"/>
                  <a:pt x="148" y="75"/>
                </a:cubicBezTo>
                <a:cubicBezTo>
                  <a:pt x="139" y="37"/>
                  <a:pt x="168" y="0"/>
                  <a:pt x="208" y="0"/>
                </a:cubicBezTo>
                <a:cubicBezTo>
                  <a:pt x="225" y="0"/>
                  <a:pt x="241" y="7"/>
                  <a:pt x="253" y="19"/>
                </a:cubicBezTo>
                <a:cubicBezTo>
                  <a:pt x="267" y="16"/>
                  <a:pt x="280" y="11"/>
                  <a:pt x="292" y="4"/>
                </a:cubicBezTo>
                <a:cubicBezTo>
                  <a:pt x="287" y="18"/>
                  <a:pt x="277" y="31"/>
                  <a:pt x="265" y="38"/>
                </a:cubicBezTo>
                <a:cubicBezTo>
                  <a:pt x="277" y="37"/>
                  <a:pt x="289" y="33"/>
                  <a:pt x="300" y="28"/>
                </a:cubicBezTo>
                <a:cubicBezTo>
                  <a:pt x="292" y="41"/>
                  <a:pt x="281" y="52"/>
                  <a:pt x="269" y="60"/>
                </a:cubicBezTo>
                <a:close/>
              </a:path>
            </a:pathLst>
          </a:custGeom>
          <a:solidFill>
            <a:schemeClr val="accent3"/>
          </a:solidFill>
          <a:ln>
            <a:noFill/>
          </a:ln>
        </p:spPr>
        <p:txBody>
          <a:bodyPr vert="horz" wrap="square" lIns="96435" tIns="48218" rIns="96435" bIns="48218" numCol="1" anchor="t" anchorCtr="0" compatLnSpc="1"/>
          <a:lstStyle/>
          <a:p>
            <a:endParaRPr lang="en-US">
              <a:latin typeface="+mn-lt"/>
              <a:ea typeface="+mn-ea"/>
              <a:cs typeface="+mn-ea"/>
              <a:sym typeface="+mn-lt"/>
            </a:endParaRPr>
          </a:p>
        </p:txBody>
      </p:sp>
      <p:grpSp>
        <p:nvGrpSpPr>
          <p:cNvPr id="37" name="Group 36"/>
          <p:cNvGrpSpPr/>
          <p:nvPr/>
        </p:nvGrpSpPr>
        <p:grpSpPr>
          <a:xfrm>
            <a:off x="9491951" y="4128631"/>
            <a:ext cx="1618366" cy="969001"/>
            <a:chOff x="1857663" y="5186564"/>
            <a:chExt cx="1534535" cy="918807"/>
          </a:xfrm>
        </p:grpSpPr>
        <p:sp>
          <p:nvSpPr>
            <p:cNvPr id="39" name="Content Placeholder 2"/>
            <p:cNvSpPr txBox="1"/>
            <p:nvPr/>
          </p:nvSpPr>
          <p:spPr>
            <a:xfrm>
              <a:off x="1857663" y="5517573"/>
              <a:ext cx="1534535" cy="587798"/>
            </a:xfrm>
            <a:prstGeom prst="rect">
              <a:avLst/>
            </a:prstGeom>
          </p:spPr>
          <p:txBody>
            <a:bodyPr vert="horz" lIns="96435" tIns="48218" rIns="96435" bIns="48218" rtlCol="0">
              <a:no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just">
                <a:buNone/>
              </a:pPr>
              <a:r>
                <a:rPr lang="en-US" sz="844" dirty="0">
                  <a:cs typeface="+mn-ea"/>
                  <a:sym typeface="+mn-lt"/>
                </a:rPr>
                <a:t>Lorem Ipsum has been the dummy text ever since the 1500s, when an unknown.</a:t>
              </a:r>
            </a:p>
          </p:txBody>
        </p:sp>
        <p:sp>
          <p:nvSpPr>
            <p:cNvPr id="40" name="Content Placeholder 2"/>
            <p:cNvSpPr txBox="1"/>
            <p:nvPr/>
          </p:nvSpPr>
          <p:spPr>
            <a:xfrm>
              <a:off x="1857663" y="5186564"/>
              <a:ext cx="1520502" cy="458697"/>
            </a:xfrm>
            <a:prstGeom prst="rect">
              <a:avLst/>
            </a:prstGeom>
          </p:spPr>
          <p:txBody>
            <a:bodyPr vert="horz" lIns="96435" tIns="48218" rIns="96435" bIns="48218" rtlCol="0">
              <a:no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r>
                <a:rPr lang="zh-CN" altLang="en-US" sz="1687" b="1" dirty="0" smtClean="0">
                  <a:solidFill>
                    <a:schemeClr val="accent4"/>
                  </a:solidFill>
                  <a:cs typeface="+mn-ea"/>
                  <a:sym typeface="+mn-lt"/>
                </a:rPr>
                <a:t>点此替换文本</a:t>
              </a:r>
              <a:endParaRPr lang="en-US" sz="1687" b="1" dirty="0">
                <a:solidFill>
                  <a:schemeClr val="accent4"/>
                </a:solidFill>
                <a:cs typeface="+mn-ea"/>
                <a:sym typeface="+mn-lt"/>
              </a:endParaRPr>
            </a:p>
          </p:txBody>
        </p:sp>
      </p:grpSp>
      <p:sp>
        <p:nvSpPr>
          <p:cNvPr id="38" name="Freeform 51"/>
          <p:cNvSpPr/>
          <p:nvPr/>
        </p:nvSpPr>
        <p:spPr bwMode="auto">
          <a:xfrm>
            <a:off x="9088051" y="4500152"/>
            <a:ext cx="367382" cy="296375"/>
          </a:xfrm>
          <a:custGeom>
            <a:avLst/>
            <a:gdLst>
              <a:gd name="T0" fmla="*/ 269 w 300"/>
              <a:gd name="T1" fmla="*/ 60 h 243"/>
              <a:gd name="T2" fmla="*/ 94 w 300"/>
              <a:gd name="T3" fmla="*/ 243 h 243"/>
              <a:gd name="T4" fmla="*/ 0 w 300"/>
              <a:gd name="T5" fmla="*/ 216 h 243"/>
              <a:gd name="T6" fmla="*/ 91 w 300"/>
              <a:gd name="T7" fmla="*/ 190 h 243"/>
              <a:gd name="T8" fmla="*/ 34 w 300"/>
              <a:gd name="T9" fmla="*/ 148 h 243"/>
              <a:gd name="T10" fmla="*/ 61 w 300"/>
              <a:gd name="T11" fmla="*/ 146 h 243"/>
              <a:gd name="T12" fmla="*/ 12 w 300"/>
              <a:gd name="T13" fmla="*/ 85 h 243"/>
              <a:gd name="T14" fmla="*/ 40 w 300"/>
              <a:gd name="T15" fmla="*/ 93 h 243"/>
              <a:gd name="T16" fmla="*/ 21 w 300"/>
              <a:gd name="T17" fmla="*/ 11 h 243"/>
              <a:gd name="T18" fmla="*/ 148 w 300"/>
              <a:gd name="T19" fmla="*/ 75 h 243"/>
              <a:gd name="T20" fmla="*/ 208 w 300"/>
              <a:gd name="T21" fmla="*/ 0 h 243"/>
              <a:gd name="T22" fmla="*/ 253 w 300"/>
              <a:gd name="T23" fmla="*/ 19 h 243"/>
              <a:gd name="T24" fmla="*/ 292 w 300"/>
              <a:gd name="T25" fmla="*/ 4 h 243"/>
              <a:gd name="T26" fmla="*/ 265 w 300"/>
              <a:gd name="T27" fmla="*/ 38 h 243"/>
              <a:gd name="T28" fmla="*/ 300 w 300"/>
              <a:gd name="T29" fmla="*/ 28 h 243"/>
              <a:gd name="T30" fmla="*/ 269 w 300"/>
              <a:gd name="T31" fmla="*/ 60 h 2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00" h="243">
                <a:moveTo>
                  <a:pt x="269" y="60"/>
                </a:moveTo>
                <a:cubicBezTo>
                  <a:pt x="273" y="147"/>
                  <a:pt x="209" y="243"/>
                  <a:pt x="94" y="243"/>
                </a:cubicBezTo>
                <a:cubicBezTo>
                  <a:pt x="60" y="243"/>
                  <a:pt x="27" y="233"/>
                  <a:pt x="0" y="216"/>
                </a:cubicBezTo>
                <a:cubicBezTo>
                  <a:pt x="33" y="220"/>
                  <a:pt x="65" y="211"/>
                  <a:pt x="91" y="190"/>
                </a:cubicBezTo>
                <a:cubicBezTo>
                  <a:pt x="64" y="190"/>
                  <a:pt x="41" y="172"/>
                  <a:pt x="34" y="148"/>
                </a:cubicBezTo>
                <a:cubicBezTo>
                  <a:pt x="43" y="149"/>
                  <a:pt x="53" y="149"/>
                  <a:pt x="61" y="146"/>
                </a:cubicBezTo>
                <a:cubicBezTo>
                  <a:pt x="32" y="141"/>
                  <a:pt x="11" y="114"/>
                  <a:pt x="12" y="85"/>
                </a:cubicBezTo>
                <a:cubicBezTo>
                  <a:pt x="20" y="90"/>
                  <a:pt x="30" y="93"/>
                  <a:pt x="40" y="93"/>
                </a:cubicBezTo>
                <a:cubicBezTo>
                  <a:pt x="12" y="75"/>
                  <a:pt x="5" y="39"/>
                  <a:pt x="21" y="11"/>
                </a:cubicBezTo>
                <a:cubicBezTo>
                  <a:pt x="51" y="48"/>
                  <a:pt x="97" y="73"/>
                  <a:pt x="148" y="75"/>
                </a:cubicBezTo>
                <a:cubicBezTo>
                  <a:pt x="139" y="37"/>
                  <a:pt x="168" y="0"/>
                  <a:pt x="208" y="0"/>
                </a:cubicBezTo>
                <a:cubicBezTo>
                  <a:pt x="225" y="0"/>
                  <a:pt x="241" y="7"/>
                  <a:pt x="253" y="19"/>
                </a:cubicBezTo>
                <a:cubicBezTo>
                  <a:pt x="267" y="16"/>
                  <a:pt x="280" y="11"/>
                  <a:pt x="292" y="4"/>
                </a:cubicBezTo>
                <a:cubicBezTo>
                  <a:pt x="287" y="18"/>
                  <a:pt x="277" y="31"/>
                  <a:pt x="265" y="38"/>
                </a:cubicBezTo>
                <a:cubicBezTo>
                  <a:pt x="277" y="37"/>
                  <a:pt x="289" y="33"/>
                  <a:pt x="300" y="28"/>
                </a:cubicBezTo>
                <a:cubicBezTo>
                  <a:pt x="292" y="41"/>
                  <a:pt x="281" y="52"/>
                  <a:pt x="269" y="60"/>
                </a:cubicBezTo>
                <a:close/>
              </a:path>
            </a:pathLst>
          </a:custGeom>
          <a:solidFill>
            <a:schemeClr val="accent4"/>
          </a:solidFill>
          <a:ln>
            <a:noFill/>
          </a:ln>
        </p:spPr>
        <p:txBody>
          <a:bodyPr vert="horz" wrap="square" lIns="96435" tIns="48218" rIns="96435" bIns="48218" numCol="1" anchor="t" anchorCtr="0" compatLnSpc="1"/>
          <a:lstStyle/>
          <a:p>
            <a:endParaRPr lang="en-US">
              <a:latin typeface="+mn-lt"/>
              <a:ea typeface="+mn-ea"/>
              <a:cs typeface="+mn-ea"/>
              <a:sym typeface="+mn-lt"/>
            </a:endParaRPr>
          </a:p>
        </p:txBody>
      </p:sp>
      <p:sp>
        <p:nvSpPr>
          <p:cNvPr id="2" name="Picture Placeholder 1"/>
          <p:cNvSpPr>
            <a:spLocks noGrp="1"/>
          </p:cNvSpPr>
          <p:nvPr>
            <p:ph type="pic" sz="quarter" idx="10"/>
          </p:nvPr>
        </p:nvSpPr>
        <p:spPr/>
      </p:sp>
      <p:sp>
        <p:nvSpPr>
          <p:cNvPr id="3" name="Picture Placeholder 2"/>
          <p:cNvSpPr>
            <a:spLocks noGrp="1"/>
          </p:cNvSpPr>
          <p:nvPr>
            <p:ph type="pic" sz="quarter" idx="13"/>
          </p:nvPr>
        </p:nvSpPr>
        <p:spPr/>
      </p:sp>
      <p:sp>
        <p:nvSpPr>
          <p:cNvPr id="4" name="Picture Placeholder 3"/>
          <p:cNvSpPr>
            <a:spLocks noGrp="1"/>
          </p:cNvSpPr>
          <p:nvPr>
            <p:ph type="pic" sz="quarter" idx="12"/>
          </p:nvPr>
        </p:nvSpPr>
        <p:spPr/>
      </p:sp>
      <p:sp>
        <p:nvSpPr>
          <p:cNvPr id="5" name="Picture Placeholder 4"/>
          <p:cNvSpPr>
            <a:spLocks noGrp="1"/>
          </p:cNvSpPr>
          <p:nvPr>
            <p:ph type="pic" sz="quarter" idx="11"/>
          </p:nvPr>
        </p:nvSpPr>
        <p:spPr/>
      </p:sp>
      <p:sp>
        <p:nvSpPr>
          <p:cNvPr id="22" name="文本框 21"/>
          <p:cNvSpPr txBox="1"/>
          <p:nvPr/>
        </p:nvSpPr>
        <p:spPr>
          <a:xfrm>
            <a:off x="976827" y="268261"/>
            <a:ext cx="3148419" cy="553870"/>
          </a:xfrm>
          <a:prstGeom prst="rect">
            <a:avLst/>
          </a:prstGeom>
          <a:noFill/>
        </p:spPr>
        <p:txBody>
          <a:bodyPr wrap="square" lIns="0" tIns="0" rIns="0" bIns="0" rtlCol="0">
            <a:spAutoFit/>
          </a:bodyPr>
          <a:lstStyle/>
          <a:p>
            <a:pPr defTabSz="964020"/>
            <a:r>
              <a:rPr lang="zh-CN" altLang="en-US" sz="3599" b="1" dirty="0">
                <a:solidFill>
                  <a:schemeClr val="tx1">
                    <a:lumMod val="75000"/>
                    <a:lumOff val="25000"/>
                  </a:schemeClr>
                </a:solidFill>
                <a:latin typeface="+mn-lt"/>
                <a:ea typeface="+mn-ea"/>
                <a:cs typeface="+mn-ea"/>
                <a:sym typeface="+mn-lt"/>
              </a:rPr>
              <a:t>年度工作概述</a:t>
            </a:r>
          </a:p>
        </p:txBody>
      </p:sp>
      <p:sp>
        <p:nvSpPr>
          <p:cNvPr id="23" name="文本框 22"/>
          <p:cNvSpPr txBox="1"/>
          <p:nvPr/>
        </p:nvSpPr>
        <p:spPr>
          <a:xfrm>
            <a:off x="976829" y="776838"/>
            <a:ext cx="3315666" cy="215315"/>
          </a:xfrm>
          <a:prstGeom prst="rect">
            <a:avLst/>
          </a:prstGeom>
          <a:noFill/>
        </p:spPr>
        <p:txBody>
          <a:bodyPr wrap="square" lIns="0" tIns="0" rIns="0" bIns="0" rtlCol="0">
            <a:spAutoFit/>
          </a:bodyPr>
          <a:lstStyle/>
          <a:p>
            <a:pPr defTabSz="964020"/>
            <a:r>
              <a:rPr lang="en-US" altLang="zh-CN" sz="1399" dirty="0">
                <a:solidFill>
                  <a:schemeClr val="tx1">
                    <a:lumMod val="75000"/>
                    <a:lumOff val="25000"/>
                  </a:schemeClr>
                </a:solidFill>
                <a:latin typeface="+mn-lt"/>
                <a:ea typeface="+mn-ea"/>
                <a:cs typeface="+mn-ea"/>
                <a:sym typeface="+mn-lt"/>
              </a:rPr>
              <a:t>ADD RELATED TITLE WORDS</a:t>
            </a:r>
            <a:endParaRPr lang="zh-CN" altLang="en-US" sz="1399" dirty="0">
              <a:solidFill>
                <a:schemeClr val="tx1">
                  <a:lumMod val="75000"/>
                  <a:lumOff val="25000"/>
                </a:schemeClr>
              </a:solidFill>
              <a:latin typeface="+mn-lt"/>
              <a:ea typeface="+mn-ea"/>
              <a:cs typeface="+mn-ea"/>
              <a:sym typeface="+mn-lt"/>
            </a:endParaRPr>
          </a:p>
        </p:txBody>
      </p:sp>
      <p:sp>
        <p:nvSpPr>
          <p:cNvPr id="24" name="椭圆 23"/>
          <p:cNvSpPr/>
          <p:nvPr/>
        </p:nvSpPr>
        <p:spPr>
          <a:xfrm>
            <a:off x="417825" y="344455"/>
            <a:ext cx="410238" cy="410238"/>
          </a:xfrm>
          <a:prstGeom prst="ellipse">
            <a:avLst/>
          </a:prstGeom>
          <a:solidFill>
            <a:schemeClr val="accent1"/>
          </a:solidFill>
          <a:ln w="28575">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cs typeface="+mn-ea"/>
              <a:sym typeface="+mn-lt"/>
            </a:endParaRPr>
          </a:p>
        </p:txBody>
      </p:sp>
      <p:sp>
        <p:nvSpPr>
          <p:cNvPr id="25" name="椭圆 24"/>
          <p:cNvSpPr/>
          <p:nvPr/>
        </p:nvSpPr>
        <p:spPr>
          <a:xfrm flipV="1">
            <a:off x="694937" y="315041"/>
            <a:ext cx="119685" cy="119685"/>
          </a:xfrm>
          <a:prstGeom prst="ellipse">
            <a:avLst/>
          </a:prstGeom>
          <a:solidFill>
            <a:schemeClr val="bg1">
              <a:lumMod val="50000"/>
            </a:schemeClr>
          </a:solidFill>
          <a:ln w="12700">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cs typeface="+mn-ea"/>
              <a:sym typeface="+mn-lt"/>
            </a:endParaRPr>
          </a:p>
        </p:txBody>
      </p:sp>
    </p:spTree>
    <p:extLst>
      <p:ext uri="{BB962C8B-B14F-4D97-AF65-F5344CB8AC3E}">
        <p14:creationId xmlns:p14="http://schemas.microsoft.com/office/powerpoint/2010/main" val="325417097"/>
      </p:ext>
    </p:extLst>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2" name="Group 81"/>
          <p:cNvGrpSpPr/>
          <p:nvPr/>
        </p:nvGrpSpPr>
        <p:grpSpPr>
          <a:xfrm>
            <a:off x="2596407" y="3380366"/>
            <a:ext cx="208074" cy="987243"/>
            <a:chOff x="6170714" y="1440004"/>
            <a:chExt cx="197296" cy="936104"/>
          </a:xfrm>
        </p:grpSpPr>
        <p:cxnSp>
          <p:nvCxnSpPr>
            <p:cNvPr id="83" name="Straight Connector 82"/>
            <p:cNvCxnSpPr/>
            <p:nvPr/>
          </p:nvCxnSpPr>
          <p:spPr>
            <a:xfrm>
              <a:off x="6269362" y="1440004"/>
              <a:ext cx="0" cy="864096"/>
            </a:xfrm>
            <a:prstGeom prst="line">
              <a:avLst/>
            </a:prstGeom>
            <a:ln>
              <a:solidFill>
                <a:schemeClr val="bg1">
                  <a:lumMod val="85000"/>
                </a:schemeClr>
              </a:solidFill>
              <a:prstDash val="sysDot"/>
            </a:ln>
          </p:spPr>
          <p:style>
            <a:lnRef idx="1">
              <a:schemeClr val="accent1"/>
            </a:lnRef>
            <a:fillRef idx="0">
              <a:schemeClr val="accent1"/>
            </a:fillRef>
            <a:effectRef idx="0">
              <a:schemeClr val="accent1"/>
            </a:effectRef>
            <a:fontRef idx="minor">
              <a:schemeClr val="tx1"/>
            </a:fontRef>
          </p:style>
        </p:cxnSp>
        <p:sp>
          <p:nvSpPr>
            <p:cNvPr id="84" name="Oval 164"/>
            <p:cNvSpPr>
              <a:spLocks noChangeArrowheads="1"/>
            </p:cNvSpPr>
            <p:nvPr/>
          </p:nvSpPr>
          <p:spPr bwMode="auto">
            <a:xfrm>
              <a:off x="6190444" y="2197945"/>
              <a:ext cx="157836" cy="157836"/>
            </a:xfrm>
            <a:prstGeom prst="ellipse">
              <a:avLst/>
            </a:prstGeom>
            <a:solidFill>
              <a:schemeClr val="bg1">
                <a:lumMod val="65000"/>
              </a:schemeClr>
            </a:solidFill>
            <a:ln>
              <a:noFill/>
            </a:ln>
          </p:spPr>
          <p:txBody>
            <a:bodyPr vert="horz" wrap="square" lIns="96435" tIns="48218" rIns="96435" bIns="48218" numCol="1" anchor="t" anchorCtr="0" compatLnSpc="1"/>
            <a:lstStyle/>
            <a:p>
              <a:endParaRPr lang="en-US">
                <a:latin typeface="+mn-lt"/>
                <a:ea typeface="+mn-ea"/>
                <a:cs typeface="+mn-ea"/>
                <a:sym typeface="+mn-lt"/>
              </a:endParaRPr>
            </a:p>
          </p:txBody>
        </p:sp>
        <p:sp>
          <p:nvSpPr>
            <p:cNvPr id="85" name="Freeform 165"/>
            <p:cNvSpPr/>
            <p:nvPr/>
          </p:nvSpPr>
          <p:spPr bwMode="auto">
            <a:xfrm>
              <a:off x="6170714" y="2177617"/>
              <a:ext cx="197296" cy="198491"/>
            </a:xfrm>
            <a:custGeom>
              <a:avLst/>
              <a:gdLst>
                <a:gd name="T0" fmla="*/ 7 w 70"/>
                <a:gd name="T1" fmla="*/ 35 h 70"/>
                <a:gd name="T2" fmla="*/ 14 w 70"/>
                <a:gd name="T3" fmla="*/ 35 h 70"/>
                <a:gd name="T4" fmla="*/ 20 w 70"/>
                <a:gd name="T5" fmla="*/ 20 h 70"/>
                <a:gd name="T6" fmla="*/ 35 w 70"/>
                <a:gd name="T7" fmla="*/ 14 h 70"/>
                <a:gd name="T8" fmla="*/ 50 w 70"/>
                <a:gd name="T9" fmla="*/ 20 h 70"/>
                <a:gd name="T10" fmla="*/ 56 w 70"/>
                <a:gd name="T11" fmla="*/ 35 h 70"/>
                <a:gd name="T12" fmla="*/ 50 w 70"/>
                <a:gd name="T13" fmla="*/ 50 h 70"/>
                <a:gd name="T14" fmla="*/ 35 w 70"/>
                <a:gd name="T15" fmla="*/ 56 h 70"/>
                <a:gd name="T16" fmla="*/ 20 w 70"/>
                <a:gd name="T17" fmla="*/ 50 h 70"/>
                <a:gd name="T18" fmla="*/ 14 w 70"/>
                <a:gd name="T19" fmla="*/ 35 h 70"/>
                <a:gd name="T20" fmla="*/ 7 w 70"/>
                <a:gd name="T21" fmla="*/ 35 h 70"/>
                <a:gd name="T22" fmla="*/ 0 w 70"/>
                <a:gd name="T23" fmla="*/ 35 h 70"/>
                <a:gd name="T24" fmla="*/ 35 w 70"/>
                <a:gd name="T25" fmla="*/ 70 h 70"/>
                <a:gd name="T26" fmla="*/ 70 w 70"/>
                <a:gd name="T27" fmla="*/ 35 h 70"/>
                <a:gd name="T28" fmla="*/ 35 w 70"/>
                <a:gd name="T29" fmla="*/ 0 h 70"/>
                <a:gd name="T30" fmla="*/ 0 w 70"/>
                <a:gd name="T31" fmla="*/ 35 h 70"/>
                <a:gd name="T32" fmla="*/ 7 w 70"/>
                <a:gd name="T33" fmla="*/ 35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70" h="70">
                  <a:moveTo>
                    <a:pt x="7" y="35"/>
                  </a:moveTo>
                  <a:cubicBezTo>
                    <a:pt x="14" y="35"/>
                    <a:pt x="14" y="35"/>
                    <a:pt x="14" y="35"/>
                  </a:cubicBezTo>
                  <a:cubicBezTo>
                    <a:pt x="14" y="29"/>
                    <a:pt x="16" y="24"/>
                    <a:pt x="20" y="20"/>
                  </a:cubicBezTo>
                  <a:cubicBezTo>
                    <a:pt x="24" y="16"/>
                    <a:pt x="29" y="14"/>
                    <a:pt x="35" y="14"/>
                  </a:cubicBezTo>
                  <a:cubicBezTo>
                    <a:pt x="41" y="14"/>
                    <a:pt x="46" y="16"/>
                    <a:pt x="50" y="20"/>
                  </a:cubicBezTo>
                  <a:cubicBezTo>
                    <a:pt x="54" y="24"/>
                    <a:pt x="56" y="29"/>
                    <a:pt x="56" y="35"/>
                  </a:cubicBezTo>
                  <a:cubicBezTo>
                    <a:pt x="56" y="41"/>
                    <a:pt x="54" y="46"/>
                    <a:pt x="50" y="50"/>
                  </a:cubicBezTo>
                  <a:cubicBezTo>
                    <a:pt x="46" y="54"/>
                    <a:pt x="41" y="56"/>
                    <a:pt x="35" y="56"/>
                  </a:cubicBezTo>
                  <a:cubicBezTo>
                    <a:pt x="29" y="56"/>
                    <a:pt x="24" y="54"/>
                    <a:pt x="20" y="50"/>
                  </a:cubicBezTo>
                  <a:cubicBezTo>
                    <a:pt x="16" y="46"/>
                    <a:pt x="14" y="41"/>
                    <a:pt x="14" y="35"/>
                  </a:cubicBezTo>
                  <a:cubicBezTo>
                    <a:pt x="7" y="35"/>
                    <a:pt x="7" y="35"/>
                    <a:pt x="7" y="35"/>
                  </a:cubicBezTo>
                  <a:cubicBezTo>
                    <a:pt x="0" y="35"/>
                    <a:pt x="0" y="35"/>
                    <a:pt x="0" y="35"/>
                  </a:cubicBezTo>
                  <a:cubicBezTo>
                    <a:pt x="0" y="54"/>
                    <a:pt x="16" y="70"/>
                    <a:pt x="35" y="70"/>
                  </a:cubicBezTo>
                  <a:cubicBezTo>
                    <a:pt x="54" y="70"/>
                    <a:pt x="70" y="54"/>
                    <a:pt x="70" y="35"/>
                  </a:cubicBezTo>
                  <a:cubicBezTo>
                    <a:pt x="70" y="16"/>
                    <a:pt x="54" y="0"/>
                    <a:pt x="35" y="0"/>
                  </a:cubicBezTo>
                  <a:cubicBezTo>
                    <a:pt x="16" y="0"/>
                    <a:pt x="0" y="16"/>
                    <a:pt x="0" y="35"/>
                  </a:cubicBezTo>
                  <a:lnTo>
                    <a:pt x="7" y="35"/>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latin typeface="+mn-lt"/>
                <a:ea typeface="+mn-ea"/>
                <a:cs typeface="+mn-ea"/>
                <a:sym typeface="+mn-lt"/>
              </a:endParaRPr>
            </a:p>
          </p:txBody>
        </p:sp>
      </p:grpSp>
      <p:grpSp>
        <p:nvGrpSpPr>
          <p:cNvPr id="86" name="Group 85"/>
          <p:cNvGrpSpPr/>
          <p:nvPr/>
        </p:nvGrpSpPr>
        <p:grpSpPr>
          <a:xfrm>
            <a:off x="10021899" y="3380366"/>
            <a:ext cx="208074" cy="987243"/>
            <a:chOff x="6170714" y="1440004"/>
            <a:chExt cx="197296" cy="936104"/>
          </a:xfrm>
        </p:grpSpPr>
        <p:cxnSp>
          <p:nvCxnSpPr>
            <p:cNvPr id="87" name="Straight Connector 86"/>
            <p:cNvCxnSpPr/>
            <p:nvPr/>
          </p:nvCxnSpPr>
          <p:spPr>
            <a:xfrm>
              <a:off x="6269362" y="1440004"/>
              <a:ext cx="0" cy="864096"/>
            </a:xfrm>
            <a:prstGeom prst="line">
              <a:avLst/>
            </a:prstGeom>
            <a:ln>
              <a:solidFill>
                <a:schemeClr val="bg1">
                  <a:lumMod val="85000"/>
                </a:schemeClr>
              </a:solidFill>
              <a:prstDash val="sysDot"/>
            </a:ln>
          </p:spPr>
          <p:style>
            <a:lnRef idx="1">
              <a:schemeClr val="accent1"/>
            </a:lnRef>
            <a:fillRef idx="0">
              <a:schemeClr val="accent1"/>
            </a:fillRef>
            <a:effectRef idx="0">
              <a:schemeClr val="accent1"/>
            </a:effectRef>
            <a:fontRef idx="minor">
              <a:schemeClr val="tx1"/>
            </a:fontRef>
          </p:style>
        </p:cxnSp>
        <p:sp>
          <p:nvSpPr>
            <p:cNvPr id="88" name="Oval 164"/>
            <p:cNvSpPr>
              <a:spLocks noChangeArrowheads="1"/>
            </p:cNvSpPr>
            <p:nvPr/>
          </p:nvSpPr>
          <p:spPr bwMode="auto">
            <a:xfrm>
              <a:off x="6190444" y="2197945"/>
              <a:ext cx="157836" cy="157836"/>
            </a:xfrm>
            <a:prstGeom prst="ellipse">
              <a:avLst/>
            </a:prstGeom>
            <a:solidFill>
              <a:schemeClr val="bg1">
                <a:lumMod val="65000"/>
              </a:schemeClr>
            </a:solidFill>
            <a:ln>
              <a:noFill/>
            </a:ln>
          </p:spPr>
          <p:txBody>
            <a:bodyPr vert="horz" wrap="square" lIns="96435" tIns="48218" rIns="96435" bIns="48218" numCol="1" anchor="t" anchorCtr="0" compatLnSpc="1"/>
            <a:lstStyle/>
            <a:p>
              <a:endParaRPr lang="en-US">
                <a:latin typeface="+mn-lt"/>
                <a:ea typeface="+mn-ea"/>
                <a:cs typeface="+mn-ea"/>
                <a:sym typeface="+mn-lt"/>
              </a:endParaRPr>
            </a:p>
          </p:txBody>
        </p:sp>
        <p:sp>
          <p:nvSpPr>
            <p:cNvPr id="89" name="Freeform 165"/>
            <p:cNvSpPr/>
            <p:nvPr/>
          </p:nvSpPr>
          <p:spPr bwMode="auto">
            <a:xfrm>
              <a:off x="6170714" y="2177617"/>
              <a:ext cx="197296" cy="198491"/>
            </a:xfrm>
            <a:custGeom>
              <a:avLst/>
              <a:gdLst>
                <a:gd name="T0" fmla="*/ 7 w 70"/>
                <a:gd name="T1" fmla="*/ 35 h 70"/>
                <a:gd name="T2" fmla="*/ 14 w 70"/>
                <a:gd name="T3" fmla="*/ 35 h 70"/>
                <a:gd name="T4" fmla="*/ 20 w 70"/>
                <a:gd name="T5" fmla="*/ 20 h 70"/>
                <a:gd name="T6" fmla="*/ 35 w 70"/>
                <a:gd name="T7" fmla="*/ 14 h 70"/>
                <a:gd name="T8" fmla="*/ 50 w 70"/>
                <a:gd name="T9" fmla="*/ 20 h 70"/>
                <a:gd name="T10" fmla="*/ 56 w 70"/>
                <a:gd name="T11" fmla="*/ 35 h 70"/>
                <a:gd name="T12" fmla="*/ 50 w 70"/>
                <a:gd name="T13" fmla="*/ 50 h 70"/>
                <a:gd name="T14" fmla="*/ 35 w 70"/>
                <a:gd name="T15" fmla="*/ 56 h 70"/>
                <a:gd name="T16" fmla="*/ 20 w 70"/>
                <a:gd name="T17" fmla="*/ 50 h 70"/>
                <a:gd name="T18" fmla="*/ 14 w 70"/>
                <a:gd name="T19" fmla="*/ 35 h 70"/>
                <a:gd name="T20" fmla="*/ 7 w 70"/>
                <a:gd name="T21" fmla="*/ 35 h 70"/>
                <a:gd name="T22" fmla="*/ 0 w 70"/>
                <a:gd name="T23" fmla="*/ 35 h 70"/>
                <a:gd name="T24" fmla="*/ 35 w 70"/>
                <a:gd name="T25" fmla="*/ 70 h 70"/>
                <a:gd name="T26" fmla="*/ 70 w 70"/>
                <a:gd name="T27" fmla="*/ 35 h 70"/>
                <a:gd name="T28" fmla="*/ 35 w 70"/>
                <a:gd name="T29" fmla="*/ 0 h 70"/>
                <a:gd name="T30" fmla="*/ 0 w 70"/>
                <a:gd name="T31" fmla="*/ 35 h 70"/>
                <a:gd name="T32" fmla="*/ 7 w 70"/>
                <a:gd name="T33" fmla="*/ 35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70" h="70">
                  <a:moveTo>
                    <a:pt x="7" y="35"/>
                  </a:moveTo>
                  <a:cubicBezTo>
                    <a:pt x="14" y="35"/>
                    <a:pt x="14" y="35"/>
                    <a:pt x="14" y="35"/>
                  </a:cubicBezTo>
                  <a:cubicBezTo>
                    <a:pt x="14" y="29"/>
                    <a:pt x="16" y="24"/>
                    <a:pt x="20" y="20"/>
                  </a:cubicBezTo>
                  <a:cubicBezTo>
                    <a:pt x="24" y="16"/>
                    <a:pt x="29" y="14"/>
                    <a:pt x="35" y="14"/>
                  </a:cubicBezTo>
                  <a:cubicBezTo>
                    <a:pt x="41" y="14"/>
                    <a:pt x="46" y="16"/>
                    <a:pt x="50" y="20"/>
                  </a:cubicBezTo>
                  <a:cubicBezTo>
                    <a:pt x="54" y="24"/>
                    <a:pt x="56" y="29"/>
                    <a:pt x="56" y="35"/>
                  </a:cubicBezTo>
                  <a:cubicBezTo>
                    <a:pt x="56" y="41"/>
                    <a:pt x="54" y="46"/>
                    <a:pt x="50" y="50"/>
                  </a:cubicBezTo>
                  <a:cubicBezTo>
                    <a:pt x="46" y="54"/>
                    <a:pt x="41" y="56"/>
                    <a:pt x="35" y="56"/>
                  </a:cubicBezTo>
                  <a:cubicBezTo>
                    <a:pt x="29" y="56"/>
                    <a:pt x="24" y="54"/>
                    <a:pt x="20" y="50"/>
                  </a:cubicBezTo>
                  <a:cubicBezTo>
                    <a:pt x="16" y="46"/>
                    <a:pt x="14" y="41"/>
                    <a:pt x="14" y="35"/>
                  </a:cubicBezTo>
                  <a:cubicBezTo>
                    <a:pt x="7" y="35"/>
                    <a:pt x="7" y="35"/>
                    <a:pt x="7" y="35"/>
                  </a:cubicBezTo>
                  <a:cubicBezTo>
                    <a:pt x="0" y="35"/>
                    <a:pt x="0" y="35"/>
                    <a:pt x="0" y="35"/>
                  </a:cubicBezTo>
                  <a:cubicBezTo>
                    <a:pt x="0" y="54"/>
                    <a:pt x="16" y="70"/>
                    <a:pt x="35" y="70"/>
                  </a:cubicBezTo>
                  <a:cubicBezTo>
                    <a:pt x="54" y="70"/>
                    <a:pt x="70" y="54"/>
                    <a:pt x="70" y="35"/>
                  </a:cubicBezTo>
                  <a:cubicBezTo>
                    <a:pt x="70" y="16"/>
                    <a:pt x="54" y="0"/>
                    <a:pt x="35" y="0"/>
                  </a:cubicBezTo>
                  <a:cubicBezTo>
                    <a:pt x="16" y="0"/>
                    <a:pt x="0" y="16"/>
                    <a:pt x="0" y="35"/>
                  </a:cubicBezTo>
                  <a:lnTo>
                    <a:pt x="7" y="35"/>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latin typeface="+mn-lt"/>
                <a:ea typeface="+mn-ea"/>
                <a:cs typeface="+mn-ea"/>
                <a:sym typeface="+mn-lt"/>
              </a:endParaRPr>
            </a:p>
          </p:txBody>
        </p:sp>
      </p:grpSp>
      <p:grpSp>
        <p:nvGrpSpPr>
          <p:cNvPr id="90" name="Group 89"/>
          <p:cNvGrpSpPr/>
          <p:nvPr/>
        </p:nvGrpSpPr>
        <p:grpSpPr>
          <a:xfrm>
            <a:off x="5071571" y="3380366"/>
            <a:ext cx="208074" cy="987243"/>
            <a:chOff x="6170714" y="1440004"/>
            <a:chExt cx="197296" cy="936104"/>
          </a:xfrm>
        </p:grpSpPr>
        <p:cxnSp>
          <p:nvCxnSpPr>
            <p:cNvPr id="91" name="Straight Connector 90"/>
            <p:cNvCxnSpPr/>
            <p:nvPr/>
          </p:nvCxnSpPr>
          <p:spPr>
            <a:xfrm>
              <a:off x="6269362" y="1440004"/>
              <a:ext cx="0" cy="864096"/>
            </a:xfrm>
            <a:prstGeom prst="line">
              <a:avLst/>
            </a:prstGeom>
            <a:ln>
              <a:solidFill>
                <a:schemeClr val="bg1">
                  <a:lumMod val="85000"/>
                </a:schemeClr>
              </a:solidFill>
              <a:prstDash val="sysDot"/>
            </a:ln>
          </p:spPr>
          <p:style>
            <a:lnRef idx="1">
              <a:schemeClr val="accent1"/>
            </a:lnRef>
            <a:fillRef idx="0">
              <a:schemeClr val="accent1"/>
            </a:fillRef>
            <a:effectRef idx="0">
              <a:schemeClr val="accent1"/>
            </a:effectRef>
            <a:fontRef idx="minor">
              <a:schemeClr val="tx1"/>
            </a:fontRef>
          </p:style>
        </p:cxnSp>
        <p:sp>
          <p:nvSpPr>
            <p:cNvPr id="92" name="Oval 164"/>
            <p:cNvSpPr>
              <a:spLocks noChangeArrowheads="1"/>
            </p:cNvSpPr>
            <p:nvPr/>
          </p:nvSpPr>
          <p:spPr bwMode="auto">
            <a:xfrm>
              <a:off x="6190444" y="2197945"/>
              <a:ext cx="157836" cy="157836"/>
            </a:xfrm>
            <a:prstGeom prst="ellipse">
              <a:avLst/>
            </a:prstGeom>
            <a:solidFill>
              <a:schemeClr val="bg1">
                <a:lumMod val="65000"/>
              </a:schemeClr>
            </a:solidFill>
            <a:ln>
              <a:noFill/>
            </a:ln>
          </p:spPr>
          <p:txBody>
            <a:bodyPr vert="horz" wrap="square" lIns="96435" tIns="48218" rIns="96435" bIns="48218" numCol="1" anchor="t" anchorCtr="0" compatLnSpc="1"/>
            <a:lstStyle/>
            <a:p>
              <a:endParaRPr lang="en-US">
                <a:latin typeface="+mn-lt"/>
                <a:ea typeface="+mn-ea"/>
                <a:cs typeface="+mn-ea"/>
                <a:sym typeface="+mn-lt"/>
              </a:endParaRPr>
            </a:p>
          </p:txBody>
        </p:sp>
        <p:sp>
          <p:nvSpPr>
            <p:cNvPr id="93" name="Freeform 165"/>
            <p:cNvSpPr/>
            <p:nvPr/>
          </p:nvSpPr>
          <p:spPr bwMode="auto">
            <a:xfrm>
              <a:off x="6170714" y="2177617"/>
              <a:ext cx="197296" cy="198491"/>
            </a:xfrm>
            <a:custGeom>
              <a:avLst/>
              <a:gdLst>
                <a:gd name="T0" fmla="*/ 7 w 70"/>
                <a:gd name="T1" fmla="*/ 35 h 70"/>
                <a:gd name="T2" fmla="*/ 14 w 70"/>
                <a:gd name="T3" fmla="*/ 35 h 70"/>
                <a:gd name="T4" fmla="*/ 20 w 70"/>
                <a:gd name="T5" fmla="*/ 20 h 70"/>
                <a:gd name="T6" fmla="*/ 35 w 70"/>
                <a:gd name="T7" fmla="*/ 14 h 70"/>
                <a:gd name="T8" fmla="*/ 50 w 70"/>
                <a:gd name="T9" fmla="*/ 20 h 70"/>
                <a:gd name="T10" fmla="*/ 56 w 70"/>
                <a:gd name="T11" fmla="*/ 35 h 70"/>
                <a:gd name="T12" fmla="*/ 50 w 70"/>
                <a:gd name="T13" fmla="*/ 50 h 70"/>
                <a:gd name="T14" fmla="*/ 35 w 70"/>
                <a:gd name="T15" fmla="*/ 56 h 70"/>
                <a:gd name="T16" fmla="*/ 20 w 70"/>
                <a:gd name="T17" fmla="*/ 50 h 70"/>
                <a:gd name="T18" fmla="*/ 14 w 70"/>
                <a:gd name="T19" fmla="*/ 35 h 70"/>
                <a:gd name="T20" fmla="*/ 7 w 70"/>
                <a:gd name="T21" fmla="*/ 35 h 70"/>
                <a:gd name="T22" fmla="*/ 0 w 70"/>
                <a:gd name="T23" fmla="*/ 35 h 70"/>
                <a:gd name="T24" fmla="*/ 35 w 70"/>
                <a:gd name="T25" fmla="*/ 70 h 70"/>
                <a:gd name="T26" fmla="*/ 70 w 70"/>
                <a:gd name="T27" fmla="*/ 35 h 70"/>
                <a:gd name="T28" fmla="*/ 35 w 70"/>
                <a:gd name="T29" fmla="*/ 0 h 70"/>
                <a:gd name="T30" fmla="*/ 0 w 70"/>
                <a:gd name="T31" fmla="*/ 35 h 70"/>
                <a:gd name="T32" fmla="*/ 7 w 70"/>
                <a:gd name="T33" fmla="*/ 35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70" h="70">
                  <a:moveTo>
                    <a:pt x="7" y="35"/>
                  </a:moveTo>
                  <a:cubicBezTo>
                    <a:pt x="14" y="35"/>
                    <a:pt x="14" y="35"/>
                    <a:pt x="14" y="35"/>
                  </a:cubicBezTo>
                  <a:cubicBezTo>
                    <a:pt x="14" y="29"/>
                    <a:pt x="16" y="24"/>
                    <a:pt x="20" y="20"/>
                  </a:cubicBezTo>
                  <a:cubicBezTo>
                    <a:pt x="24" y="16"/>
                    <a:pt x="29" y="14"/>
                    <a:pt x="35" y="14"/>
                  </a:cubicBezTo>
                  <a:cubicBezTo>
                    <a:pt x="41" y="14"/>
                    <a:pt x="46" y="16"/>
                    <a:pt x="50" y="20"/>
                  </a:cubicBezTo>
                  <a:cubicBezTo>
                    <a:pt x="54" y="24"/>
                    <a:pt x="56" y="29"/>
                    <a:pt x="56" y="35"/>
                  </a:cubicBezTo>
                  <a:cubicBezTo>
                    <a:pt x="56" y="41"/>
                    <a:pt x="54" y="46"/>
                    <a:pt x="50" y="50"/>
                  </a:cubicBezTo>
                  <a:cubicBezTo>
                    <a:pt x="46" y="54"/>
                    <a:pt x="41" y="56"/>
                    <a:pt x="35" y="56"/>
                  </a:cubicBezTo>
                  <a:cubicBezTo>
                    <a:pt x="29" y="56"/>
                    <a:pt x="24" y="54"/>
                    <a:pt x="20" y="50"/>
                  </a:cubicBezTo>
                  <a:cubicBezTo>
                    <a:pt x="16" y="46"/>
                    <a:pt x="14" y="41"/>
                    <a:pt x="14" y="35"/>
                  </a:cubicBezTo>
                  <a:cubicBezTo>
                    <a:pt x="7" y="35"/>
                    <a:pt x="7" y="35"/>
                    <a:pt x="7" y="35"/>
                  </a:cubicBezTo>
                  <a:cubicBezTo>
                    <a:pt x="0" y="35"/>
                    <a:pt x="0" y="35"/>
                    <a:pt x="0" y="35"/>
                  </a:cubicBezTo>
                  <a:cubicBezTo>
                    <a:pt x="0" y="54"/>
                    <a:pt x="16" y="70"/>
                    <a:pt x="35" y="70"/>
                  </a:cubicBezTo>
                  <a:cubicBezTo>
                    <a:pt x="54" y="70"/>
                    <a:pt x="70" y="54"/>
                    <a:pt x="70" y="35"/>
                  </a:cubicBezTo>
                  <a:cubicBezTo>
                    <a:pt x="70" y="16"/>
                    <a:pt x="54" y="0"/>
                    <a:pt x="35" y="0"/>
                  </a:cubicBezTo>
                  <a:cubicBezTo>
                    <a:pt x="16" y="0"/>
                    <a:pt x="0" y="16"/>
                    <a:pt x="0" y="35"/>
                  </a:cubicBezTo>
                  <a:lnTo>
                    <a:pt x="7" y="35"/>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latin typeface="+mn-lt"/>
                <a:ea typeface="+mn-ea"/>
                <a:cs typeface="+mn-ea"/>
                <a:sym typeface="+mn-lt"/>
              </a:endParaRPr>
            </a:p>
          </p:txBody>
        </p:sp>
      </p:grpSp>
      <p:grpSp>
        <p:nvGrpSpPr>
          <p:cNvPr id="94" name="Group 93"/>
          <p:cNvGrpSpPr/>
          <p:nvPr/>
        </p:nvGrpSpPr>
        <p:grpSpPr>
          <a:xfrm>
            <a:off x="7546735" y="3380366"/>
            <a:ext cx="208074" cy="987243"/>
            <a:chOff x="6170714" y="1440004"/>
            <a:chExt cx="197296" cy="936104"/>
          </a:xfrm>
        </p:grpSpPr>
        <p:cxnSp>
          <p:nvCxnSpPr>
            <p:cNvPr id="95" name="Straight Connector 94"/>
            <p:cNvCxnSpPr/>
            <p:nvPr/>
          </p:nvCxnSpPr>
          <p:spPr>
            <a:xfrm>
              <a:off x="6269362" y="1440004"/>
              <a:ext cx="0" cy="864096"/>
            </a:xfrm>
            <a:prstGeom prst="line">
              <a:avLst/>
            </a:prstGeom>
            <a:ln>
              <a:solidFill>
                <a:schemeClr val="bg1">
                  <a:lumMod val="85000"/>
                </a:schemeClr>
              </a:solidFill>
              <a:prstDash val="sysDot"/>
            </a:ln>
          </p:spPr>
          <p:style>
            <a:lnRef idx="1">
              <a:schemeClr val="accent1"/>
            </a:lnRef>
            <a:fillRef idx="0">
              <a:schemeClr val="accent1"/>
            </a:fillRef>
            <a:effectRef idx="0">
              <a:schemeClr val="accent1"/>
            </a:effectRef>
            <a:fontRef idx="minor">
              <a:schemeClr val="tx1"/>
            </a:fontRef>
          </p:style>
        </p:cxnSp>
        <p:sp>
          <p:nvSpPr>
            <p:cNvPr id="96" name="Oval 164"/>
            <p:cNvSpPr>
              <a:spLocks noChangeArrowheads="1"/>
            </p:cNvSpPr>
            <p:nvPr/>
          </p:nvSpPr>
          <p:spPr bwMode="auto">
            <a:xfrm>
              <a:off x="6190444" y="2197945"/>
              <a:ext cx="157836" cy="157836"/>
            </a:xfrm>
            <a:prstGeom prst="ellipse">
              <a:avLst/>
            </a:prstGeom>
            <a:solidFill>
              <a:schemeClr val="bg1">
                <a:lumMod val="65000"/>
              </a:schemeClr>
            </a:solidFill>
            <a:ln>
              <a:noFill/>
            </a:ln>
          </p:spPr>
          <p:txBody>
            <a:bodyPr vert="horz" wrap="square" lIns="96435" tIns="48218" rIns="96435" bIns="48218" numCol="1" anchor="t" anchorCtr="0" compatLnSpc="1"/>
            <a:lstStyle/>
            <a:p>
              <a:endParaRPr lang="en-US">
                <a:latin typeface="+mn-lt"/>
                <a:ea typeface="+mn-ea"/>
                <a:cs typeface="+mn-ea"/>
                <a:sym typeface="+mn-lt"/>
              </a:endParaRPr>
            </a:p>
          </p:txBody>
        </p:sp>
        <p:sp>
          <p:nvSpPr>
            <p:cNvPr id="97" name="Freeform 165"/>
            <p:cNvSpPr/>
            <p:nvPr/>
          </p:nvSpPr>
          <p:spPr bwMode="auto">
            <a:xfrm>
              <a:off x="6170714" y="2177617"/>
              <a:ext cx="197296" cy="198491"/>
            </a:xfrm>
            <a:custGeom>
              <a:avLst/>
              <a:gdLst>
                <a:gd name="T0" fmla="*/ 7 w 70"/>
                <a:gd name="T1" fmla="*/ 35 h 70"/>
                <a:gd name="T2" fmla="*/ 14 w 70"/>
                <a:gd name="T3" fmla="*/ 35 h 70"/>
                <a:gd name="T4" fmla="*/ 20 w 70"/>
                <a:gd name="T5" fmla="*/ 20 h 70"/>
                <a:gd name="T6" fmla="*/ 35 w 70"/>
                <a:gd name="T7" fmla="*/ 14 h 70"/>
                <a:gd name="T8" fmla="*/ 50 w 70"/>
                <a:gd name="T9" fmla="*/ 20 h 70"/>
                <a:gd name="T10" fmla="*/ 56 w 70"/>
                <a:gd name="T11" fmla="*/ 35 h 70"/>
                <a:gd name="T12" fmla="*/ 50 w 70"/>
                <a:gd name="T13" fmla="*/ 50 h 70"/>
                <a:gd name="T14" fmla="*/ 35 w 70"/>
                <a:gd name="T15" fmla="*/ 56 h 70"/>
                <a:gd name="T16" fmla="*/ 20 w 70"/>
                <a:gd name="T17" fmla="*/ 50 h 70"/>
                <a:gd name="T18" fmla="*/ 14 w 70"/>
                <a:gd name="T19" fmla="*/ 35 h 70"/>
                <a:gd name="T20" fmla="*/ 7 w 70"/>
                <a:gd name="T21" fmla="*/ 35 h 70"/>
                <a:gd name="T22" fmla="*/ 0 w 70"/>
                <a:gd name="T23" fmla="*/ 35 h 70"/>
                <a:gd name="T24" fmla="*/ 35 w 70"/>
                <a:gd name="T25" fmla="*/ 70 h 70"/>
                <a:gd name="T26" fmla="*/ 70 w 70"/>
                <a:gd name="T27" fmla="*/ 35 h 70"/>
                <a:gd name="T28" fmla="*/ 35 w 70"/>
                <a:gd name="T29" fmla="*/ 0 h 70"/>
                <a:gd name="T30" fmla="*/ 0 w 70"/>
                <a:gd name="T31" fmla="*/ 35 h 70"/>
                <a:gd name="T32" fmla="*/ 7 w 70"/>
                <a:gd name="T33" fmla="*/ 35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70" h="70">
                  <a:moveTo>
                    <a:pt x="7" y="35"/>
                  </a:moveTo>
                  <a:cubicBezTo>
                    <a:pt x="14" y="35"/>
                    <a:pt x="14" y="35"/>
                    <a:pt x="14" y="35"/>
                  </a:cubicBezTo>
                  <a:cubicBezTo>
                    <a:pt x="14" y="29"/>
                    <a:pt x="16" y="24"/>
                    <a:pt x="20" y="20"/>
                  </a:cubicBezTo>
                  <a:cubicBezTo>
                    <a:pt x="24" y="16"/>
                    <a:pt x="29" y="14"/>
                    <a:pt x="35" y="14"/>
                  </a:cubicBezTo>
                  <a:cubicBezTo>
                    <a:pt x="41" y="14"/>
                    <a:pt x="46" y="16"/>
                    <a:pt x="50" y="20"/>
                  </a:cubicBezTo>
                  <a:cubicBezTo>
                    <a:pt x="54" y="24"/>
                    <a:pt x="56" y="29"/>
                    <a:pt x="56" y="35"/>
                  </a:cubicBezTo>
                  <a:cubicBezTo>
                    <a:pt x="56" y="41"/>
                    <a:pt x="54" y="46"/>
                    <a:pt x="50" y="50"/>
                  </a:cubicBezTo>
                  <a:cubicBezTo>
                    <a:pt x="46" y="54"/>
                    <a:pt x="41" y="56"/>
                    <a:pt x="35" y="56"/>
                  </a:cubicBezTo>
                  <a:cubicBezTo>
                    <a:pt x="29" y="56"/>
                    <a:pt x="24" y="54"/>
                    <a:pt x="20" y="50"/>
                  </a:cubicBezTo>
                  <a:cubicBezTo>
                    <a:pt x="16" y="46"/>
                    <a:pt x="14" y="41"/>
                    <a:pt x="14" y="35"/>
                  </a:cubicBezTo>
                  <a:cubicBezTo>
                    <a:pt x="7" y="35"/>
                    <a:pt x="7" y="35"/>
                    <a:pt x="7" y="35"/>
                  </a:cubicBezTo>
                  <a:cubicBezTo>
                    <a:pt x="0" y="35"/>
                    <a:pt x="0" y="35"/>
                    <a:pt x="0" y="35"/>
                  </a:cubicBezTo>
                  <a:cubicBezTo>
                    <a:pt x="0" y="54"/>
                    <a:pt x="16" y="70"/>
                    <a:pt x="35" y="70"/>
                  </a:cubicBezTo>
                  <a:cubicBezTo>
                    <a:pt x="54" y="70"/>
                    <a:pt x="70" y="54"/>
                    <a:pt x="70" y="35"/>
                  </a:cubicBezTo>
                  <a:cubicBezTo>
                    <a:pt x="70" y="16"/>
                    <a:pt x="54" y="0"/>
                    <a:pt x="35" y="0"/>
                  </a:cubicBezTo>
                  <a:cubicBezTo>
                    <a:pt x="16" y="0"/>
                    <a:pt x="0" y="16"/>
                    <a:pt x="0" y="35"/>
                  </a:cubicBezTo>
                  <a:lnTo>
                    <a:pt x="7" y="35"/>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latin typeface="+mn-lt"/>
                <a:ea typeface="+mn-ea"/>
                <a:cs typeface="+mn-ea"/>
                <a:sym typeface="+mn-lt"/>
              </a:endParaRPr>
            </a:p>
          </p:txBody>
        </p:sp>
      </p:grpSp>
      <p:sp>
        <p:nvSpPr>
          <p:cNvPr id="48" name="Freeform 318"/>
          <p:cNvSpPr/>
          <p:nvPr/>
        </p:nvSpPr>
        <p:spPr bwMode="auto">
          <a:xfrm>
            <a:off x="9457897" y="2197584"/>
            <a:ext cx="1336079" cy="1543732"/>
          </a:xfrm>
          <a:custGeom>
            <a:avLst/>
            <a:gdLst>
              <a:gd name="T0" fmla="*/ 1393 w 2786"/>
              <a:gd name="T1" fmla="*/ 3219 h 3219"/>
              <a:gd name="T2" fmla="*/ 2786 w 2786"/>
              <a:gd name="T3" fmla="*/ 2414 h 3219"/>
              <a:gd name="T4" fmla="*/ 2786 w 2786"/>
              <a:gd name="T5" fmla="*/ 806 h 3219"/>
              <a:gd name="T6" fmla="*/ 1393 w 2786"/>
              <a:gd name="T7" fmla="*/ 0 h 3219"/>
              <a:gd name="T8" fmla="*/ 0 w 2786"/>
              <a:gd name="T9" fmla="*/ 806 h 3219"/>
              <a:gd name="T10" fmla="*/ 0 w 2786"/>
              <a:gd name="T11" fmla="*/ 2414 h 3219"/>
              <a:gd name="T12" fmla="*/ 1393 w 2786"/>
              <a:gd name="T13" fmla="*/ 3219 h 3219"/>
            </a:gdLst>
            <a:ahLst/>
            <a:cxnLst>
              <a:cxn ang="0">
                <a:pos x="T0" y="T1"/>
              </a:cxn>
              <a:cxn ang="0">
                <a:pos x="T2" y="T3"/>
              </a:cxn>
              <a:cxn ang="0">
                <a:pos x="T4" y="T5"/>
              </a:cxn>
              <a:cxn ang="0">
                <a:pos x="T6" y="T7"/>
              </a:cxn>
              <a:cxn ang="0">
                <a:pos x="T8" y="T9"/>
              </a:cxn>
              <a:cxn ang="0">
                <a:pos x="T10" y="T11"/>
              </a:cxn>
              <a:cxn ang="0">
                <a:pos x="T12" y="T13"/>
              </a:cxn>
            </a:cxnLst>
            <a:rect l="0" t="0" r="r" b="b"/>
            <a:pathLst>
              <a:path w="2786" h="3219">
                <a:moveTo>
                  <a:pt x="1393" y="3219"/>
                </a:moveTo>
                <a:lnTo>
                  <a:pt x="2786" y="2414"/>
                </a:lnTo>
                <a:lnTo>
                  <a:pt x="2786" y="806"/>
                </a:lnTo>
                <a:lnTo>
                  <a:pt x="1393" y="0"/>
                </a:lnTo>
                <a:lnTo>
                  <a:pt x="0" y="806"/>
                </a:lnTo>
                <a:lnTo>
                  <a:pt x="0" y="2414"/>
                </a:lnTo>
                <a:lnTo>
                  <a:pt x="1393" y="3219"/>
                </a:lnTo>
                <a:close/>
              </a:path>
            </a:pathLst>
          </a:custGeom>
          <a:solidFill>
            <a:schemeClr val="accent4"/>
          </a:solidFill>
          <a:ln>
            <a:noFill/>
          </a:ln>
        </p:spPr>
        <p:txBody>
          <a:bodyPr vert="horz" wrap="square" lIns="96435" tIns="48218" rIns="96435" bIns="48218" numCol="1" anchor="t" anchorCtr="0" compatLnSpc="1"/>
          <a:lstStyle/>
          <a:p>
            <a:endParaRPr lang="en-US">
              <a:latin typeface="+mn-lt"/>
              <a:ea typeface="+mn-ea"/>
              <a:cs typeface="+mn-ea"/>
              <a:sym typeface="+mn-lt"/>
            </a:endParaRPr>
          </a:p>
        </p:txBody>
      </p:sp>
      <p:sp>
        <p:nvSpPr>
          <p:cNvPr id="47" name="Freeform 318"/>
          <p:cNvSpPr/>
          <p:nvPr/>
        </p:nvSpPr>
        <p:spPr bwMode="auto">
          <a:xfrm>
            <a:off x="2032405" y="2197584"/>
            <a:ext cx="1336079" cy="1543732"/>
          </a:xfrm>
          <a:custGeom>
            <a:avLst/>
            <a:gdLst>
              <a:gd name="T0" fmla="*/ 1393 w 2786"/>
              <a:gd name="T1" fmla="*/ 3219 h 3219"/>
              <a:gd name="T2" fmla="*/ 2786 w 2786"/>
              <a:gd name="T3" fmla="*/ 2414 h 3219"/>
              <a:gd name="T4" fmla="*/ 2786 w 2786"/>
              <a:gd name="T5" fmla="*/ 806 h 3219"/>
              <a:gd name="T6" fmla="*/ 1393 w 2786"/>
              <a:gd name="T7" fmla="*/ 0 h 3219"/>
              <a:gd name="T8" fmla="*/ 0 w 2786"/>
              <a:gd name="T9" fmla="*/ 806 h 3219"/>
              <a:gd name="T10" fmla="*/ 0 w 2786"/>
              <a:gd name="T11" fmla="*/ 2414 h 3219"/>
              <a:gd name="T12" fmla="*/ 1393 w 2786"/>
              <a:gd name="T13" fmla="*/ 3219 h 3219"/>
            </a:gdLst>
            <a:ahLst/>
            <a:cxnLst>
              <a:cxn ang="0">
                <a:pos x="T0" y="T1"/>
              </a:cxn>
              <a:cxn ang="0">
                <a:pos x="T2" y="T3"/>
              </a:cxn>
              <a:cxn ang="0">
                <a:pos x="T4" y="T5"/>
              </a:cxn>
              <a:cxn ang="0">
                <a:pos x="T6" y="T7"/>
              </a:cxn>
              <a:cxn ang="0">
                <a:pos x="T8" y="T9"/>
              </a:cxn>
              <a:cxn ang="0">
                <a:pos x="T10" y="T11"/>
              </a:cxn>
              <a:cxn ang="0">
                <a:pos x="T12" y="T13"/>
              </a:cxn>
            </a:cxnLst>
            <a:rect l="0" t="0" r="r" b="b"/>
            <a:pathLst>
              <a:path w="2786" h="3219">
                <a:moveTo>
                  <a:pt x="1393" y="3219"/>
                </a:moveTo>
                <a:lnTo>
                  <a:pt x="2786" y="2414"/>
                </a:lnTo>
                <a:lnTo>
                  <a:pt x="2786" y="806"/>
                </a:lnTo>
                <a:lnTo>
                  <a:pt x="1393" y="0"/>
                </a:lnTo>
                <a:lnTo>
                  <a:pt x="0" y="806"/>
                </a:lnTo>
                <a:lnTo>
                  <a:pt x="0" y="2414"/>
                </a:lnTo>
                <a:lnTo>
                  <a:pt x="1393" y="3219"/>
                </a:lnTo>
                <a:close/>
              </a:path>
            </a:pathLst>
          </a:custGeom>
          <a:solidFill>
            <a:schemeClr val="accent1"/>
          </a:solidFill>
          <a:ln>
            <a:noFill/>
          </a:ln>
        </p:spPr>
        <p:txBody>
          <a:bodyPr vert="horz" wrap="square" lIns="96435" tIns="48218" rIns="96435" bIns="48218" numCol="1" anchor="t" anchorCtr="0" compatLnSpc="1"/>
          <a:lstStyle/>
          <a:p>
            <a:endParaRPr lang="en-US">
              <a:latin typeface="+mn-lt"/>
              <a:ea typeface="+mn-ea"/>
              <a:cs typeface="+mn-ea"/>
              <a:sym typeface="+mn-lt"/>
            </a:endParaRPr>
          </a:p>
        </p:txBody>
      </p:sp>
      <p:sp>
        <p:nvSpPr>
          <p:cNvPr id="49" name="Freeform 318"/>
          <p:cNvSpPr/>
          <p:nvPr/>
        </p:nvSpPr>
        <p:spPr bwMode="auto">
          <a:xfrm>
            <a:off x="6982733" y="2197584"/>
            <a:ext cx="1336079" cy="1543732"/>
          </a:xfrm>
          <a:custGeom>
            <a:avLst/>
            <a:gdLst>
              <a:gd name="T0" fmla="*/ 1393 w 2786"/>
              <a:gd name="T1" fmla="*/ 3219 h 3219"/>
              <a:gd name="T2" fmla="*/ 2786 w 2786"/>
              <a:gd name="T3" fmla="*/ 2414 h 3219"/>
              <a:gd name="T4" fmla="*/ 2786 w 2786"/>
              <a:gd name="T5" fmla="*/ 806 h 3219"/>
              <a:gd name="T6" fmla="*/ 1393 w 2786"/>
              <a:gd name="T7" fmla="*/ 0 h 3219"/>
              <a:gd name="T8" fmla="*/ 0 w 2786"/>
              <a:gd name="T9" fmla="*/ 806 h 3219"/>
              <a:gd name="T10" fmla="*/ 0 w 2786"/>
              <a:gd name="T11" fmla="*/ 2414 h 3219"/>
              <a:gd name="T12" fmla="*/ 1393 w 2786"/>
              <a:gd name="T13" fmla="*/ 3219 h 3219"/>
            </a:gdLst>
            <a:ahLst/>
            <a:cxnLst>
              <a:cxn ang="0">
                <a:pos x="T0" y="T1"/>
              </a:cxn>
              <a:cxn ang="0">
                <a:pos x="T2" y="T3"/>
              </a:cxn>
              <a:cxn ang="0">
                <a:pos x="T4" y="T5"/>
              </a:cxn>
              <a:cxn ang="0">
                <a:pos x="T6" y="T7"/>
              </a:cxn>
              <a:cxn ang="0">
                <a:pos x="T8" y="T9"/>
              </a:cxn>
              <a:cxn ang="0">
                <a:pos x="T10" y="T11"/>
              </a:cxn>
              <a:cxn ang="0">
                <a:pos x="T12" y="T13"/>
              </a:cxn>
            </a:cxnLst>
            <a:rect l="0" t="0" r="r" b="b"/>
            <a:pathLst>
              <a:path w="2786" h="3219">
                <a:moveTo>
                  <a:pt x="1393" y="3219"/>
                </a:moveTo>
                <a:lnTo>
                  <a:pt x="2786" y="2414"/>
                </a:lnTo>
                <a:lnTo>
                  <a:pt x="2786" y="806"/>
                </a:lnTo>
                <a:lnTo>
                  <a:pt x="1393" y="0"/>
                </a:lnTo>
                <a:lnTo>
                  <a:pt x="0" y="806"/>
                </a:lnTo>
                <a:lnTo>
                  <a:pt x="0" y="2414"/>
                </a:lnTo>
                <a:lnTo>
                  <a:pt x="1393" y="3219"/>
                </a:lnTo>
                <a:close/>
              </a:path>
            </a:pathLst>
          </a:custGeom>
          <a:solidFill>
            <a:schemeClr val="accent3"/>
          </a:solidFill>
          <a:ln>
            <a:noFill/>
          </a:ln>
        </p:spPr>
        <p:txBody>
          <a:bodyPr vert="horz" wrap="square" lIns="96435" tIns="48218" rIns="96435" bIns="48218" numCol="1" anchor="t" anchorCtr="0" compatLnSpc="1"/>
          <a:lstStyle/>
          <a:p>
            <a:endParaRPr lang="en-US">
              <a:latin typeface="+mn-lt"/>
              <a:ea typeface="+mn-ea"/>
              <a:cs typeface="+mn-ea"/>
              <a:sym typeface="+mn-lt"/>
            </a:endParaRPr>
          </a:p>
        </p:txBody>
      </p:sp>
      <p:sp>
        <p:nvSpPr>
          <p:cNvPr id="50" name="Freeform 318"/>
          <p:cNvSpPr/>
          <p:nvPr/>
        </p:nvSpPr>
        <p:spPr bwMode="auto">
          <a:xfrm>
            <a:off x="4507569" y="2197584"/>
            <a:ext cx="1336079" cy="1543732"/>
          </a:xfrm>
          <a:custGeom>
            <a:avLst/>
            <a:gdLst>
              <a:gd name="T0" fmla="*/ 1393 w 2786"/>
              <a:gd name="T1" fmla="*/ 3219 h 3219"/>
              <a:gd name="T2" fmla="*/ 2786 w 2786"/>
              <a:gd name="T3" fmla="*/ 2414 h 3219"/>
              <a:gd name="T4" fmla="*/ 2786 w 2786"/>
              <a:gd name="T5" fmla="*/ 806 h 3219"/>
              <a:gd name="T6" fmla="*/ 1393 w 2786"/>
              <a:gd name="T7" fmla="*/ 0 h 3219"/>
              <a:gd name="T8" fmla="*/ 0 w 2786"/>
              <a:gd name="T9" fmla="*/ 806 h 3219"/>
              <a:gd name="T10" fmla="*/ 0 w 2786"/>
              <a:gd name="T11" fmla="*/ 2414 h 3219"/>
              <a:gd name="T12" fmla="*/ 1393 w 2786"/>
              <a:gd name="T13" fmla="*/ 3219 h 3219"/>
            </a:gdLst>
            <a:ahLst/>
            <a:cxnLst>
              <a:cxn ang="0">
                <a:pos x="T0" y="T1"/>
              </a:cxn>
              <a:cxn ang="0">
                <a:pos x="T2" y="T3"/>
              </a:cxn>
              <a:cxn ang="0">
                <a:pos x="T4" y="T5"/>
              </a:cxn>
              <a:cxn ang="0">
                <a:pos x="T6" y="T7"/>
              </a:cxn>
              <a:cxn ang="0">
                <a:pos x="T8" y="T9"/>
              </a:cxn>
              <a:cxn ang="0">
                <a:pos x="T10" y="T11"/>
              </a:cxn>
              <a:cxn ang="0">
                <a:pos x="T12" y="T13"/>
              </a:cxn>
            </a:cxnLst>
            <a:rect l="0" t="0" r="r" b="b"/>
            <a:pathLst>
              <a:path w="2786" h="3219">
                <a:moveTo>
                  <a:pt x="1393" y="3219"/>
                </a:moveTo>
                <a:lnTo>
                  <a:pt x="2786" y="2414"/>
                </a:lnTo>
                <a:lnTo>
                  <a:pt x="2786" y="806"/>
                </a:lnTo>
                <a:lnTo>
                  <a:pt x="1393" y="0"/>
                </a:lnTo>
                <a:lnTo>
                  <a:pt x="0" y="806"/>
                </a:lnTo>
                <a:lnTo>
                  <a:pt x="0" y="2414"/>
                </a:lnTo>
                <a:lnTo>
                  <a:pt x="1393" y="3219"/>
                </a:lnTo>
                <a:close/>
              </a:path>
            </a:pathLst>
          </a:custGeom>
          <a:solidFill>
            <a:schemeClr val="accent2"/>
          </a:solidFill>
          <a:ln>
            <a:noFill/>
          </a:ln>
        </p:spPr>
        <p:txBody>
          <a:bodyPr vert="horz" wrap="square" lIns="96435" tIns="48218" rIns="96435" bIns="48218" numCol="1" anchor="t" anchorCtr="0" compatLnSpc="1"/>
          <a:lstStyle/>
          <a:p>
            <a:endParaRPr lang="en-US">
              <a:latin typeface="+mn-lt"/>
              <a:ea typeface="+mn-ea"/>
              <a:cs typeface="+mn-ea"/>
              <a:sym typeface="+mn-lt"/>
            </a:endParaRPr>
          </a:p>
        </p:txBody>
      </p:sp>
      <p:grpSp>
        <p:nvGrpSpPr>
          <p:cNvPr id="98" name="Group 97"/>
          <p:cNvGrpSpPr/>
          <p:nvPr/>
        </p:nvGrpSpPr>
        <p:grpSpPr>
          <a:xfrm>
            <a:off x="1647322" y="4678270"/>
            <a:ext cx="2106245" cy="1140340"/>
            <a:chOff x="8309546" y="1756270"/>
            <a:chExt cx="1997142" cy="1081270"/>
          </a:xfrm>
        </p:grpSpPr>
        <p:sp>
          <p:nvSpPr>
            <p:cNvPr id="99" name="TextBox 98"/>
            <p:cNvSpPr txBox="1"/>
            <p:nvPr/>
          </p:nvSpPr>
          <p:spPr>
            <a:xfrm>
              <a:off x="8309547" y="2141644"/>
              <a:ext cx="1997141" cy="695896"/>
            </a:xfrm>
            <a:prstGeom prst="rect">
              <a:avLst/>
            </a:prstGeom>
            <a:noFill/>
          </p:spPr>
          <p:txBody>
            <a:bodyPr wrap="square" rIns="151867" bIns="37967" numCol="1" spcCol="360000" rtlCol="0">
              <a:spAutoFit/>
            </a:bodyPr>
            <a:lstStyle/>
            <a:p>
              <a:pPr algn="just"/>
              <a:r>
                <a:rPr lang="en-US" sz="1055" dirty="0">
                  <a:solidFill>
                    <a:schemeClr val="bg1">
                      <a:lumMod val="65000"/>
                    </a:schemeClr>
                  </a:solidFill>
                  <a:latin typeface="+mn-lt"/>
                  <a:ea typeface="+mn-ea"/>
                  <a:cs typeface="+mn-ea"/>
                  <a:sym typeface="+mn-lt"/>
                </a:rPr>
                <a:t>There are many variations of passages of Lorem Ipsum available, but the majority have suffered alteration in some.</a:t>
              </a:r>
              <a:endParaRPr lang="en-US" sz="1055" b="1" dirty="0">
                <a:solidFill>
                  <a:schemeClr val="bg1">
                    <a:lumMod val="65000"/>
                  </a:schemeClr>
                </a:solidFill>
                <a:latin typeface="+mn-lt"/>
                <a:ea typeface="+mn-ea"/>
                <a:cs typeface="+mn-ea"/>
                <a:sym typeface="+mn-lt"/>
              </a:endParaRPr>
            </a:p>
          </p:txBody>
        </p:sp>
        <p:sp>
          <p:nvSpPr>
            <p:cNvPr id="100" name="Rectangle 99"/>
            <p:cNvSpPr/>
            <p:nvPr/>
          </p:nvSpPr>
          <p:spPr>
            <a:xfrm>
              <a:off x="8309546" y="1756270"/>
              <a:ext cx="1406274" cy="333725"/>
            </a:xfrm>
            <a:prstGeom prst="rect">
              <a:avLst/>
            </a:prstGeom>
          </p:spPr>
          <p:txBody>
            <a:bodyPr wrap="none">
              <a:spAutoFit/>
            </a:bodyPr>
            <a:lstStyle/>
            <a:p>
              <a:r>
                <a:rPr lang="zh-CN" altLang="en-US" sz="1687" b="1" dirty="0" smtClean="0">
                  <a:solidFill>
                    <a:schemeClr val="accent1"/>
                  </a:solidFill>
                  <a:latin typeface="+mn-lt"/>
                  <a:ea typeface="+mn-ea"/>
                  <a:cs typeface="+mn-ea"/>
                  <a:sym typeface="+mn-lt"/>
                </a:rPr>
                <a:t>点此替换文本</a:t>
              </a:r>
              <a:endParaRPr lang="en-US" sz="1687" dirty="0">
                <a:solidFill>
                  <a:schemeClr val="accent1"/>
                </a:solidFill>
                <a:latin typeface="+mn-lt"/>
                <a:ea typeface="+mn-ea"/>
                <a:cs typeface="+mn-ea"/>
                <a:sym typeface="+mn-lt"/>
              </a:endParaRPr>
            </a:p>
          </p:txBody>
        </p:sp>
      </p:grpSp>
      <p:grpSp>
        <p:nvGrpSpPr>
          <p:cNvPr id="101" name="Group 100"/>
          <p:cNvGrpSpPr/>
          <p:nvPr/>
        </p:nvGrpSpPr>
        <p:grpSpPr>
          <a:xfrm>
            <a:off x="9072814" y="4678270"/>
            <a:ext cx="2106245" cy="1140340"/>
            <a:chOff x="8309546" y="1756270"/>
            <a:chExt cx="1997142" cy="1081270"/>
          </a:xfrm>
        </p:grpSpPr>
        <p:sp>
          <p:nvSpPr>
            <p:cNvPr id="102" name="TextBox 101"/>
            <p:cNvSpPr txBox="1"/>
            <p:nvPr/>
          </p:nvSpPr>
          <p:spPr>
            <a:xfrm>
              <a:off x="8309547" y="2141644"/>
              <a:ext cx="1997141" cy="695896"/>
            </a:xfrm>
            <a:prstGeom prst="rect">
              <a:avLst/>
            </a:prstGeom>
            <a:noFill/>
          </p:spPr>
          <p:txBody>
            <a:bodyPr wrap="square" rIns="151867" bIns="37967" numCol="1" spcCol="360000" rtlCol="0">
              <a:spAutoFit/>
            </a:bodyPr>
            <a:lstStyle/>
            <a:p>
              <a:pPr algn="just"/>
              <a:r>
                <a:rPr lang="en-US" sz="1055" dirty="0">
                  <a:solidFill>
                    <a:schemeClr val="bg1">
                      <a:lumMod val="65000"/>
                    </a:schemeClr>
                  </a:solidFill>
                  <a:latin typeface="+mn-lt"/>
                  <a:ea typeface="+mn-ea"/>
                  <a:cs typeface="+mn-ea"/>
                  <a:sym typeface="+mn-lt"/>
                </a:rPr>
                <a:t>There are many variations of passages of Lorem Ipsum available, but the majority have suffered alteration in some.</a:t>
              </a:r>
              <a:endParaRPr lang="en-US" sz="1055" b="1" dirty="0">
                <a:solidFill>
                  <a:schemeClr val="bg1">
                    <a:lumMod val="65000"/>
                  </a:schemeClr>
                </a:solidFill>
                <a:latin typeface="+mn-lt"/>
                <a:ea typeface="+mn-ea"/>
                <a:cs typeface="+mn-ea"/>
                <a:sym typeface="+mn-lt"/>
              </a:endParaRPr>
            </a:p>
          </p:txBody>
        </p:sp>
        <p:sp>
          <p:nvSpPr>
            <p:cNvPr id="103" name="Rectangle 102"/>
            <p:cNvSpPr/>
            <p:nvPr/>
          </p:nvSpPr>
          <p:spPr>
            <a:xfrm>
              <a:off x="8309546" y="1756270"/>
              <a:ext cx="1406274" cy="333725"/>
            </a:xfrm>
            <a:prstGeom prst="rect">
              <a:avLst/>
            </a:prstGeom>
          </p:spPr>
          <p:txBody>
            <a:bodyPr wrap="none">
              <a:spAutoFit/>
            </a:bodyPr>
            <a:lstStyle/>
            <a:p>
              <a:r>
                <a:rPr lang="zh-CN" altLang="en-US" sz="1687" b="1" dirty="0" smtClean="0">
                  <a:solidFill>
                    <a:schemeClr val="accent4"/>
                  </a:solidFill>
                  <a:latin typeface="+mn-lt"/>
                  <a:ea typeface="+mn-ea"/>
                  <a:cs typeface="+mn-ea"/>
                  <a:sym typeface="+mn-lt"/>
                </a:rPr>
                <a:t>点此替换文本</a:t>
              </a:r>
              <a:endParaRPr lang="en-US" sz="1687" dirty="0">
                <a:solidFill>
                  <a:schemeClr val="accent4"/>
                </a:solidFill>
                <a:latin typeface="+mn-lt"/>
                <a:ea typeface="+mn-ea"/>
                <a:cs typeface="+mn-ea"/>
                <a:sym typeface="+mn-lt"/>
              </a:endParaRPr>
            </a:p>
          </p:txBody>
        </p:sp>
      </p:grpSp>
      <p:grpSp>
        <p:nvGrpSpPr>
          <p:cNvPr id="104" name="Group 103"/>
          <p:cNvGrpSpPr/>
          <p:nvPr/>
        </p:nvGrpSpPr>
        <p:grpSpPr>
          <a:xfrm>
            <a:off x="6597650" y="4678270"/>
            <a:ext cx="2106245" cy="1140340"/>
            <a:chOff x="8309546" y="1756270"/>
            <a:chExt cx="1997142" cy="1081270"/>
          </a:xfrm>
        </p:grpSpPr>
        <p:sp>
          <p:nvSpPr>
            <p:cNvPr id="105" name="TextBox 104"/>
            <p:cNvSpPr txBox="1"/>
            <p:nvPr/>
          </p:nvSpPr>
          <p:spPr>
            <a:xfrm>
              <a:off x="8309547" y="2141644"/>
              <a:ext cx="1997141" cy="695896"/>
            </a:xfrm>
            <a:prstGeom prst="rect">
              <a:avLst/>
            </a:prstGeom>
            <a:noFill/>
          </p:spPr>
          <p:txBody>
            <a:bodyPr wrap="square" rIns="151867" bIns="37967" numCol="1" spcCol="360000" rtlCol="0">
              <a:spAutoFit/>
            </a:bodyPr>
            <a:lstStyle/>
            <a:p>
              <a:pPr algn="just"/>
              <a:r>
                <a:rPr lang="en-US" sz="1055" dirty="0">
                  <a:solidFill>
                    <a:schemeClr val="bg1">
                      <a:lumMod val="65000"/>
                    </a:schemeClr>
                  </a:solidFill>
                  <a:latin typeface="+mn-lt"/>
                  <a:ea typeface="+mn-ea"/>
                  <a:cs typeface="+mn-ea"/>
                  <a:sym typeface="+mn-lt"/>
                </a:rPr>
                <a:t>There are many variations of passages of Lorem Ipsum available, but the majority have suffered alteration in some.</a:t>
              </a:r>
              <a:endParaRPr lang="en-US" sz="1055" b="1" dirty="0">
                <a:solidFill>
                  <a:schemeClr val="bg1">
                    <a:lumMod val="65000"/>
                  </a:schemeClr>
                </a:solidFill>
                <a:latin typeface="+mn-lt"/>
                <a:ea typeface="+mn-ea"/>
                <a:cs typeface="+mn-ea"/>
                <a:sym typeface="+mn-lt"/>
              </a:endParaRPr>
            </a:p>
          </p:txBody>
        </p:sp>
        <p:sp>
          <p:nvSpPr>
            <p:cNvPr id="106" name="Rectangle 105"/>
            <p:cNvSpPr/>
            <p:nvPr/>
          </p:nvSpPr>
          <p:spPr>
            <a:xfrm>
              <a:off x="8309546" y="1756270"/>
              <a:ext cx="1406274" cy="333725"/>
            </a:xfrm>
            <a:prstGeom prst="rect">
              <a:avLst/>
            </a:prstGeom>
          </p:spPr>
          <p:txBody>
            <a:bodyPr wrap="none">
              <a:spAutoFit/>
            </a:bodyPr>
            <a:lstStyle/>
            <a:p>
              <a:r>
                <a:rPr lang="zh-CN" altLang="en-US" sz="1687" b="1" dirty="0" smtClean="0">
                  <a:solidFill>
                    <a:schemeClr val="accent3"/>
                  </a:solidFill>
                  <a:latin typeface="+mn-lt"/>
                  <a:ea typeface="+mn-ea"/>
                  <a:cs typeface="+mn-ea"/>
                  <a:sym typeface="+mn-lt"/>
                </a:rPr>
                <a:t>点此替换文本</a:t>
              </a:r>
              <a:endParaRPr lang="en-US" sz="1687" dirty="0">
                <a:solidFill>
                  <a:schemeClr val="accent3"/>
                </a:solidFill>
                <a:latin typeface="+mn-lt"/>
                <a:ea typeface="+mn-ea"/>
                <a:cs typeface="+mn-ea"/>
                <a:sym typeface="+mn-lt"/>
              </a:endParaRPr>
            </a:p>
          </p:txBody>
        </p:sp>
      </p:grpSp>
      <p:grpSp>
        <p:nvGrpSpPr>
          <p:cNvPr id="107" name="Group 106"/>
          <p:cNvGrpSpPr/>
          <p:nvPr/>
        </p:nvGrpSpPr>
        <p:grpSpPr>
          <a:xfrm>
            <a:off x="4122486" y="4678270"/>
            <a:ext cx="2106245" cy="1140340"/>
            <a:chOff x="8309546" y="1756270"/>
            <a:chExt cx="1997142" cy="1081270"/>
          </a:xfrm>
        </p:grpSpPr>
        <p:sp>
          <p:nvSpPr>
            <p:cNvPr id="108" name="TextBox 107"/>
            <p:cNvSpPr txBox="1"/>
            <p:nvPr/>
          </p:nvSpPr>
          <p:spPr>
            <a:xfrm>
              <a:off x="8309547" y="2141644"/>
              <a:ext cx="1997141" cy="695896"/>
            </a:xfrm>
            <a:prstGeom prst="rect">
              <a:avLst/>
            </a:prstGeom>
            <a:noFill/>
          </p:spPr>
          <p:txBody>
            <a:bodyPr wrap="square" rIns="151867" bIns="37967" numCol="1" spcCol="360000" rtlCol="0">
              <a:spAutoFit/>
            </a:bodyPr>
            <a:lstStyle/>
            <a:p>
              <a:pPr algn="just"/>
              <a:r>
                <a:rPr lang="en-US" sz="1055" dirty="0">
                  <a:solidFill>
                    <a:schemeClr val="bg1">
                      <a:lumMod val="65000"/>
                    </a:schemeClr>
                  </a:solidFill>
                  <a:latin typeface="+mn-lt"/>
                  <a:ea typeface="+mn-ea"/>
                  <a:cs typeface="+mn-ea"/>
                  <a:sym typeface="+mn-lt"/>
                </a:rPr>
                <a:t>There are many variations of passages of Lorem Ipsum available, but the majority have suffered alteration in some.</a:t>
              </a:r>
              <a:endParaRPr lang="en-US" sz="1055" b="1" dirty="0">
                <a:solidFill>
                  <a:schemeClr val="bg1">
                    <a:lumMod val="65000"/>
                  </a:schemeClr>
                </a:solidFill>
                <a:latin typeface="+mn-lt"/>
                <a:ea typeface="+mn-ea"/>
                <a:cs typeface="+mn-ea"/>
                <a:sym typeface="+mn-lt"/>
              </a:endParaRPr>
            </a:p>
          </p:txBody>
        </p:sp>
        <p:sp>
          <p:nvSpPr>
            <p:cNvPr id="109" name="Rectangle 108"/>
            <p:cNvSpPr/>
            <p:nvPr/>
          </p:nvSpPr>
          <p:spPr>
            <a:xfrm>
              <a:off x="8309546" y="1756270"/>
              <a:ext cx="1406274" cy="333725"/>
            </a:xfrm>
            <a:prstGeom prst="rect">
              <a:avLst/>
            </a:prstGeom>
          </p:spPr>
          <p:txBody>
            <a:bodyPr wrap="none">
              <a:spAutoFit/>
            </a:bodyPr>
            <a:lstStyle/>
            <a:p>
              <a:r>
                <a:rPr lang="zh-CN" altLang="en-US" sz="1687" b="1" dirty="0" smtClean="0">
                  <a:solidFill>
                    <a:schemeClr val="accent2"/>
                  </a:solidFill>
                  <a:latin typeface="+mn-lt"/>
                  <a:ea typeface="+mn-ea"/>
                  <a:cs typeface="+mn-ea"/>
                  <a:sym typeface="+mn-lt"/>
                </a:rPr>
                <a:t>点此替换文本</a:t>
              </a:r>
              <a:endParaRPr lang="en-US" sz="1687" dirty="0">
                <a:solidFill>
                  <a:schemeClr val="accent2"/>
                </a:solidFill>
                <a:latin typeface="+mn-lt"/>
                <a:ea typeface="+mn-ea"/>
                <a:cs typeface="+mn-ea"/>
                <a:sym typeface="+mn-lt"/>
              </a:endParaRPr>
            </a:p>
          </p:txBody>
        </p:sp>
      </p:grpSp>
      <p:sp>
        <p:nvSpPr>
          <p:cNvPr id="113" name="Freeform 37"/>
          <p:cNvSpPr>
            <a:spLocks noEditPoints="1"/>
          </p:cNvSpPr>
          <p:nvPr/>
        </p:nvSpPr>
        <p:spPr bwMode="auto">
          <a:xfrm>
            <a:off x="7454821" y="2792480"/>
            <a:ext cx="396627" cy="323463"/>
          </a:xfrm>
          <a:custGeom>
            <a:avLst/>
            <a:gdLst>
              <a:gd name="T0" fmla="*/ 34 w 176"/>
              <a:gd name="T1" fmla="*/ 86 h 144"/>
              <a:gd name="T2" fmla="*/ 28 w 176"/>
              <a:gd name="T3" fmla="*/ 65 h 144"/>
              <a:gd name="T4" fmla="*/ 28 w 176"/>
              <a:gd name="T5" fmla="*/ 58 h 144"/>
              <a:gd name="T6" fmla="*/ 25 w 176"/>
              <a:gd name="T7" fmla="*/ 38 h 144"/>
              <a:gd name="T8" fmla="*/ 35 w 176"/>
              <a:gd name="T9" fmla="*/ 26 h 144"/>
              <a:gd name="T10" fmla="*/ 49 w 176"/>
              <a:gd name="T11" fmla="*/ 25 h 144"/>
              <a:gd name="T12" fmla="*/ 52 w 176"/>
              <a:gd name="T13" fmla="*/ 18 h 144"/>
              <a:gd name="T14" fmla="*/ 30 w 176"/>
              <a:gd name="T15" fmla="*/ 19 h 144"/>
              <a:gd name="T16" fmla="*/ 20 w 176"/>
              <a:gd name="T17" fmla="*/ 56 h 144"/>
              <a:gd name="T18" fmla="*/ 26 w 176"/>
              <a:gd name="T19" fmla="*/ 86 h 144"/>
              <a:gd name="T20" fmla="*/ 0 w 176"/>
              <a:gd name="T21" fmla="*/ 124 h 144"/>
              <a:gd name="T22" fmla="*/ 22 w 176"/>
              <a:gd name="T23" fmla="*/ 128 h 144"/>
              <a:gd name="T24" fmla="*/ 8 w 176"/>
              <a:gd name="T25" fmla="*/ 120 h 144"/>
              <a:gd name="T26" fmla="*/ 159 w 176"/>
              <a:gd name="T27" fmla="*/ 100 h 144"/>
              <a:gd name="T28" fmla="*/ 155 w 176"/>
              <a:gd name="T29" fmla="*/ 70 h 144"/>
              <a:gd name="T30" fmla="*/ 159 w 176"/>
              <a:gd name="T31" fmla="*/ 35 h 144"/>
              <a:gd name="T32" fmla="*/ 132 w 176"/>
              <a:gd name="T33" fmla="*/ 16 h 144"/>
              <a:gd name="T34" fmla="*/ 126 w 176"/>
              <a:gd name="T35" fmla="*/ 25 h 144"/>
              <a:gd name="T36" fmla="*/ 132 w 176"/>
              <a:gd name="T37" fmla="*/ 24 h 144"/>
              <a:gd name="T38" fmla="*/ 142 w 176"/>
              <a:gd name="T39" fmla="*/ 27 h 144"/>
              <a:gd name="T40" fmla="*/ 149 w 176"/>
              <a:gd name="T41" fmla="*/ 53 h 144"/>
              <a:gd name="T42" fmla="*/ 149 w 176"/>
              <a:gd name="T43" fmla="*/ 65 h 144"/>
              <a:gd name="T44" fmla="*/ 148 w 176"/>
              <a:gd name="T45" fmla="*/ 66 h 144"/>
              <a:gd name="T46" fmla="*/ 157 w 176"/>
              <a:gd name="T47" fmla="*/ 108 h 144"/>
              <a:gd name="T48" fmla="*/ 150 w 176"/>
              <a:gd name="T49" fmla="*/ 120 h 144"/>
              <a:gd name="T50" fmla="*/ 172 w 176"/>
              <a:gd name="T51" fmla="*/ 128 h 144"/>
              <a:gd name="T52" fmla="*/ 159 w 176"/>
              <a:gd name="T53" fmla="*/ 100 h 144"/>
              <a:gd name="T54" fmla="*/ 106 w 176"/>
              <a:gd name="T55" fmla="*/ 90 h 144"/>
              <a:gd name="T56" fmla="*/ 115 w 176"/>
              <a:gd name="T57" fmla="*/ 52 h 144"/>
              <a:gd name="T58" fmla="*/ 104 w 176"/>
              <a:gd name="T59" fmla="*/ 3 h 144"/>
              <a:gd name="T60" fmla="*/ 76 w 176"/>
              <a:gd name="T61" fmla="*/ 4 h 144"/>
              <a:gd name="T62" fmla="*/ 61 w 176"/>
              <a:gd name="T63" fmla="*/ 52 h 144"/>
              <a:gd name="T64" fmla="*/ 70 w 176"/>
              <a:gd name="T65" fmla="*/ 90 h 144"/>
              <a:gd name="T66" fmla="*/ 28 w 176"/>
              <a:gd name="T67" fmla="*/ 140 h 144"/>
              <a:gd name="T68" fmla="*/ 144 w 176"/>
              <a:gd name="T69" fmla="*/ 144 h 144"/>
              <a:gd name="T70" fmla="*/ 120 w 176"/>
              <a:gd name="T71" fmla="*/ 109 h 144"/>
              <a:gd name="T72" fmla="*/ 58 w 176"/>
              <a:gd name="T73" fmla="*/ 117 h 144"/>
              <a:gd name="T74" fmla="*/ 78 w 176"/>
              <a:gd name="T75" fmla="*/ 90 h 144"/>
              <a:gd name="T76" fmla="*/ 69 w 176"/>
              <a:gd name="T77" fmla="*/ 65 h 144"/>
              <a:gd name="T78" fmla="*/ 68 w 176"/>
              <a:gd name="T79" fmla="*/ 48 h 144"/>
              <a:gd name="T80" fmla="*/ 79 w 176"/>
              <a:gd name="T81" fmla="*/ 12 h 144"/>
              <a:gd name="T82" fmla="*/ 93 w 176"/>
              <a:gd name="T83" fmla="*/ 8 h 144"/>
              <a:gd name="T84" fmla="*/ 108 w 176"/>
              <a:gd name="T85" fmla="*/ 22 h 144"/>
              <a:gd name="T86" fmla="*/ 107 w 176"/>
              <a:gd name="T87" fmla="*/ 54 h 144"/>
              <a:gd name="T88" fmla="*/ 106 w 176"/>
              <a:gd name="T89" fmla="*/ 66 h 144"/>
              <a:gd name="T90" fmla="*/ 118 w 176"/>
              <a:gd name="T91" fmla="*/ 117 h 144"/>
              <a:gd name="T92" fmla="*/ 140 w 176"/>
              <a:gd name="T93" fmla="*/ 136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76" h="144">
                <a:moveTo>
                  <a:pt x="19" y="108"/>
                </a:moveTo>
                <a:cubicBezTo>
                  <a:pt x="25" y="106"/>
                  <a:pt x="34" y="100"/>
                  <a:pt x="34" y="86"/>
                </a:cubicBezTo>
                <a:cubicBezTo>
                  <a:pt x="34" y="74"/>
                  <a:pt x="30" y="69"/>
                  <a:pt x="28" y="66"/>
                </a:cubicBezTo>
                <a:cubicBezTo>
                  <a:pt x="28" y="65"/>
                  <a:pt x="28" y="65"/>
                  <a:pt x="28" y="65"/>
                </a:cubicBezTo>
                <a:cubicBezTo>
                  <a:pt x="27" y="65"/>
                  <a:pt x="27" y="65"/>
                  <a:pt x="27" y="65"/>
                </a:cubicBezTo>
                <a:cubicBezTo>
                  <a:pt x="27" y="65"/>
                  <a:pt x="27" y="63"/>
                  <a:pt x="28" y="58"/>
                </a:cubicBezTo>
                <a:cubicBezTo>
                  <a:pt x="28" y="56"/>
                  <a:pt x="28" y="54"/>
                  <a:pt x="27" y="53"/>
                </a:cubicBezTo>
                <a:cubicBezTo>
                  <a:pt x="26" y="49"/>
                  <a:pt x="23" y="43"/>
                  <a:pt x="25" y="38"/>
                </a:cubicBezTo>
                <a:cubicBezTo>
                  <a:pt x="28" y="29"/>
                  <a:pt x="30" y="28"/>
                  <a:pt x="34" y="27"/>
                </a:cubicBezTo>
                <a:cubicBezTo>
                  <a:pt x="34" y="27"/>
                  <a:pt x="34" y="26"/>
                  <a:pt x="35" y="26"/>
                </a:cubicBezTo>
                <a:cubicBezTo>
                  <a:pt x="36" y="25"/>
                  <a:pt x="40" y="24"/>
                  <a:pt x="44" y="24"/>
                </a:cubicBezTo>
                <a:cubicBezTo>
                  <a:pt x="46" y="24"/>
                  <a:pt x="48" y="24"/>
                  <a:pt x="49" y="25"/>
                </a:cubicBezTo>
                <a:cubicBezTo>
                  <a:pt x="49" y="24"/>
                  <a:pt x="50" y="22"/>
                  <a:pt x="50" y="21"/>
                </a:cubicBezTo>
                <a:cubicBezTo>
                  <a:pt x="51" y="20"/>
                  <a:pt x="51" y="19"/>
                  <a:pt x="52" y="18"/>
                </a:cubicBezTo>
                <a:cubicBezTo>
                  <a:pt x="49" y="16"/>
                  <a:pt x="47" y="16"/>
                  <a:pt x="44" y="16"/>
                </a:cubicBezTo>
                <a:cubicBezTo>
                  <a:pt x="38" y="16"/>
                  <a:pt x="33" y="18"/>
                  <a:pt x="30" y="19"/>
                </a:cubicBezTo>
                <a:cubicBezTo>
                  <a:pt x="24" y="22"/>
                  <a:pt x="21" y="25"/>
                  <a:pt x="17" y="35"/>
                </a:cubicBezTo>
                <a:cubicBezTo>
                  <a:pt x="14" y="43"/>
                  <a:pt x="18" y="52"/>
                  <a:pt x="20" y="56"/>
                </a:cubicBezTo>
                <a:cubicBezTo>
                  <a:pt x="18" y="66"/>
                  <a:pt x="21" y="70"/>
                  <a:pt x="21" y="70"/>
                </a:cubicBezTo>
                <a:cubicBezTo>
                  <a:pt x="23" y="73"/>
                  <a:pt x="26" y="76"/>
                  <a:pt x="26" y="86"/>
                </a:cubicBezTo>
                <a:cubicBezTo>
                  <a:pt x="26" y="98"/>
                  <a:pt x="17" y="100"/>
                  <a:pt x="17" y="100"/>
                </a:cubicBezTo>
                <a:cubicBezTo>
                  <a:pt x="10" y="103"/>
                  <a:pt x="0" y="108"/>
                  <a:pt x="0" y="124"/>
                </a:cubicBezTo>
                <a:cubicBezTo>
                  <a:pt x="0" y="124"/>
                  <a:pt x="0" y="128"/>
                  <a:pt x="4" y="128"/>
                </a:cubicBezTo>
                <a:cubicBezTo>
                  <a:pt x="22" y="128"/>
                  <a:pt x="22" y="128"/>
                  <a:pt x="22" y="128"/>
                </a:cubicBezTo>
                <a:cubicBezTo>
                  <a:pt x="23" y="125"/>
                  <a:pt x="24" y="122"/>
                  <a:pt x="26" y="120"/>
                </a:cubicBezTo>
                <a:cubicBezTo>
                  <a:pt x="8" y="120"/>
                  <a:pt x="8" y="120"/>
                  <a:pt x="8" y="120"/>
                </a:cubicBezTo>
                <a:cubicBezTo>
                  <a:pt x="9" y="112"/>
                  <a:pt x="14" y="110"/>
                  <a:pt x="19" y="108"/>
                </a:cubicBezTo>
                <a:moveTo>
                  <a:pt x="159" y="100"/>
                </a:moveTo>
                <a:cubicBezTo>
                  <a:pt x="159" y="100"/>
                  <a:pt x="150" y="98"/>
                  <a:pt x="150" y="86"/>
                </a:cubicBezTo>
                <a:cubicBezTo>
                  <a:pt x="150" y="76"/>
                  <a:pt x="153" y="73"/>
                  <a:pt x="155" y="70"/>
                </a:cubicBezTo>
                <a:cubicBezTo>
                  <a:pt x="155" y="70"/>
                  <a:pt x="158" y="66"/>
                  <a:pt x="156" y="56"/>
                </a:cubicBezTo>
                <a:cubicBezTo>
                  <a:pt x="158" y="52"/>
                  <a:pt x="162" y="43"/>
                  <a:pt x="159" y="35"/>
                </a:cubicBezTo>
                <a:cubicBezTo>
                  <a:pt x="155" y="25"/>
                  <a:pt x="152" y="22"/>
                  <a:pt x="146" y="19"/>
                </a:cubicBezTo>
                <a:cubicBezTo>
                  <a:pt x="143" y="18"/>
                  <a:pt x="138" y="16"/>
                  <a:pt x="132" y="16"/>
                </a:cubicBezTo>
                <a:cubicBezTo>
                  <a:pt x="129" y="16"/>
                  <a:pt x="127" y="16"/>
                  <a:pt x="124" y="18"/>
                </a:cubicBezTo>
                <a:cubicBezTo>
                  <a:pt x="125" y="20"/>
                  <a:pt x="126" y="23"/>
                  <a:pt x="126" y="25"/>
                </a:cubicBezTo>
                <a:cubicBezTo>
                  <a:pt x="127" y="25"/>
                  <a:pt x="127" y="25"/>
                  <a:pt x="127" y="25"/>
                </a:cubicBezTo>
                <a:cubicBezTo>
                  <a:pt x="128" y="24"/>
                  <a:pt x="130" y="24"/>
                  <a:pt x="132" y="24"/>
                </a:cubicBezTo>
                <a:cubicBezTo>
                  <a:pt x="136" y="24"/>
                  <a:pt x="140" y="25"/>
                  <a:pt x="141" y="26"/>
                </a:cubicBezTo>
                <a:cubicBezTo>
                  <a:pt x="142" y="26"/>
                  <a:pt x="142" y="27"/>
                  <a:pt x="142" y="27"/>
                </a:cubicBezTo>
                <a:cubicBezTo>
                  <a:pt x="146" y="28"/>
                  <a:pt x="148" y="29"/>
                  <a:pt x="151" y="38"/>
                </a:cubicBezTo>
                <a:cubicBezTo>
                  <a:pt x="153" y="43"/>
                  <a:pt x="150" y="49"/>
                  <a:pt x="149" y="53"/>
                </a:cubicBezTo>
                <a:cubicBezTo>
                  <a:pt x="148" y="54"/>
                  <a:pt x="148" y="56"/>
                  <a:pt x="148" y="58"/>
                </a:cubicBezTo>
                <a:cubicBezTo>
                  <a:pt x="149" y="63"/>
                  <a:pt x="149" y="65"/>
                  <a:pt x="149" y="65"/>
                </a:cubicBezTo>
                <a:cubicBezTo>
                  <a:pt x="149" y="65"/>
                  <a:pt x="149" y="65"/>
                  <a:pt x="148" y="65"/>
                </a:cubicBezTo>
                <a:cubicBezTo>
                  <a:pt x="148" y="66"/>
                  <a:pt x="148" y="66"/>
                  <a:pt x="148" y="66"/>
                </a:cubicBezTo>
                <a:cubicBezTo>
                  <a:pt x="146" y="69"/>
                  <a:pt x="142" y="74"/>
                  <a:pt x="142" y="86"/>
                </a:cubicBezTo>
                <a:cubicBezTo>
                  <a:pt x="142" y="100"/>
                  <a:pt x="151" y="106"/>
                  <a:pt x="157" y="108"/>
                </a:cubicBezTo>
                <a:cubicBezTo>
                  <a:pt x="162" y="110"/>
                  <a:pt x="167" y="112"/>
                  <a:pt x="168" y="120"/>
                </a:cubicBezTo>
                <a:cubicBezTo>
                  <a:pt x="150" y="120"/>
                  <a:pt x="150" y="120"/>
                  <a:pt x="150" y="120"/>
                </a:cubicBezTo>
                <a:cubicBezTo>
                  <a:pt x="152" y="122"/>
                  <a:pt x="153" y="125"/>
                  <a:pt x="154" y="128"/>
                </a:cubicBezTo>
                <a:cubicBezTo>
                  <a:pt x="172" y="128"/>
                  <a:pt x="172" y="128"/>
                  <a:pt x="172" y="128"/>
                </a:cubicBezTo>
                <a:cubicBezTo>
                  <a:pt x="176" y="128"/>
                  <a:pt x="176" y="124"/>
                  <a:pt x="176" y="124"/>
                </a:cubicBezTo>
                <a:cubicBezTo>
                  <a:pt x="176" y="108"/>
                  <a:pt x="166" y="103"/>
                  <a:pt x="159" y="100"/>
                </a:cubicBezTo>
                <a:moveTo>
                  <a:pt x="120" y="109"/>
                </a:moveTo>
                <a:cubicBezTo>
                  <a:pt x="120" y="109"/>
                  <a:pt x="106" y="105"/>
                  <a:pt x="106" y="90"/>
                </a:cubicBezTo>
                <a:cubicBezTo>
                  <a:pt x="106" y="77"/>
                  <a:pt x="111" y="73"/>
                  <a:pt x="114" y="69"/>
                </a:cubicBezTo>
                <a:cubicBezTo>
                  <a:pt x="114" y="69"/>
                  <a:pt x="118" y="65"/>
                  <a:pt x="115" y="52"/>
                </a:cubicBezTo>
                <a:cubicBezTo>
                  <a:pt x="120" y="45"/>
                  <a:pt x="122" y="33"/>
                  <a:pt x="116" y="19"/>
                </a:cubicBezTo>
                <a:cubicBezTo>
                  <a:pt x="112" y="10"/>
                  <a:pt x="109" y="5"/>
                  <a:pt x="104" y="3"/>
                </a:cubicBezTo>
                <a:cubicBezTo>
                  <a:pt x="101" y="1"/>
                  <a:pt x="97" y="0"/>
                  <a:pt x="93" y="0"/>
                </a:cubicBezTo>
                <a:cubicBezTo>
                  <a:pt x="86" y="0"/>
                  <a:pt x="79" y="3"/>
                  <a:pt x="76" y="4"/>
                </a:cubicBezTo>
                <a:cubicBezTo>
                  <a:pt x="68" y="8"/>
                  <a:pt x="63" y="11"/>
                  <a:pt x="58" y="24"/>
                </a:cubicBezTo>
                <a:cubicBezTo>
                  <a:pt x="53" y="34"/>
                  <a:pt x="58" y="46"/>
                  <a:pt x="61" y="52"/>
                </a:cubicBezTo>
                <a:cubicBezTo>
                  <a:pt x="58" y="65"/>
                  <a:pt x="62" y="69"/>
                  <a:pt x="62" y="69"/>
                </a:cubicBezTo>
                <a:cubicBezTo>
                  <a:pt x="65" y="73"/>
                  <a:pt x="70" y="77"/>
                  <a:pt x="70" y="90"/>
                </a:cubicBezTo>
                <a:cubicBezTo>
                  <a:pt x="70" y="105"/>
                  <a:pt x="56" y="109"/>
                  <a:pt x="56" y="109"/>
                </a:cubicBezTo>
                <a:cubicBezTo>
                  <a:pt x="47" y="112"/>
                  <a:pt x="28" y="118"/>
                  <a:pt x="28" y="140"/>
                </a:cubicBezTo>
                <a:cubicBezTo>
                  <a:pt x="28" y="140"/>
                  <a:pt x="28" y="144"/>
                  <a:pt x="32" y="144"/>
                </a:cubicBezTo>
                <a:cubicBezTo>
                  <a:pt x="144" y="144"/>
                  <a:pt x="144" y="144"/>
                  <a:pt x="144" y="144"/>
                </a:cubicBezTo>
                <a:cubicBezTo>
                  <a:pt x="148" y="144"/>
                  <a:pt x="148" y="140"/>
                  <a:pt x="148" y="140"/>
                </a:cubicBezTo>
                <a:cubicBezTo>
                  <a:pt x="148" y="118"/>
                  <a:pt x="129" y="112"/>
                  <a:pt x="120" y="109"/>
                </a:cubicBezTo>
                <a:moveTo>
                  <a:pt x="36" y="136"/>
                </a:moveTo>
                <a:cubicBezTo>
                  <a:pt x="38" y="125"/>
                  <a:pt x="48" y="120"/>
                  <a:pt x="58" y="117"/>
                </a:cubicBezTo>
                <a:cubicBezTo>
                  <a:pt x="58" y="117"/>
                  <a:pt x="58" y="117"/>
                  <a:pt x="58" y="117"/>
                </a:cubicBezTo>
                <a:cubicBezTo>
                  <a:pt x="66" y="115"/>
                  <a:pt x="78" y="107"/>
                  <a:pt x="78" y="90"/>
                </a:cubicBezTo>
                <a:cubicBezTo>
                  <a:pt x="78" y="76"/>
                  <a:pt x="73" y="70"/>
                  <a:pt x="70" y="66"/>
                </a:cubicBezTo>
                <a:cubicBezTo>
                  <a:pt x="69" y="65"/>
                  <a:pt x="68" y="64"/>
                  <a:pt x="69" y="65"/>
                </a:cubicBezTo>
                <a:cubicBezTo>
                  <a:pt x="68" y="64"/>
                  <a:pt x="67" y="61"/>
                  <a:pt x="69" y="54"/>
                </a:cubicBezTo>
                <a:cubicBezTo>
                  <a:pt x="70" y="50"/>
                  <a:pt x="68" y="48"/>
                  <a:pt x="68" y="48"/>
                </a:cubicBezTo>
                <a:cubicBezTo>
                  <a:pt x="66" y="43"/>
                  <a:pt x="62" y="34"/>
                  <a:pt x="65" y="27"/>
                </a:cubicBezTo>
                <a:cubicBezTo>
                  <a:pt x="69" y="17"/>
                  <a:pt x="73" y="15"/>
                  <a:pt x="79" y="12"/>
                </a:cubicBezTo>
                <a:cubicBezTo>
                  <a:pt x="80" y="11"/>
                  <a:pt x="80" y="11"/>
                  <a:pt x="80" y="11"/>
                </a:cubicBezTo>
                <a:cubicBezTo>
                  <a:pt x="82" y="10"/>
                  <a:pt x="87" y="8"/>
                  <a:pt x="93" y="8"/>
                </a:cubicBezTo>
                <a:cubicBezTo>
                  <a:pt x="96" y="8"/>
                  <a:pt x="98" y="9"/>
                  <a:pt x="100" y="10"/>
                </a:cubicBezTo>
                <a:cubicBezTo>
                  <a:pt x="103" y="11"/>
                  <a:pt x="105" y="14"/>
                  <a:pt x="108" y="22"/>
                </a:cubicBezTo>
                <a:cubicBezTo>
                  <a:pt x="115" y="36"/>
                  <a:pt x="111" y="45"/>
                  <a:pt x="109" y="47"/>
                </a:cubicBezTo>
                <a:cubicBezTo>
                  <a:pt x="107" y="49"/>
                  <a:pt x="107" y="52"/>
                  <a:pt x="107" y="54"/>
                </a:cubicBezTo>
                <a:cubicBezTo>
                  <a:pt x="109" y="61"/>
                  <a:pt x="108" y="64"/>
                  <a:pt x="108" y="64"/>
                </a:cubicBezTo>
                <a:cubicBezTo>
                  <a:pt x="108" y="64"/>
                  <a:pt x="107" y="65"/>
                  <a:pt x="106" y="66"/>
                </a:cubicBezTo>
                <a:cubicBezTo>
                  <a:pt x="103" y="70"/>
                  <a:pt x="98" y="76"/>
                  <a:pt x="98" y="90"/>
                </a:cubicBezTo>
                <a:cubicBezTo>
                  <a:pt x="98" y="107"/>
                  <a:pt x="110" y="115"/>
                  <a:pt x="118" y="117"/>
                </a:cubicBezTo>
                <a:cubicBezTo>
                  <a:pt x="118" y="117"/>
                  <a:pt x="118" y="117"/>
                  <a:pt x="118" y="117"/>
                </a:cubicBezTo>
                <a:cubicBezTo>
                  <a:pt x="128" y="120"/>
                  <a:pt x="138" y="125"/>
                  <a:pt x="140" y="136"/>
                </a:cubicBezTo>
                <a:lnTo>
                  <a:pt x="36" y="136"/>
                </a:lnTo>
                <a:close/>
              </a:path>
            </a:pathLst>
          </a:custGeom>
          <a:solidFill>
            <a:schemeClr val="bg1"/>
          </a:solidFill>
          <a:ln>
            <a:noFill/>
          </a:ln>
        </p:spPr>
        <p:txBody>
          <a:bodyPr vert="horz" wrap="square" lIns="96435" tIns="48218" rIns="96435" bIns="48218" numCol="1" anchor="t" anchorCtr="0" compatLnSpc="1"/>
          <a:lstStyle/>
          <a:p>
            <a:endParaRPr lang="en-US">
              <a:latin typeface="+mn-lt"/>
              <a:ea typeface="+mn-ea"/>
              <a:cs typeface="+mn-ea"/>
              <a:sym typeface="+mn-lt"/>
            </a:endParaRPr>
          </a:p>
        </p:txBody>
      </p:sp>
      <p:sp>
        <p:nvSpPr>
          <p:cNvPr id="116" name="Freeform 50"/>
          <p:cNvSpPr>
            <a:spLocks noEditPoints="1"/>
          </p:cNvSpPr>
          <p:nvPr/>
        </p:nvSpPr>
        <p:spPr bwMode="auto">
          <a:xfrm>
            <a:off x="4998140" y="2813456"/>
            <a:ext cx="354936" cy="354936"/>
          </a:xfrm>
          <a:custGeom>
            <a:avLst/>
            <a:gdLst>
              <a:gd name="T0" fmla="*/ 16 w 176"/>
              <a:gd name="T1" fmla="*/ 32 h 176"/>
              <a:gd name="T2" fmla="*/ 0 w 176"/>
              <a:gd name="T3" fmla="*/ 160 h 176"/>
              <a:gd name="T4" fmla="*/ 128 w 176"/>
              <a:gd name="T5" fmla="*/ 176 h 176"/>
              <a:gd name="T6" fmla="*/ 144 w 176"/>
              <a:gd name="T7" fmla="*/ 48 h 176"/>
              <a:gd name="T8" fmla="*/ 136 w 176"/>
              <a:gd name="T9" fmla="*/ 160 h 176"/>
              <a:gd name="T10" fmla="*/ 16 w 176"/>
              <a:gd name="T11" fmla="*/ 168 h 176"/>
              <a:gd name="T12" fmla="*/ 8 w 176"/>
              <a:gd name="T13" fmla="*/ 48 h 176"/>
              <a:gd name="T14" fmla="*/ 128 w 176"/>
              <a:gd name="T15" fmla="*/ 40 h 176"/>
              <a:gd name="T16" fmla="*/ 136 w 176"/>
              <a:gd name="T17" fmla="*/ 160 h 176"/>
              <a:gd name="T18" fmla="*/ 56 w 176"/>
              <a:gd name="T19" fmla="*/ 72 h 176"/>
              <a:gd name="T20" fmla="*/ 24 w 176"/>
              <a:gd name="T21" fmla="*/ 72 h 176"/>
              <a:gd name="T22" fmla="*/ 40 w 176"/>
              <a:gd name="T23" fmla="*/ 64 h 176"/>
              <a:gd name="T24" fmla="*/ 40 w 176"/>
              <a:gd name="T25" fmla="*/ 80 h 176"/>
              <a:gd name="T26" fmla="*/ 40 w 176"/>
              <a:gd name="T27" fmla="*/ 64 h 176"/>
              <a:gd name="T28" fmla="*/ 120 w 176"/>
              <a:gd name="T29" fmla="*/ 146 h 176"/>
              <a:gd name="T30" fmla="*/ 96 w 176"/>
              <a:gd name="T31" fmla="*/ 107 h 176"/>
              <a:gd name="T32" fmla="*/ 92 w 176"/>
              <a:gd name="T33" fmla="*/ 104 h 176"/>
              <a:gd name="T34" fmla="*/ 77 w 176"/>
              <a:gd name="T35" fmla="*/ 118 h 176"/>
              <a:gd name="T36" fmla="*/ 60 w 176"/>
              <a:gd name="T37" fmla="*/ 96 h 176"/>
              <a:gd name="T38" fmla="*/ 57 w 176"/>
              <a:gd name="T39" fmla="*/ 98 h 176"/>
              <a:gd name="T40" fmla="*/ 25 w 176"/>
              <a:gd name="T41" fmla="*/ 146 h 176"/>
              <a:gd name="T42" fmla="*/ 28 w 176"/>
              <a:gd name="T43" fmla="*/ 152 h 176"/>
              <a:gd name="T44" fmla="*/ 120 w 176"/>
              <a:gd name="T45" fmla="*/ 148 h 176"/>
              <a:gd name="T46" fmla="*/ 35 w 176"/>
              <a:gd name="T47" fmla="*/ 144 h 176"/>
              <a:gd name="T48" fmla="*/ 72 w 176"/>
              <a:gd name="T49" fmla="*/ 126 h 176"/>
              <a:gd name="T50" fmla="*/ 79 w 176"/>
              <a:gd name="T51" fmla="*/ 127 h 176"/>
              <a:gd name="T52" fmla="*/ 109 w 176"/>
              <a:gd name="T53" fmla="*/ 144 h 176"/>
              <a:gd name="T54" fmla="*/ 160 w 176"/>
              <a:gd name="T55" fmla="*/ 0 h 176"/>
              <a:gd name="T56" fmla="*/ 32 w 176"/>
              <a:gd name="T57" fmla="*/ 16 h 176"/>
              <a:gd name="T58" fmla="*/ 36 w 176"/>
              <a:gd name="T59" fmla="*/ 24 h 176"/>
              <a:gd name="T60" fmla="*/ 40 w 176"/>
              <a:gd name="T61" fmla="*/ 16 h 176"/>
              <a:gd name="T62" fmla="*/ 160 w 176"/>
              <a:gd name="T63" fmla="*/ 8 h 176"/>
              <a:gd name="T64" fmla="*/ 168 w 176"/>
              <a:gd name="T65" fmla="*/ 128 h 176"/>
              <a:gd name="T66" fmla="*/ 156 w 176"/>
              <a:gd name="T67" fmla="*/ 136 h 176"/>
              <a:gd name="T68" fmla="*/ 156 w 176"/>
              <a:gd name="T69" fmla="*/ 144 h 176"/>
              <a:gd name="T70" fmla="*/ 176 w 176"/>
              <a:gd name="T71" fmla="*/ 128 h 176"/>
              <a:gd name="T72" fmla="*/ 160 w 176"/>
              <a:gd name="T73" fmla="*/ 0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76" h="176">
                <a:moveTo>
                  <a:pt x="128" y="32"/>
                </a:moveTo>
                <a:cubicBezTo>
                  <a:pt x="16" y="32"/>
                  <a:pt x="16" y="32"/>
                  <a:pt x="16" y="32"/>
                </a:cubicBezTo>
                <a:cubicBezTo>
                  <a:pt x="7" y="32"/>
                  <a:pt x="0" y="39"/>
                  <a:pt x="0" y="48"/>
                </a:cubicBezTo>
                <a:cubicBezTo>
                  <a:pt x="0" y="160"/>
                  <a:pt x="0" y="160"/>
                  <a:pt x="0" y="160"/>
                </a:cubicBezTo>
                <a:cubicBezTo>
                  <a:pt x="0" y="169"/>
                  <a:pt x="7" y="176"/>
                  <a:pt x="16" y="176"/>
                </a:cubicBezTo>
                <a:cubicBezTo>
                  <a:pt x="128" y="176"/>
                  <a:pt x="128" y="176"/>
                  <a:pt x="128" y="176"/>
                </a:cubicBezTo>
                <a:cubicBezTo>
                  <a:pt x="137" y="176"/>
                  <a:pt x="144" y="169"/>
                  <a:pt x="144" y="160"/>
                </a:cubicBezTo>
                <a:cubicBezTo>
                  <a:pt x="144" y="48"/>
                  <a:pt x="144" y="48"/>
                  <a:pt x="144" y="48"/>
                </a:cubicBezTo>
                <a:cubicBezTo>
                  <a:pt x="144" y="39"/>
                  <a:pt x="137" y="32"/>
                  <a:pt x="128" y="32"/>
                </a:cubicBezTo>
                <a:moveTo>
                  <a:pt x="136" y="160"/>
                </a:moveTo>
                <a:cubicBezTo>
                  <a:pt x="136" y="164"/>
                  <a:pt x="132" y="168"/>
                  <a:pt x="128" y="168"/>
                </a:cubicBezTo>
                <a:cubicBezTo>
                  <a:pt x="16" y="168"/>
                  <a:pt x="16" y="168"/>
                  <a:pt x="16" y="168"/>
                </a:cubicBezTo>
                <a:cubicBezTo>
                  <a:pt x="12" y="168"/>
                  <a:pt x="8" y="164"/>
                  <a:pt x="8" y="160"/>
                </a:cubicBezTo>
                <a:cubicBezTo>
                  <a:pt x="8" y="48"/>
                  <a:pt x="8" y="48"/>
                  <a:pt x="8" y="48"/>
                </a:cubicBezTo>
                <a:cubicBezTo>
                  <a:pt x="8" y="44"/>
                  <a:pt x="12" y="40"/>
                  <a:pt x="16" y="40"/>
                </a:cubicBezTo>
                <a:cubicBezTo>
                  <a:pt x="128" y="40"/>
                  <a:pt x="128" y="40"/>
                  <a:pt x="128" y="40"/>
                </a:cubicBezTo>
                <a:cubicBezTo>
                  <a:pt x="132" y="40"/>
                  <a:pt x="136" y="44"/>
                  <a:pt x="136" y="48"/>
                </a:cubicBezTo>
                <a:lnTo>
                  <a:pt x="136" y="160"/>
                </a:lnTo>
                <a:close/>
                <a:moveTo>
                  <a:pt x="40" y="88"/>
                </a:moveTo>
                <a:cubicBezTo>
                  <a:pt x="49" y="88"/>
                  <a:pt x="56" y="81"/>
                  <a:pt x="56" y="72"/>
                </a:cubicBezTo>
                <a:cubicBezTo>
                  <a:pt x="56" y="63"/>
                  <a:pt x="49" y="56"/>
                  <a:pt x="40" y="56"/>
                </a:cubicBezTo>
                <a:cubicBezTo>
                  <a:pt x="31" y="56"/>
                  <a:pt x="24" y="63"/>
                  <a:pt x="24" y="72"/>
                </a:cubicBezTo>
                <a:cubicBezTo>
                  <a:pt x="24" y="81"/>
                  <a:pt x="31" y="88"/>
                  <a:pt x="40" y="88"/>
                </a:cubicBezTo>
                <a:moveTo>
                  <a:pt x="40" y="64"/>
                </a:moveTo>
                <a:cubicBezTo>
                  <a:pt x="44" y="64"/>
                  <a:pt x="48" y="68"/>
                  <a:pt x="48" y="72"/>
                </a:cubicBezTo>
                <a:cubicBezTo>
                  <a:pt x="48" y="76"/>
                  <a:pt x="44" y="80"/>
                  <a:pt x="40" y="80"/>
                </a:cubicBezTo>
                <a:cubicBezTo>
                  <a:pt x="36" y="80"/>
                  <a:pt x="32" y="76"/>
                  <a:pt x="32" y="72"/>
                </a:cubicBezTo>
                <a:cubicBezTo>
                  <a:pt x="32" y="68"/>
                  <a:pt x="36" y="64"/>
                  <a:pt x="40" y="64"/>
                </a:cubicBezTo>
                <a:moveTo>
                  <a:pt x="120" y="147"/>
                </a:moveTo>
                <a:cubicBezTo>
                  <a:pt x="120" y="146"/>
                  <a:pt x="120" y="146"/>
                  <a:pt x="120" y="146"/>
                </a:cubicBezTo>
                <a:cubicBezTo>
                  <a:pt x="120" y="146"/>
                  <a:pt x="120" y="146"/>
                  <a:pt x="120" y="146"/>
                </a:cubicBezTo>
                <a:cubicBezTo>
                  <a:pt x="96" y="107"/>
                  <a:pt x="96" y="107"/>
                  <a:pt x="96" y="107"/>
                </a:cubicBezTo>
                <a:cubicBezTo>
                  <a:pt x="96" y="107"/>
                  <a:pt x="96" y="107"/>
                  <a:pt x="96" y="107"/>
                </a:cubicBezTo>
                <a:cubicBezTo>
                  <a:pt x="95" y="105"/>
                  <a:pt x="94" y="104"/>
                  <a:pt x="92" y="104"/>
                </a:cubicBezTo>
                <a:cubicBezTo>
                  <a:pt x="91" y="104"/>
                  <a:pt x="90" y="104"/>
                  <a:pt x="89" y="105"/>
                </a:cubicBezTo>
                <a:cubicBezTo>
                  <a:pt x="77" y="118"/>
                  <a:pt x="77" y="118"/>
                  <a:pt x="77" y="118"/>
                </a:cubicBezTo>
                <a:cubicBezTo>
                  <a:pt x="64" y="98"/>
                  <a:pt x="64" y="98"/>
                  <a:pt x="64" y="98"/>
                </a:cubicBezTo>
                <a:cubicBezTo>
                  <a:pt x="63" y="97"/>
                  <a:pt x="62" y="96"/>
                  <a:pt x="60" y="96"/>
                </a:cubicBezTo>
                <a:cubicBezTo>
                  <a:pt x="59" y="96"/>
                  <a:pt x="57" y="97"/>
                  <a:pt x="57" y="98"/>
                </a:cubicBezTo>
                <a:cubicBezTo>
                  <a:pt x="57" y="98"/>
                  <a:pt x="57" y="98"/>
                  <a:pt x="57" y="98"/>
                </a:cubicBezTo>
                <a:cubicBezTo>
                  <a:pt x="25" y="146"/>
                  <a:pt x="25" y="146"/>
                  <a:pt x="25" y="146"/>
                </a:cubicBezTo>
                <a:cubicBezTo>
                  <a:pt x="25" y="146"/>
                  <a:pt x="25" y="146"/>
                  <a:pt x="25" y="146"/>
                </a:cubicBezTo>
                <a:cubicBezTo>
                  <a:pt x="24" y="146"/>
                  <a:pt x="24" y="147"/>
                  <a:pt x="24" y="148"/>
                </a:cubicBezTo>
                <a:cubicBezTo>
                  <a:pt x="24" y="150"/>
                  <a:pt x="26" y="152"/>
                  <a:pt x="28" y="152"/>
                </a:cubicBezTo>
                <a:cubicBezTo>
                  <a:pt x="116" y="152"/>
                  <a:pt x="116" y="152"/>
                  <a:pt x="116" y="152"/>
                </a:cubicBezTo>
                <a:cubicBezTo>
                  <a:pt x="118" y="152"/>
                  <a:pt x="120" y="150"/>
                  <a:pt x="120" y="148"/>
                </a:cubicBezTo>
                <a:cubicBezTo>
                  <a:pt x="120" y="147"/>
                  <a:pt x="120" y="147"/>
                  <a:pt x="120" y="147"/>
                </a:cubicBezTo>
                <a:close/>
                <a:moveTo>
                  <a:pt x="35" y="144"/>
                </a:moveTo>
                <a:cubicBezTo>
                  <a:pt x="60" y="107"/>
                  <a:pt x="60" y="107"/>
                  <a:pt x="60" y="107"/>
                </a:cubicBezTo>
                <a:cubicBezTo>
                  <a:pt x="72" y="126"/>
                  <a:pt x="72" y="126"/>
                  <a:pt x="72" y="126"/>
                </a:cubicBezTo>
                <a:cubicBezTo>
                  <a:pt x="73" y="127"/>
                  <a:pt x="74" y="128"/>
                  <a:pt x="76" y="128"/>
                </a:cubicBezTo>
                <a:cubicBezTo>
                  <a:pt x="77" y="128"/>
                  <a:pt x="78" y="128"/>
                  <a:pt x="79" y="127"/>
                </a:cubicBezTo>
                <a:cubicBezTo>
                  <a:pt x="91" y="114"/>
                  <a:pt x="91" y="114"/>
                  <a:pt x="91" y="114"/>
                </a:cubicBezTo>
                <a:cubicBezTo>
                  <a:pt x="109" y="144"/>
                  <a:pt x="109" y="144"/>
                  <a:pt x="109" y="144"/>
                </a:cubicBezTo>
                <a:lnTo>
                  <a:pt x="35" y="144"/>
                </a:lnTo>
                <a:close/>
                <a:moveTo>
                  <a:pt x="160" y="0"/>
                </a:moveTo>
                <a:cubicBezTo>
                  <a:pt x="48" y="0"/>
                  <a:pt x="48" y="0"/>
                  <a:pt x="48" y="0"/>
                </a:cubicBezTo>
                <a:cubicBezTo>
                  <a:pt x="39" y="0"/>
                  <a:pt x="32" y="7"/>
                  <a:pt x="32" y="16"/>
                </a:cubicBezTo>
                <a:cubicBezTo>
                  <a:pt x="32" y="20"/>
                  <a:pt x="32" y="20"/>
                  <a:pt x="32" y="20"/>
                </a:cubicBezTo>
                <a:cubicBezTo>
                  <a:pt x="32" y="22"/>
                  <a:pt x="34" y="24"/>
                  <a:pt x="36" y="24"/>
                </a:cubicBezTo>
                <a:cubicBezTo>
                  <a:pt x="38" y="24"/>
                  <a:pt x="40" y="22"/>
                  <a:pt x="40" y="20"/>
                </a:cubicBezTo>
                <a:cubicBezTo>
                  <a:pt x="40" y="16"/>
                  <a:pt x="40" y="16"/>
                  <a:pt x="40" y="16"/>
                </a:cubicBezTo>
                <a:cubicBezTo>
                  <a:pt x="40" y="12"/>
                  <a:pt x="44" y="8"/>
                  <a:pt x="48" y="8"/>
                </a:cubicBezTo>
                <a:cubicBezTo>
                  <a:pt x="160" y="8"/>
                  <a:pt x="160" y="8"/>
                  <a:pt x="160" y="8"/>
                </a:cubicBezTo>
                <a:cubicBezTo>
                  <a:pt x="164" y="8"/>
                  <a:pt x="168" y="12"/>
                  <a:pt x="168" y="16"/>
                </a:cubicBezTo>
                <a:cubicBezTo>
                  <a:pt x="168" y="128"/>
                  <a:pt x="168" y="128"/>
                  <a:pt x="168" y="128"/>
                </a:cubicBezTo>
                <a:cubicBezTo>
                  <a:pt x="168" y="132"/>
                  <a:pt x="164" y="136"/>
                  <a:pt x="160" y="136"/>
                </a:cubicBezTo>
                <a:cubicBezTo>
                  <a:pt x="156" y="136"/>
                  <a:pt x="156" y="136"/>
                  <a:pt x="156" y="136"/>
                </a:cubicBezTo>
                <a:cubicBezTo>
                  <a:pt x="154" y="136"/>
                  <a:pt x="152" y="138"/>
                  <a:pt x="152" y="140"/>
                </a:cubicBezTo>
                <a:cubicBezTo>
                  <a:pt x="152" y="142"/>
                  <a:pt x="154" y="144"/>
                  <a:pt x="156" y="144"/>
                </a:cubicBezTo>
                <a:cubicBezTo>
                  <a:pt x="160" y="144"/>
                  <a:pt x="160" y="144"/>
                  <a:pt x="160" y="144"/>
                </a:cubicBezTo>
                <a:cubicBezTo>
                  <a:pt x="169" y="144"/>
                  <a:pt x="176" y="137"/>
                  <a:pt x="176" y="128"/>
                </a:cubicBezTo>
                <a:cubicBezTo>
                  <a:pt x="176" y="16"/>
                  <a:pt x="176" y="16"/>
                  <a:pt x="176" y="16"/>
                </a:cubicBezTo>
                <a:cubicBezTo>
                  <a:pt x="176" y="7"/>
                  <a:pt x="169" y="0"/>
                  <a:pt x="160" y="0"/>
                </a:cubicBezTo>
              </a:path>
            </a:pathLst>
          </a:custGeom>
          <a:solidFill>
            <a:schemeClr val="bg1"/>
          </a:solidFill>
          <a:ln>
            <a:noFill/>
          </a:ln>
        </p:spPr>
        <p:txBody>
          <a:bodyPr vert="horz" wrap="square" lIns="96435" tIns="48218" rIns="96435" bIns="48218" numCol="1" anchor="t" anchorCtr="0" compatLnSpc="1"/>
          <a:lstStyle/>
          <a:p>
            <a:endParaRPr lang="en-US">
              <a:latin typeface="+mn-lt"/>
              <a:ea typeface="+mn-ea"/>
              <a:cs typeface="+mn-ea"/>
              <a:sym typeface="+mn-lt"/>
            </a:endParaRPr>
          </a:p>
        </p:txBody>
      </p:sp>
      <p:sp>
        <p:nvSpPr>
          <p:cNvPr id="117" name="Freeform 13"/>
          <p:cNvSpPr>
            <a:spLocks noEditPoints="1"/>
          </p:cNvSpPr>
          <p:nvPr/>
        </p:nvSpPr>
        <p:spPr bwMode="auto">
          <a:xfrm>
            <a:off x="2509564" y="2764161"/>
            <a:ext cx="381761" cy="380102"/>
          </a:xfrm>
          <a:custGeom>
            <a:avLst/>
            <a:gdLst>
              <a:gd name="T0" fmla="*/ 162 w 176"/>
              <a:gd name="T1" fmla="*/ 68 h 176"/>
              <a:gd name="T2" fmla="*/ 159 w 176"/>
              <a:gd name="T3" fmla="*/ 42 h 176"/>
              <a:gd name="T4" fmla="*/ 142 w 176"/>
              <a:gd name="T5" fmla="*/ 17 h 176"/>
              <a:gd name="T6" fmla="*/ 134 w 176"/>
              <a:gd name="T7" fmla="*/ 17 h 176"/>
              <a:gd name="T8" fmla="*/ 108 w 176"/>
              <a:gd name="T9" fmla="*/ 14 h 176"/>
              <a:gd name="T10" fmla="*/ 100 w 176"/>
              <a:gd name="T11" fmla="*/ 0 h 176"/>
              <a:gd name="T12" fmla="*/ 70 w 176"/>
              <a:gd name="T13" fmla="*/ 6 h 176"/>
              <a:gd name="T14" fmla="*/ 50 w 176"/>
              <a:gd name="T15" fmla="*/ 22 h 176"/>
              <a:gd name="T16" fmla="*/ 38 w 176"/>
              <a:gd name="T17" fmla="*/ 16 h 176"/>
              <a:gd name="T18" fmla="*/ 17 w 176"/>
              <a:gd name="T19" fmla="*/ 34 h 176"/>
              <a:gd name="T20" fmla="*/ 22 w 176"/>
              <a:gd name="T21" fmla="*/ 50 h 176"/>
              <a:gd name="T22" fmla="*/ 6 w 176"/>
              <a:gd name="T23" fmla="*/ 70 h 176"/>
              <a:gd name="T24" fmla="*/ 0 w 176"/>
              <a:gd name="T25" fmla="*/ 100 h 176"/>
              <a:gd name="T26" fmla="*/ 14 w 176"/>
              <a:gd name="T27" fmla="*/ 108 h 176"/>
              <a:gd name="T28" fmla="*/ 17 w 176"/>
              <a:gd name="T29" fmla="*/ 134 h 176"/>
              <a:gd name="T30" fmla="*/ 34 w 176"/>
              <a:gd name="T31" fmla="*/ 159 h 176"/>
              <a:gd name="T32" fmla="*/ 42 w 176"/>
              <a:gd name="T33" fmla="*/ 159 h 176"/>
              <a:gd name="T34" fmla="*/ 68 w 176"/>
              <a:gd name="T35" fmla="*/ 162 h 176"/>
              <a:gd name="T36" fmla="*/ 76 w 176"/>
              <a:gd name="T37" fmla="*/ 176 h 176"/>
              <a:gd name="T38" fmla="*/ 106 w 176"/>
              <a:gd name="T39" fmla="*/ 170 h 176"/>
              <a:gd name="T40" fmla="*/ 126 w 176"/>
              <a:gd name="T41" fmla="*/ 154 h 176"/>
              <a:gd name="T42" fmla="*/ 138 w 176"/>
              <a:gd name="T43" fmla="*/ 160 h 176"/>
              <a:gd name="T44" fmla="*/ 159 w 176"/>
              <a:gd name="T45" fmla="*/ 142 h 176"/>
              <a:gd name="T46" fmla="*/ 154 w 176"/>
              <a:gd name="T47" fmla="*/ 126 h 176"/>
              <a:gd name="T48" fmla="*/ 170 w 176"/>
              <a:gd name="T49" fmla="*/ 106 h 176"/>
              <a:gd name="T50" fmla="*/ 176 w 176"/>
              <a:gd name="T51" fmla="*/ 76 h 176"/>
              <a:gd name="T52" fmla="*/ 168 w 176"/>
              <a:gd name="T53" fmla="*/ 98 h 176"/>
              <a:gd name="T54" fmla="*/ 160 w 176"/>
              <a:gd name="T55" fmla="*/ 100 h 176"/>
              <a:gd name="T56" fmla="*/ 147 w 176"/>
              <a:gd name="T57" fmla="*/ 122 h 176"/>
              <a:gd name="T58" fmla="*/ 152 w 176"/>
              <a:gd name="T59" fmla="*/ 138 h 176"/>
              <a:gd name="T60" fmla="*/ 138 w 176"/>
              <a:gd name="T61" fmla="*/ 152 h 176"/>
              <a:gd name="T62" fmla="*/ 126 w 176"/>
              <a:gd name="T63" fmla="*/ 146 h 176"/>
              <a:gd name="T64" fmla="*/ 106 w 176"/>
              <a:gd name="T65" fmla="*/ 154 h 176"/>
              <a:gd name="T66" fmla="*/ 98 w 176"/>
              <a:gd name="T67" fmla="*/ 168 h 176"/>
              <a:gd name="T68" fmla="*/ 78 w 176"/>
              <a:gd name="T69" fmla="*/ 168 h 176"/>
              <a:gd name="T70" fmla="*/ 70 w 176"/>
              <a:gd name="T71" fmla="*/ 154 h 176"/>
              <a:gd name="T72" fmla="*/ 50 w 176"/>
              <a:gd name="T73" fmla="*/ 146 h 176"/>
              <a:gd name="T74" fmla="*/ 39 w 176"/>
              <a:gd name="T75" fmla="*/ 152 h 176"/>
              <a:gd name="T76" fmla="*/ 24 w 176"/>
              <a:gd name="T77" fmla="*/ 138 h 176"/>
              <a:gd name="T78" fmla="*/ 29 w 176"/>
              <a:gd name="T79" fmla="*/ 122 h 176"/>
              <a:gd name="T80" fmla="*/ 16 w 176"/>
              <a:gd name="T81" fmla="*/ 100 h 176"/>
              <a:gd name="T82" fmla="*/ 8 w 176"/>
              <a:gd name="T83" fmla="*/ 98 h 176"/>
              <a:gd name="T84" fmla="*/ 16 w 176"/>
              <a:gd name="T85" fmla="*/ 76 h 176"/>
              <a:gd name="T86" fmla="*/ 29 w 176"/>
              <a:gd name="T87" fmla="*/ 54 h 176"/>
              <a:gd name="T88" fmla="*/ 24 w 176"/>
              <a:gd name="T89" fmla="*/ 38 h 176"/>
              <a:gd name="T90" fmla="*/ 38 w 176"/>
              <a:gd name="T91" fmla="*/ 24 h 176"/>
              <a:gd name="T92" fmla="*/ 50 w 176"/>
              <a:gd name="T93" fmla="*/ 30 h 176"/>
              <a:gd name="T94" fmla="*/ 70 w 176"/>
              <a:gd name="T95" fmla="*/ 22 h 176"/>
              <a:gd name="T96" fmla="*/ 78 w 176"/>
              <a:gd name="T97" fmla="*/ 8 h 176"/>
              <a:gd name="T98" fmla="*/ 98 w 176"/>
              <a:gd name="T99" fmla="*/ 8 h 176"/>
              <a:gd name="T100" fmla="*/ 106 w 176"/>
              <a:gd name="T101" fmla="*/ 22 h 176"/>
              <a:gd name="T102" fmla="*/ 126 w 176"/>
              <a:gd name="T103" fmla="*/ 30 h 176"/>
              <a:gd name="T104" fmla="*/ 138 w 176"/>
              <a:gd name="T105" fmla="*/ 24 h 176"/>
              <a:gd name="T106" fmla="*/ 152 w 176"/>
              <a:gd name="T107" fmla="*/ 39 h 176"/>
              <a:gd name="T108" fmla="*/ 147 w 176"/>
              <a:gd name="T109" fmla="*/ 54 h 176"/>
              <a:gd name="T110" fmla="*/ 160 w 176"/>
              <a:gd name="T111" fmla="*/ 76 h 176"/>
              <a:gd name="T112" fmla="*/ 168 w 176"/>
              <a:gd name="T113" fmla="*/ 98 h 176"/>
              <a:gd name="T114" fmla="*/ 48 w 176"/>
              <a:gd name="T115" fmla="*/ 88 h 176"/>
              <a:gd name="T116" fmla="*/ 128 w 176"/>
              <a:gd name="T117" fmla="*/ 88 h 176"/>
              <a:gd name="T118" fmla="*/ 88 w 176"/>
              <a:gd name="T119" fmla="*/ 120 h 176"/>
              <a:gd name="T120" fmla="*/ 88 w 176"/>
              <a:gd name="T121" fmla="*/ 56 h 176"/>
              <a:gd name="T122" fmla="*/ 88 w 176"/>
              <a:gd name="T123" fmla="*/ 120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76" h="176">
                <a:moveTo>
                  <a:pt x="170" y="70"/>
                </a:moveTo>
                <a:cubicBezTo>
                  <a:pt x="162" y="68"/>
                  <a:pt x="162" y="68"/>
                  <a:pt x="162" y="68"/>
                </a:cubicBezTo>
                <a:cubicBezTo>
                  <a:pt x="160" y="62"/>
                  <a:pt x="157" y="56"/>
                  <a:pt x="154" y="50"/>
                </a:cubicBezTo>
                <a:cubicBezTo>
                  <a:pt x="159" y="42"/>
                  <a:pt x="159" y="42"/>
                  <a:pt x="159" y="42"/>
                </a:cubicBezTo>
                <a:cubicBezTo>
                  <a:pt x="160" y="40"/>
                  <a:pt x="161" y="36"/>
                  <a:pt x="159" y="34"/>
                </a:cubicBezTo>
                <a:cubicBezTo>
                  <a:pt x="142" y="17"/>
                  <a:pt x="142" y="17"/>
                  <a:pt x="142" y="17"/>
                </a:cubicBezTo>
                <a:cubicBezTo>
                  <a:pt x="141" y="16"/>
                  <a:pt x="140" y="16"/>
                  <a:pt x="138" y="16"/>
                </a:cubicBezTo>
                <a:cubicBezTo>
                  <a:pt x="137" y="16"/>
                  <a:pt x="135" y="17"/>
                  <a:pt x="134" y="17"/>
                </a:cubicBezTo>
                <a:cubicBezTo>
                  <a:pt x="126" y="22"/>
                  <a:pt x="126" y="22"/>
                  <a:pt x="126" y="22"/>
                </a:cubicBezTo>
                <a:cubicBezTo>
                  <a:pt x="120" y="19"/>
                  <a:pt x="114" y="16"/>
                  <a:pt x="108" y="14"/>
                </a:cubicBezTo>
                <a:cubicBezTo>
                  <a:pt x="106" y="6"/>
                  <a:pt x="106" y="6"/>
                  <a:pt x="106" y="6"/>
                </a:cubicBezTo>
                <a:cubicBezTo>
                  <a:pt x="105" y="3"/>
                  <a:pt x="103" y="0"/>
                  <a:pt x="100" y="0"/>
                </a:cubicBezTo>
                <a:cubicBezTo>
                  <a:pt x="76" y="0"/>
                  <a:pt x="76" y="0"/>
                  <a:pt x="76" y="0"/>
                </a:cubicBezTo>
                <a:cubicBezTo>
                  <a:pt x="73" y="0"/>
                  <a:pt x="71" y="3"/>
                  <a:pt x="70" y="6"/>
                </a:cubicBezTo>
                <a:cubicBezTo>
                  <a:pt x="68" y="14"/>
                  <a:pt x="68" y="14"/>
                  <a:pt x="68" y="14"/>
                </a:cubicBezTo>
                <a:cubicBezTo>
                  <a:pt x="62" y="16"/>
                  <a:pt x="56" y="19"/>
                  <a:pt x="50" y="22"/>
                </a:cubicBezTo>
                <a:cubicBezTo>
                  <a:pt x="42" y="17"/>
                  <a:pt x="42" y="17"/>
                  <a:pt x="42" y="17"/>
                </a:cubicBezTo>
                <a:cubicBezTo>
                  <a:pt x="41" y="17"/>
                  <a:pt x="39" y="16"/>
                  <a:pt x="38" y="16"/>
                </a:cubicBezTo>
                <a:cubicBezTo>
                  <a:pt x="36" y="16"/>
                  <a:pt x="35" y="16"/>
                  <a:pt x="34" y="17"/>
                </a:cubicBezTo>
                <a:cubicBezTo>
                  <a:pt x="17" y="34"/>
                  <a:pt x="17" y="34"/>
                  <a:pt x="17" y="34"/>
                </a:cubicBezTo>
                <a:cubicBezTo>
                  <a:pt x="15" y="36"/>
                  <a:pt x="16" y="40"/>
                  <a:pt x="17" y="42"/>
                </a:cubicBezTo>
                <a:cubicBezTo>
                  <a:pt x="22" y="50"/>
                  <a:pt x="22" y="50"/>
                  <a:pt x="22" y="50"/>
                </a:cubicBezTo>
                <a:cubicBezTo>
                  <a:pt x="19" y="56"/>
                  <a:pt x="16" y="62"/>
                  <a:pt x="14" y="68"/>
                </a:cubicBezTo>
                <a:cubicBezTo>
                  <a:pt x="6" y="70"/>
                  <a:pt x="6" y="70"/>
                  <a:pt x="6" y="70"/>
                </a:cubicBezTo>
                <a:cubicBezTo>
                  <a:pt x="3" y="71"/>
                  <a:pt x="0" y="73"/>
                  <a:pt x="0" y="76"/>
                </a:cubicBezTo>
                <a:cubicBezTo>
                  <a:pt x="0" y="100"/>
                  <a:pt x="0" y="100"/>
                  <a:pt x="0" y="100"/>
                </a:cubicBezTo>
                <a:cubicBezTo>
                  <a:pt x="0" y="103"/>
                  <a:pt x="3" y="105"/>
                  <a:pt x="6" y="106"/>
                </a:cubicBezTo>
                <a:cubicBezTo>
                  <a:pt x="14" y="108"/>
                  <a:pt x="14" y="108"/>
                  <a:pt x="14" y="108"/>
                </a:cubicBezTo>
                <a:cubicBezTo>
                  <a:pt x="16" y="114"/>
                  <a:pt x="19" y="120"/>
                  <a:pt x="22" y="126"/>
                </a:cubicBezTo>
                <a:cubicBezTo>
                  <a:pt x="17" y="134"/>
                  <a:pt x="17" y="134"/>
                  <a:pt x="17" y="134"/>
                </a:cubicBezTo>
                <a:cubicBezTo>
                  <a:pt x="16" y="136"/>
                  <a:pt x="15" y="140"/>
                  <a:pt x="17" y="142"/>
                </a:cubicBezTo>
                <a:cubicBezTo>
                  <a:pt x="34" y="159"/>
                  <a:pt x="34" y="159"/>
                  <a:pt x="34" y="159"/>
                </a:cubicBezTo>
                <a:cubicBezTo>
                  <a:pt x="35" y="160"/>
                  <a:pt x="36" y="160"/>
                  <a:pt x="38" y="160"/>
                </a:cubicBezTo>
                <a:cubicBezTo>
                  <a:pt x="39" y="160"/>
                  <a:pt x="41" y="159"/>
                  <a:pt x="42" y="159"/>
                </a:cubicBezTo>
                <a:cubicBezTo>
                  <a:pt x="50" y="154"/>
                  <a:pt x="50" y="154"/>
                  <a:pt x="50" y="154"/>
                </a:cubicBezTo>
                <a:cubicBezTo>
                  <a:pt x="56" y="157"/>
                  <a:pt x="62" y="160"/>
                  <a:pt x="68" y="162"/>
                </a:cubicBezTo>
                <a:cubicBezTo>
                  <a:pt x="70" y="170"/>
                  <a:pt x="70" y="170"/>
                  <a:pt x="70" y="170"/>
                </a:cubicBezTo>
                <a:cubicBezTo>
                  <a:pt x="71" y="173"/>
                  <a:pt x="73" y="176"/>
                  <a:pt x="76" y="176"/>
                </a:cubicBezTo>
                <a:cubicBezTo>
                  <a:pt x="100" y="176"/>
                  <a:pt x="100" y="176"/>
                  <a:pt x="100" y="176"/>
                </a:cubicBezTo>
                <a:cubicBezTo>
                  <a:pt x="103" y="176"/>
                  <a:pt x="105" y="173"/>
                  <a:pt x="106" y="170"/>
                </a:cubicBezTo>
                <a:cubicBezTo>
                  <a:pt x="108" y="162"/>
                  <a:pt x="108" y="162"/>
                  <a:pt x="108" y="162"/>
                </a:cubicBezTo>
                <a:cubicBezTo>
                  <a:pt x="114" y="160"/>
                  <a:pt x="120" y="157"/>
                  <a:pt x="126" y="154"/>
                </a:cubicBezTo>
                <a:cubicBezTo>
                  <a:pt x="134" y="159"/>
                  <a:pt x="134" y="159"/>
                  <a:pt x="134" y="159"/>
                </a:cubicBezTo>
                <a:cubicBezTo>
                  <a:pt x="135" y="159"/>
                  <a:pt x="137" y="160"/>
                  <a:pt x="138" y="160"/>
                </a:cubicBezTo>
                <a:cubicBezTo>
                  <a:pt x="140" y="160"/>
                  <a:pt x="141" y="160"/>
                  <a:pt x="142" y="159"/>
                </a:cubicBezTo>
                <a:cubicBezTo>
                  <a:pt x="159" y="142"/>
                  <a:pt x="159" y="142"/>
                  <a:pt x="159" y="142"/>
                </a:cubicBezTo>
                <a:cubicBezTo>
                  <a:pt x="161" y="140"/>
                  <a:pt x="160" y="136"/>
                  <a:pt x="159" y="134"/>
                </a:cubicBezTo>
                <a:cubicBezTo>
                  <a:pt x="154" y="126"/>
                  <a:pt x="154" y="126"/>
                  <a:pt x="154" y="126"/>
                </a:cubicBezTo>
                <a:cubicBezTo>
                  <a:pt x="157" y="120"/>
                  <a:pt x="160" y="114"/>
                  <a:pt x="162" y="108"/>
                </a:cubicBezTo>
                <a:cubicBezTo>
                  <a:pt x="170" y="106"/>
                  <a:pt x="170" y="106"/>
                  <a:pt x="170" y="106"/>
                </a:cubicBezTo>
                <a:cubicBezTo>
                  <a:pt x="173" y="105"/>
                  <a:pt x="176" y="103"/>
                  <a:pt x="176" y="100"/>
                </a:cubicBezTo>
                <a:cubicBezTo>
                  <a:pt x="176" y="76"/>
                  <a:pt x="176" y="76"/>
                  <a:pt x="176" y="76"/>
                </a:cubicBezTo>
                <a:cubicBezTo>
                  <a:pt x="176" y="73"/>
                  <a:pt x="173" y="71"/>
                  <a:pt x="170" y="70"/>
                </a:cubicBezTo>
                <a:moveTo>
                  <a:pt x="168" y="98"/>
                </a:moveTo>
                <a:cubicBezTo>
                  <a:pt x="168" y="98"/>
                  <a:pt x="168" y="98"/>
                  <a:pt x="168" y="98"/>
                </a:cubicBezTo>
                <a:cubicBezTo>
                  <a:pt x="160" y="100"/>
                  <a:pt x="160" y="100"/>
                  <a:pt x="160" y="100"/>
                </a:cubicBezTo>
                <a:cubicBezTo>
                  <a:pt x="157" y="101"/>
                  <a:pt x="155" y="103"/>
                  <a:pt x="154" y="106"/>
                </a:cubicBezTo>
                <a:cubicBezTo>
                  <a:pt x="152" y="111"/>
                  <a:pt x="150" y="117"/>
                  <a:pt x="147" y="122"/>
                </a:cubicBezTo>
                <a:cubicBezTo>
                  <a:pt x="146" y="125"/>
                  <a:pt x="146" y="128"/>
                  <a:pt x="147" y="130"/>
                </a:cubicBezTo>
                <a:cubicBezTo>
                  <a:pt x="152" y="138"/>
                  <a:pt x="152" y="138"/>
                  <a:pt x="152" y="138"/>
                </a:cubicBezTo>
                <a:cubicBezTo>
                  <a:pt x="138" y="152"/>
                  <a:pt x="138" y="152"/>
                  <a:pt x="138" y="152"/>
                </a:cubicBezTo>
                <a:cubicBezTo>
                  <a:pt x="138" y="152"/>
                  <a:pt x="138" y="152"/>
                  <a:pt x="138" y="152"/>
                </a:cubicBezTo>
                <a:cubicBezTo>
                  <a:pt x="130" y="147"/>
                  <a:pt x="130" y="147"/>
                  <a:pt x="130" y="147"/>
                </a:cubicBezTo>
                <a:cubicBezTo>
                  <a:pt x="129" y="146"/>
                  <a:pt x="128" y="146"/>
                  <a:pt x="126" y="146"/>
                </a:cubicBezTo>
                <a:cubicBezTo>
                  <a:pt x="125" y="146"/>
                  <a:pt x="123" y="146"/>
                  <a:pt x="122" y="147"/>
                </a:cubicBezTo>
                <a:cubicBezTo>
                  <a:pt x="117" y="150"/>
                  <a:pt x="111" y="152"/>
                  <a:pt x="106" y="154"/>
                </a:cubicBezTo>
                <a:cubicBezTo>
                  <a:pt x="103" y="155"/>
                  <a:pt x="101" y="157"/>
                  <a:pt x="100" y="160"/>
                </a:cubicBezTo>
                <a:cubicBezTo>
                  <a:pt x="98" y="168"/>
                  <a:pt x="98" y="168"/>
                  <a:pt x="98" y="168"/>
                </a:cubicBezTo>
                <a:cubicBezTo>
                  <a:pt x="98" y="168"/>
                  <a:pt x="98" y="168"/>
                  <a:pt x="98" y="168"/>
                </a:cubicBezTo>
                <a:cubicBezTo>
                  <a:pt x="78" y="168"/>
                  <a:pt x="78" y="168"/>
                  <a:pt x="78" y="168"/>
                </a:cubicBezTo>
                <a:cubicBezTo>
                  <a:pt x="76" y="160"/>
                  <a:pt x="76" y="160"/>
                  <a:pt x="76" y="160"/>
                </a:cubicBezTo>
                <a:cubicBezTo>
                  <a:pt x="75" y="157"/>
                  <a:pt x="73" y="155"/>
                  <a:pt x="70" y="154"/>
                </a:cubicBezTo>
                <a:cubicBezTo>
                  <a:pt x="65" y="152"/>
                  <a:pt x="59" y="150"/>
                  <a:pt x="54" y="147"/>
                </a:cubicBezTo>
                <a:cubicBezTo>
                  <a:pt x="53" y="146"/>
                  <a:pt x="51" y="146"/>
                  <a:pt x="50" y="146"/>
                </a:cubicBezTo>
                <a:cubicBezTo>
                  <a:pt x="48" y="146"/>
                  <a:pt x="47" y="146"/>
                  <a:pt x="46" y="147"/>
                </a:cubicBezTo>
                <a:cubicBezTo>
                  <a:pt x="39" y="152"/>
                  <a:pt x="39" y="152"/>
                  <a:pt x="39" y="152"/>
                </a:cubicBezTo>
                <a:cubicBezTo>
                  <a:pt x="38" y="152"/>
                  <a:pt x="38" y="152"/>
                  <a:pt x="38" y="152"/>
                </a:cubicBezTo>
                <a:cubicBezTo>
                  <a:pt x="24" y="138"/>
                  <a:pt x="24" y="138"/>
                  <a:pt x="24" y="138"/>
                </a:cubicBezTo>
                <a:cubicBezTo>
                  <a:pt x="29" y="130"/>
                  <a:pt x="29" y="130"/>
                  <a:pt x="29" y="130"/>
                </a:cubicBezTo>
                <a:cubicBezTo>
                  <a:pt x="30" y="128"/>
                  <a:pt x="30" y="125"/>
                  <a:pt x="29" y="122"/>
                </a:cubicBezTo>
                <a:cubicBezTo>
                  <a:pt x="26" y="117"/>
                  <a:pt x="24" y="111"/>
                  <a:pt x="22" y="106"/>
                </a:cubicBezTo>
                <a:cubicBezTo>
                  <a:pt x="21" y="103"/>
                  <a:pt x="19" y="101"/>
                  <a:pt x="16" y="100"/>
                </a:cubicBezTo>
                <a:cubicBezTo>
                  <a:pt x="8" y="98"/>
                  <a:pt x="8" y="98"/>
                  <a:pt x="8" y="98"/>
                </a:cubicBezTo>
                <a:cubicBezTo>
                  <a:pt x="8" y="98"/>
                  <a:pt x="8" y="98"/>
                  <a:pt x="8" y="98"/>
                </a:cubicBezTo>
                <a:cubicBezTo>
                  <a:pt x="8" y="78"/>
                  <a:pt x="8" y="78"/>
                  <a:pt x="8" y="78"/>
                </a:cubicBezTo>
                <a:cubicBezTo>
                  <a:pt x="16" y="76"/>
                  <a:pt x="16" y="76"/>
                  <a:pt x="16" y="76"/>
                </a:cubicBezTo>
                <a:cubicBezTo>
                  <a:pt x="19" y="75"/>
                  <a:pt x="21" y="73"/>
                  <a:pt x="22" y="70"/>
                </a:cubicBezTo>
                <a:cubicBezTo>
                  <a:pt x="24" y="65"/>
                  <a:pt x="26" y="59"/>
                  <a:pt x="29" y="54"/>
                </a:cubicBezTo>
                <a:cubicBezTo>
                  <a:pt x="30" y="51"/>
                  <a:pt x="30" y="48"/>
                  <a:pt x="29" y="46"/>
                </a:cubicBezTo>
                <a:cubicBezTo>
                  <a:pt x="24" y="38"/>
                  <a:pt x="24" y="38"/>
                  <a:pt x="24" y="38"/>
                </a:cubicBezTo>
                <a:cubicBezTo>
                  <a:pt x="24" y="38"/>
                  <a:pt x="24" y="38"/>
                  <a:pt x="24" y="38"/>
                </a:cubicBezTo>
                <a:cubicBezTo>
                  <a:pt x="38" y="24"/>
                  <a:pt x="38" y="24"/>
                  <a:pt x="38" y="24"/>
                </a:cubicBezTo>
                <a:cubicBezTo>
                  <a:pt x="46" y="29"/>
                  <a:pt x="46" y="29"/>
                  <a:pt x="46" y="29"/>
                </a:cubicBezTo>
                <a:cubicBezTo>
                  <a:pt x="47" y="30"/>
                  <a:pt x="48" y="30"/>
                  <a:pt x="50" y="30"/>
                </a:cubicBezTo>
                <a:cubicBezTo>
                  <a:pt x="51" y="30"/>
                  <a:pt x="53" y="30"/>
                  <a:pt x="54" y="29"/>
                </a:cubicBezTo>
                <a:cubicBezTo>
                  <a:pt x="59" y="26"/>
                  <a:pt x="65" y="24"/>
                  <a:pt x="70" y="22"/>
                </a:cubicBezTo>
                <a:cubicBezTo>
                  <a:pt x="73" y="21"/>
                  <a:pt x="75" y="19"/>
                  <a:pt x="76" y="16"/>
                </a:cubicBezTo>
                <a:cubicBezTo>
                  <a:pt x="78" y="8"/>
                  <a:pt x="78" y="8"/>
                  <a:pt x="78" y="8"/>
                </a:cubicBezTo>
                <a:cubicBezTo>
                  <a:pt x="98" y="8"/>
                  <a:pt x="98" y="8"/>
                  <a:pt x="98" y="8"/>
                </a:cubicBezTo>
                <a:cubicBezTo>
                  <a:pt x="98" y="8"/>
                  <a:pt x="98" y="8"/>
                  <a:pt x="98" y="8"/>
                </a:cubicBezTo>
                <a:cubicBezTo>
                  <a:pt x="100" y="16"/>
                  <a:pt x="100" y="16"/>
                  <a:pt x="100" y="16"/>
                </a:cubicBezTo>
                <a:cubicBezTo>
                  <a:pt x="101" y="19"/>
                  <a:pt x="103" y="21"/>
                  <a:pt x="106" y="22"/>
                </a:cubicBezTo>
                <a:cubicBezTo>
                  <a:pt x="111" y="24"/>
                  <a:pt x="117" y="26"/>
                  <a:pt x="122" y="29"/>
                </a:cubicBezTo>
                <a:cubicBezTo>
                  <a:pt x="123" y="30"/>
                  <a:pt x="125" y="30"/>
                  <a:pt x="126" y="30"/>
                </a:cubicBezTo>
                <a:cubicBezTo>
                  <a:pt x="128" y="30"/>
                  <a:pt x="129" y="30"/>
                  <a:pt x="130" y="29"/>
                </a:cubicBezTo>
                <a:cubicBezTo>
                  <a:pt x="138" y="24"/>
                  <a:pt x="138" y="24"/>
                  <a:pt x="138" y="24"/>
                </a:cubicBezTo>
                <a:cubicBezTo>
                  <a:pt x="152" y="38"/>
                  <a:pt x="152" y="38"/>
                  <a:pt x="152" y="38"/>
                </a:cubicBezTo>
                <a:cubicBezTo>
                  <a:pt x="152" y="38"/>
                  <a:pt x="152" y="38"/>
                  <a:pt x="152" y="39"/>
                </a:cubicBezTo>
                <a:cubicBezTo>
                  <a:pt x="147" y="46"/>
                  <a:pt x="147" y="46"/>
                  <a:pt x="147" y="46"/>
                </a:cubicBezTo>
                <a:cubicBezTo>
                  <a:pt x="146" y="48"/>
                  <a:pt x="146" y="51"/>
                  <a:pt x="147" y="54"/>
                </a:cubicBezTo>
                <a:cubicBezTo>
                  <a:pt x="150" y="59"/>
                  <a:pt x="152" y="65"/>
                  <a:pt x="154" y="70"/>
                </a:cubicBezTo>
                <a:cubicBezTo>
                  <a:pt x="155" y="73"/>
                  <a:pt x="157" y="75"/>
                  <a:pt x="160" y="76"/>
                </a:cubicBezTo>
                <a:cubicBezTo>
                  <a:pt x="168" y="78"/>
                  <a:pt x="168" y="78"/>
                  <a:pt x="168" y="78"/>
                </a:cubicBezTo>
                <a:lnTo>
                  <a:pt x="168" y="98"/>
                </a:lnTo>
                <a:close/>
                <a:moveTo>
                  <a:pt x="88" y="48"/>
                </a:moveTo>
                <a:cubicBezTo>
                  <a:pt x="66" y="48"/>
                  <a:pt x="48" y="66"/>
                  <a:pt x="48" y="88"/>
                </a:cubicBezTo>
                <a:cubicBezTo>
                  <a:pt x="48" y="110"/>
                  <a:pt x="66" y="128"/>
                  <a:pt x="88" y="128"/>
                </a:cubicBezTo>
                <a:cubicBezTo>
                  <a:pt x="110" y="128"/>
                  <a:pt x="128" y="110"/>
                  <a:pt x="128" y="88"/>
                </a:cubicBezTo>
                <a:cubicBezTo>
                  <a:pt x="128" y="66"/>
                  <a:pt x="110" y="48"/>
                  <a:pt x="88" y="48"/>
                </a:cubicBezTo>
                <a:moveTo>
                  <a:pt x="88" y="120"/>
                </a:moveTo>
                <a:cubicBezTo>
                  <a:pt x="70" y="120"/>
                  <a:pt x="56" y="106"/>
                  <a:pt x="56" y="88"/>
                </a:cubicBezTo>
                <a:cubicBezTo>
                  <a:pt x="56" y="70"/>
                  <a:pt x="70" y="56"/>
                  <a:pt x="88" y="56"/>
                </a:cubicBezTo>
                <a:cubicBezTo>
                  <a:pt x="106" y="56"/>
                  <a:pt x="120" y="70"/>
                  <a:pt x="120" y="88"/>
                </a:cubicBezTo>
                <a:cubicBezTo>
                  <a:pt x="120" y="106"/>
                  <a:pt x="106" y="120"/>
                  <a:pt x="88" y="120"/>
                </a:cubicBezTo>
              </a:path>
            </a:pathLst>
          </a:custGeom>
          <a:solidFill>
            <a:schemeClr val="bg1"/>
          </a:solidFill>
          <a:ln>
            <a:noFill/>
          </a:ln>
        </p:spPr>
        <p:txBody>
          <a:bodyPr vert="horz" wrap="square" lIns="96435" tIns="48218" rIns="96435" bIns="48218" numCol="1" anchor="t" anchorCtr="0" compatLnSpc="1"/>
          <a:lstStyle/>
          <a:p>
            <a:endParaRPr lang="en-US">
              <a:latin typeface="+mn-lt"/>
              <a:ea typeface="+mn-ea"/>
              <a:cs typeface="+mn-ea"/>
              <a:sym typeface="+mn-lt"/>
            </a:endParaRPr>
          </a:p>
        </p:txBody>
      </p:sp>
      <p:sp>
        <p:nvSpPr>
          <p:cNvPr id="118" name="Freeform 26"/>
          <p:cNvSpPr>
            <a:spLocks noEditPoints="1"/>
          </p:cNvSpPr>
          <p:nvPr/>
        </p:nvSpPr>
        <p:spPr bwMode="auto">
          <a:xfrm>
            <a:off x="9912162" y="2763325"/>
            <a:ext cx="427549" cy="349540"/>
          </a:xfrm>
          <a:custGeom>
            <a:avLst/>
            <a:gdLst>
              <a:gd name="T0" fmla="*/ 28 w 176"/>
              <a:gd name="T1" fmla="*/ 88 h 144"/>
              <a:gd name="T2" fmla="*/ 4 w 176"/>
              <a:gd name="T3" fmla="*/ 88 h 144"/>
              <a:gd name="T4" fmla="*/ 0 w 176"/>
              <a:gd name="T5" fmla="*/ 92 h 144"/>
              <a:gd name="T6" fmla="*/ 0 w 176"/>
              <a:gd name="T7" fmla="*/ 140 h 144"/>
              <a:gd name="T8" fmla="*/ 4 w 176"/>
              <a:gd name="T9" fmla="*/ 144 h 144"/>
              <a:gd name="T10" fmla="*/ 28 w 176"/>
              <a:gd name="T11" fmla="*/ 144 h 144"/>
              <a:gd name="T12" fmla="*/ 32 w 176"/>
              <a:gd name="T13" fmla="*/ 140 h 144"/>
              <a:gd name="T14" fmla="*/ 32 w 176"/>
              <a:gd name="T15" fmla="*/ 92 h 144"/>
              <a:gd name="T16" fmla="*/ 28 w 176"/>
              <a:gd name="T17" fmla="*/ 88 h 144"/>
              <a:gd name="T18" fmla="*/ 24 w 176"/>
              <a:gd name="T19" fmla="*/ 136 h 144"/>
              <a:gd name="T20" fmla="*/ 8 w 176"/>
              <a:gd name="T21" fmla="*/ 136 h 144"/>
              <a:gd name="T22" fmla="*/ 8 w 176"/>
              <a:gd name="T23" fmla="*/ 96 h 144"/>
              <a:gd name="T24" fmla="*/ 24 w 176"/>
              <a:gd name="T25" fmla="*/ 96 h 144"/>
              <a:gd name="T26" fmla="*/ 24 w 176"/>
              <a:gd name="T27" fmla="*/ 136 h 144"/>
              <a:gd name="T28" fmla="*/ 124 w 176"/>
              <a:gd name="T29" fmla="*/ 64 h 144"/>
              <a:gd name="T30" fmla="*/ 100 w 176"/>
              <a:gd name="T31" fmla="*/ 64 h 144"/>
              <a:gd name="T32" fmla="*/ 96 w 176"/>
              <a:gd name="T33" fmla="*/ 68 h 144"/>
              <a:gd name="T34" fmla="*/ 96 w 176"/>
              <a:gd name="T35" fmla="*/ 140 h 144"/>
              <a:gd name="T36" fmla="*/ 100 w 176"/>
              <a:gd name="T37" fmla="*/ 144 h 144"/>
              <a:gd name="T38" fmla="*/ 124 w 176"/>
              <a:gd name="T39" fmla="*/ 144 h 144"/>
              <a:gd name="T40" fmla="*/ 128 w 176"/>
              <a:gd name="T41" fmla="*/ 140 h 144"/>
              <a:gd name="T42" fmla="*/ 128 w 176"/>
              <a:gd name="T43" fmla="*/ 68 h 144"/>
              <a:gd name="T44" fmla="*/ 124 w 176"/>
              <a:gd name="T45" fmla="*/ 64 h 144"/>
              <a:gd name="T46" fmla="*/ 120 w 176"/>
              <a:gd name="T47" fmla="*/ 136 h 144"/>
              <a:gd name="T48" fmla="*/ 104 w 176"/>
              <a:gd name="T49" fmla="*/ 136 h 144"/>
              <a:gd name="T50" fmla="*/ 104 w 176"/>
              <a:gd name="T51" fmla="*/ 72 h 144"/>
              <a:gd name="T52" fmla="*/ 120 w 176"/>
              <a:gd name="T53" fmla="*/ 72 h 144"/>
              <a:gd name="T54" fmla="*/ 120 w 176"/>
              <a:gd name="T55" fmla="*/ 136 h 144"/>
              <a:gd name="T56" fmla="*/ 76 w 176"/>
              <a:gd name="T57" fmla="*/ 16 h 144"/>
              <a:gd name="T58" fmla="*/ 52 w 176"/>
              <a:gd name="T59" fmla="*/ 16 h 144"/>
              <a:gd name="T60" fmla="*/ 48 w 176"/>
              <a:gd name="T61" fmla="*/ 20 h 144"/>
              <a:gd name="T62" fmla="*/ 48 w 176"/>
              <a:gd name="T63" fmla="*/ 140 h 144"/>
              <a:gd name="T64" fmla="*/ 52 w 176"/>
              <a:gd name="T65" fmla="*/ 144 h 144"/>
              <a:gd name="T66" fmla="*/ 76 w 176"/>
              <a:gd name="T67" fmla="*/ 144 h 144"/>
              <a:gd name="T68" fmla="*/ 80 w 176"/>
              <a:gd name="T69" fmla="*/ 140 h 144"/>
              <a:gd name="T70" fmla="*/ 80 w 176"/>
              <a:gd name="T71" fmla="*/ 20 h 144"/>
              <a:gd name="T72" fmla="*/ 76 w 176"/>
              <a:gd name="T73" fmla="*/ 16 h 144"/>
              <a:gd name="T74" fmla="*/ 72 w 176"/>
              <a:gd name="T75" fmla="*/ 136 h 144"/>
              <a:gd name="T76" fmla="*/ 56 w 176"/>
              <a:gd name="T77" fmla="*/ 136 h 144"/>
              <a:gd name="T78" fmla="*/ 56 w 176"/>
              <a:gd name="T79" fmla="*/ 24 h 144"/>
              <a:gd name="T80" fmla="*/ 72 w 176"/>
              <a:gd name="T81" fmla="*/ 24 h 144"/>
              <a:gd name="T82" fmla="*/ 72 w 176"/>
              <a:gd name="T83" fmla="*/ 136 h 144"/>
              <a:gd name="T84" fmla="*/ 172 w 176"/>
              <a:gd name="T85" fmla="*/ 0 h 144"/>
              <a:gd name="T86" fmla="*/ 148 w 176"/>
              <a:gd name="T87" fmla="*/ 0 h 144"/>
              <a:gd name="T88" fmla="*/ 144 w 176"/>
              <a:gd name="T89" fmla="*/ 4 h 144"/>
              <a:gd name="T90" fmla="*/ 144 w 176"/>
              <a:gd name="T91" fmla="*/ 140 h 144"/>
              <a:gd name="T92" fmla="*/ 148 w 176"/>
              <a:gd name="T93" fmla="*/ 144 h 144"/>
              <a:gd name="T94" fmla="*/ 172 w 176"/>
              <a:gd name="T95" fmla="*/ 144 h 144"/>
              <a:gd name="T96" fmla="*/ 176 w 176"/>
              <a:gd name="T97" fmla="*/ 140 h 144"/>
              <a:gd name="T98" fmla="*/ 176 w 176"/>
              <a:gd name="T99" fmla="*/ 4 h 144"/>
              <a:gd name="T100" fmla="*/ 172 w 176"/>
              <a:gd name="T101" fmla="*/ 0 h 144"/>
              <a:gd name="T102" fmla="*/ 168 w 176"/>
              <a:gd name="T103" fmla="*/ 136 h 144"/>
              <a:gd name="T104" fmla="*/ 152 w 176"/>
              <a:gd name="T105" fmla="*/ 136 h 144"/>
              <a:gd name="T106" fmla="*/ 152 w 176"/>
              <a:gd name="T107" fmla="*/ 8 h 144"/>
              <a:gd name="T108" fmla="*/ 168 w 176"/>
              <a:gd name="T109" fmla="*/ 8 h 144"/>
              <a:gd name="T110" fmla="*/ 168 w 176"/>
              <a:gd name="T111" fmla="*/ 136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76" h="144">
                <a:moveTo>
                  <a:pt x="28" y="88"/>
                </a:moveTo>
                <a:cubicBezTo>
                  <a:pt x="4" y="88"/>
                  <a:pt x="4" y="88"/>
                  <a:pt x="4" y="88"/>
                </a:cubicBezTo>
                <a:cubicBezTo>
                  <a:pt x="2" y="88"/>
                  <a:pt x="0" y="90"/>
                  <a:pt x="0" y="92"/>
                </a:cubicBezTo>
                <a:cubicBezTo>
                  <a:pt x="0" y="140"/>
                  <a:pt x="0" y="140"/>
                  <a:pt x="0" y="140"/>
                </a:cubicBezTo>
                <a:cubicBezTo>
                  <a:pt x="0" y="142"/>
                  <a:pt x="2" y="144"/>
                  <a:pt x="4" y="144"/>
                </a:cubicBezTo>
                <a:cubicBezTo>
                  <a:pt x="28" y="144"/>
                  <a:pt x="28" y="144"/>
                  <a:pt x="28" y="144"/>
                </a:cubicBezTo>
                <a:cubicBezTo>
                  <a:pt x="30" y="144"/>
                  <a:pt x="32" y="142"/>
                  <a:pt x="32" y="140"/>
                </a:cubicBezTo>
                <a:cubicBezTo>
                  <a:pt x="32" y="92"/>
                  <a:pt x="32" y="92"/>
                  <a:pt x="32" y="92"/>
                </a:cubicBezTo>
                <a:cubicBezTo>
                  <a:pt x="32" y="90"/>
                  <a:pt x="30" y="88"/>
                  <a:pt x="28" y="88"/>
                </a:cubicBezTo>
                <a:moveTo>
                  <a:pt x="24" y="136"/>
                </a:moveTo>
                <a:cubicBezTo>
                  <a:pt x="8" y="136"/>
                  <a:pt x="8" y="136"/>
                  <a:pt x="8" y="136"/>
                </a:cubicBezTo>
                <a:cubicBezTo>
                  <a:pt x="8" y="96"/>
                  <a:pt x="8" y="96"/>
                  <a:pt x="8" y="96"/>
                </a:cubicBezTo>
                <a:cubicBezTo>
                  <a:pt x="24" y="96"/>
                  <a:pt x="24" y="96"/>
                  <a:pt x="24" y="96"/>
                </a:cubicBezTo>
                <a:lnTo>
                  <a:pt x="24" y="136"/>
                </a:lnTo>
                <a:close/>
                <a:moveTo>
                  <a:pt x="124" y="64"/>
                </a:moveTo>
                <a:cubicBezTo>
                  <a:pt x="100" y="64"/>
                  <a:pt x="100" y="64"/>
                  <a:pt x="100" y="64"/>
                </a:cubicBezTo>
                <a:cubicBezTo>
                  <a:pt x="98" y="64"/>
                  <a:pt x="96" y="66"/>
                  <a:pt x="96" y="68"/>
                </a:cubicBezTo>
                <a:cubicBezTo>
                  <a:pt x="96" y="140"/>
                  <a:pt x="96" y="140"/>
                  <a:pt x="96" y="140"/>
                </a:cubicBezTo>
                <a:cubicBezTo>
                  <a:pt x="96" y="142"/>
                  <a:pt x="98" y="144"/>
                  <a:pt x="100" y="144"/>
                </a:cubicBezTo>
                <a:cubicBezTo>
                  <a:pt x="124" y="144"/>
                  <a:pt x="124" y="144"/>
                  <a:pt x="124" y="144"/>
                </a:cubicBezTo>
                <a:cubicBezTo>
                  <a:pt x="126" y="144"/>
                  <a:pt x="128" y="142"/>
                  <a:pt x="128" y="140"/>
                </a:cubicBezTo>
                <a:cubicBezTo>
                  <a:pt x="128" y="68"/>
                  <a:pt x="128" y="68"/>
                  <a:pt x="128" y="68"/>
                </a:cubicBezTo>
                <a:cubicBezTo>
                  <a:pt x="128" y="66"/>
                  <a:pt x="126" y="64"/>
                  <a:pt x="124" y="64"/>
                </a:cubicBezTo>
                <a:moveTo>
                  <a:pt x="120" y="136"/>
                </a:moveTo>
                <a:cubicBezTo>
                  <a:pt x="104" y="136"/>
                  <a:pt x="104" y="136"/>
                  <a:pt x="104" y="136"/>
                </a:cubicBezTo>
                <a:cubicBezTo>
                  <a:pt x="104" y="72"/>
                  <a:pt x="104" y="72"/>
                  <a:pt x="104" y="72"/>
                </a:cubicBezTo>
                <a:cubicBezTo>
                  <a:pt x="120" y="72"/>
                  <a:pt x="120" y="72"/>
                  <a:pt x="120" y="72"/>
                </a:cubicBezTo>
                <a:lnTo>
                  <a:pt x="120" y="136"/>
                </a:lnTo>
                <a:close/>
                <a:moveTo>
                  <a:pt x="76" y="16"/>
                </a:moveTo>
                <a:cubicBezTo>
                  <a:pt x="52" y="16"/>
                  <a:pt x="52" y="16"/>
                  <a:pt x="52" y="16"/>
                </a:cubicBezTo>
                <a:cubicBezTo>
                  <a:pt x="50" y="16"/>
                  <a:pt x="48" y="18"/>
                  <a:pt x="48" y="20"/>
                </a:cubicBezTo>
                <a:cubicBezTo>
                  <a:pt x="48" y="140"/>
                  <a:pt x="48" y="140"/>
                  <a:pt x="48" y="140"/>
                </a:cubicBezTo>
                <a:cubicBezTo>
                  <a:pt x="48" y="142"/>
                  <a:pt x="50" y="144"/>
                  <a:pt x="52" y="144"/>
                </a:cubicBezTo>
                <a:cubicBezTo>
                  <a:pt x="76" y="144"/>
                  <a:pt x="76" y="144"/>
                  <a:pt x="76" y="144"/>
                </a:cubicBezTo>
                <a:cubicBezTo>
                  <a:pt x="78" y="144"/>
                  <a:pt x="80" y="142"/>
                  <a:pt x="80" y="140"/>
                </a:cubicBezTo>
                <a:cubicBezTo>
                  <a:pt x="80" y="20"/>
                  <a:pt x="80" y="20"/>
                  <a:pt x="80" y="20"/>
                </a:cubicBezTo>
                <a:cubicBezTo>
                  <a:pt x="80" y="18"/>
                  <a:pt x="78" y="16"/>
                  <a:pt x="76" y="16"/>
                </a:cubicBezTo>
                <a:moveTo>
                  <a:pt x="72" y="136"/>
                </a:moveTo>
                <a:cubicBezTo>
                  <a:pt x="56" y="136"/>
                  <a:pt x="56" y="136"/>
                  <a:pt x="56" y="136"/>
                </a:cubicBezTo>
                <a:cubicBezTo>
                  <a:pt x="56" y="24"/>
                  <a:pt x="56" y="24"/>
                  <a:pt x="56" y="24"/>
                </a:cubicBezTo>
                <a:cubicBezTo>
                  <a:pt x="72" y="24"/>
                  <a:pt x="72" y="24"/>
                  <a:pt x="72" y="24"/>
                </a:cubicBezTo>
                <a:lnTo>
                  <a:pt x="72" y="136"/>
                </a:lnTo>
                <a:close/>
                <a:moveTo>
                  <a:pt x="172" y="0"/>
                </a:moveTo>
                <a:cubicBezTo>
                  <a:pt x="148" y="0"/>
                  <a:pt x="148" y="0"/>
                  <a:pt x="148" y="0"/>
                </a:cubicBezTo>
                <a:cubicBezTo>
                  <a:pt x="146" y="0"/>
                  <a:pt x="144" y="2"/>
                  <a:pt x="144" y="4"/>
                </a:cubicBezTo>
                <a:cubicBezTo>
                  <a:pt x="144" y="140"/>
                  <a:pt x="144" y="140"/>
                  <a:pt x="144" y="140"/>
                </a:cubicBezTo>
                <a:cubicBezTo>
                  <a:pt x="144" y="142"/>
                  <a:pt x="146" y="144"/>
                  <a:pt x="148" y="144"/>
                </a:cubicBezTo>
                <a:cubicBezTo>
                  <a:pt x="172" y="144"/>
                  <a:pt x="172" y="144"/>
                  <a:pt x="172" y="144"/>
                </a:cubicBezTo>
                <a:cubicBezTo>
                  <a:pt x="174" y="144"/>
                  <a:pt x="176" y="142"/>
                  <a:pt x="176" y="140"/>
                </a:cubicBezTo>
                <a:cubicBezTo>
                  <a:pt x="176" y="4"/>
                  <a:pt x="176" y="4"/>
                  <a:pt x="176" y="4"/>
                </a:cubicBezTo>
                <a:cubicBezTo>
                  <a:pt x="176" y="2"/>
                  <a:pt x="174" y="0"/>
                  <a:pt x="172" y="0"/>
                </a:cubicBezTo>
                <a:moveTo>
                  <a:pt x="168" y="136"/>
                </a:moveTo>
                <a:cubicBezTo>
                  <a:pt x="152" y="136"/>
                  <a:pt x="152" y="136"/>
                  <a:pt x="152" y="136"/>
                </a:cubicBezTo>
                <a:cubicBezTo>
                  <a:pt x="152" y="8"/>
                  <a:pt x="152" y="8"/>
                  <a:pt x="152" y="8"/>
                </a:cubicBezTo>
                <a:cubicBezTo>
                  <a:pt x="168" y="8"/>
                  <a:pt x="168" y="8"/>
                  <a:pt x="168" y="8"/>
                </a:cubicBezTo>
                <a:lnTo>
                  <a:pt x="168" y="136"/>
                </a:lnTo>
                <a:close/>
              </a:path>
            </a:pathLst>
          </a:custGeom>
          <a:solidFill>
            <a:schemeClr val="bg1"/>
          </a:solidFill>
          <a:ln>
            <a:noFill/>
          </a:ln>
        </p:spPr>
        <p:txBody>
          <a:bodyPr vert="horz" wrap="square" lIns="96435" tIns="48218" rIns="96435" bIns="48218" numCol="1" anchor="t" anchorCtr="0" compatLnSpc="1"/>
          <a:lstStyle/>
          <a:p>
            <a:endParaRPr lang="en-US">
              <a:latin typeface="+mn-lt"/>
              <a:ea typeface="+mn-ea"/>
              <a:cs typeface="+mn-ea"/>
              <a:sym typeface="+mn-lt"/>
            </a:endParaRPr>
          </a:p>
        </p:txBody>
      </p:sp>
      <p:sp>
        <p:nvSpPr>
          <p:cNvPr id="38" name="文本框 37"/>
          <p:cNvSpPr txBox="1"/>
          <p:nvPr/>
        </p:nvSpPr>
        <p:spPr>
          <a:xfrm>
            <a:off x="976827" y="268261"/>
            <a:ext cx="3148419" cy="553870"/>
          </a:xfrm>
          <a:prstGeom prst="rect">
            <a:avLst/>
          </a:prstGeom>
          <a:noFill/>
        </p:spPr>
        <p:txBody>
          <a:bodyPr wrap="square" lIns="0" tIns="0" rIns="0" bIns="0" rtlCol="0">
            <a:spAutoFit/>
          </a:bodyPr>
          <a:lstStyle/>
          <a:p>
            <a:pPr defTabSz="964020"/>
            <a:r>
              <a:rPr lang="zh-CN" altLang="en-US" sz="3599" b="1" dirty="0">
                <a:solidFill>
                  <a:schemeClr val="tx1">
                    <a:lumMod val="75000"/>
                    <a:lumOff val="25000"/>
                  </a:schemeClr>
                </a:solidFill>
                <a:latin typeface="+mn-lt"/>
                <a:ea typeface="+mn-ea"/>
                <a:cs typeface="+mn-ea"/>
                <a:sym typeface="+mn-lt"/>
              </a:rPr>
              <a:t>年度工作概述</a:t>
            </a:r>
          </a:p>
        </p:txBody>
      </p:sp>
      <p:sp>
        <p:nvSpPr>
          <p:cNvPr id="39" name="文本框 38"/>
          <p:cNvSpPr txBox="1"/>
          <p:nvPr/>
        </p:nvSpPr>
        <p:spPr>
          <a:xfrm>
            <a:off x="976829" y="776838"/>
            <a:ext cx="3315666" cy="215315"/>
          </a:xfrm>
          <a:prstGeom prst="rect">
            <a:avLst/>
          </a:prstGeom>
          <a:noFill/>
        </p:spPr>
        <p:txBody>
          <a:bodyPr wrap="square" lIns="0" tIns="0" rIns="0" bIns="0" rtlCol="0">
            <a:spAutoFit/>
          </a:bodyPr>
          <a:lstStyle/>
          <a:p>
            <a:pPr defTabSz="964020"/>
            <a:r>
              <a:rPr lang="en-US" altLang="zh-CN" sz="1399" dirty="0">
                <a:solidFill>
                  <a:schemeClr val="tx1">
                    <a:lumMod val="75000"/>
                    <a:lumOff val="25000"/>
                  </a:schemeClr>
                </a:solidFill>
                <a:latin typeface="+mn-lt"/>
                <a:ea typeface="+mn-ea"/>
                <a:cs typeface="+mn-ea"/>
                <a:sym typeface="+mn-lt"/>
              </a:rPr>
              <a:t>ADD RELATED TITLE WORDS</a:t>
            </a:r>
            <a:endParaRPr lang="zh-CN" altLang="en-US" sz="1399" dirty="0">
              <a:solidFill>
                <a:schemeClr val="tx1">
                  <a:lumMod val="75000"/>
                  <a:lumOff val="25000"/>
                </a:schemeClr>
              </a:solidFill>
              <a:latin typeface="+mn-lt"/>
              <a:ea typeface="+mn-ea"/>
              <a:cs typeface="+mn-ea"/>
              <a:sym typeface="+mn-lt"/>
            </a:endParaRPr>
          </a:p>
        </p:txBody>
      </p:sp>
      <p:sp>
        <p:nvSpPr>
          <p:cNvPr id="40" name="椭圆 39"/>
          <p:cNvSpPr/>
          <p:nvPr/>
        </p:nvSpPr>
        <p:spPr>
          <a:xfrm>
            <a:off x="417825" y="344455"/>
            <a:ext cx="410238" cy="410238"/>
          </a:xfrm>
          <a:prstGeom prst="ellipse">
            <a:avLst/>
          </a:prstGeom>
          <a:solidFill>
            <a:schemeClr val="accent1"/>
          </a:solidFill>
          <a:ln w="28575">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cs typeface="+mn-ea"/>
              <a:sym typeface="+mn-lt"/>
            </a:endParaRPr>
          </a:p>
        </p:txBody>
      </p:sp>
      <p:sp>
        <p:nvSpPr>
          <p:cNvPr id="41" name="椭圆 40"/>
          <p:cNvSpPr/>
          <p:nvPr/>
        </p:nvSpPr>
        <p:spPr>
          <a:xfrm flipV="1">
            <a:off x="694937" y="315041"/>
            <a:ext cx="119685" cy="119685"/>
          </a:xfrm>
          <a:prstGeom prst="ellipse">
            <a:avLst/>
          </a:prstGeom>
          <a:solidFill>
            <a:schemeClr val="bg1">
              <a:lumMod val="50000"/>
            </a:schemeClr>
          </a:solidFill>
          <a:ln w="12700">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cs typeface="+mn-ea"/>
              <a:sym typeface="+mn-lt"/>
            </a:endParaRPr>
          </a:p>
        </p:txBody>
      </p:sp>
    </p:spTree>
    <p:extLst>
      <p:ext uri="{BB962C8B-B14F-4D97-AF65-F5344CB8AC3E}">
        <p14:creationId xmlns:p14="http://schemas.microsoft.com/office/powerpoint/2010/main" val="4043070042"/>
      </p:ext>
    </p:extLst>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 name="Line 5"/>
          <p:cNvSpPr>
            <a:spLocks noChangeShapeType="1"/>
          </p:cNvSpPr>
          <p:nvPr/>
        </p:nvSpPr>
        <p:spPr bwMode="auto">
          <a:xfrm flipV="1">
            <a:off x="2301104" y="3388612"/>
            <a:ext cx="8074785" cy="3333"/>
          </a:xfrm>
          <a:prstGeom prst="line">
            <a:avLst/>
          </a:prstGeom>
          <a:noFill/>
          <a:ln w="30163" cap="flat">
            <a:solidFill>
              <a:schemeClr val="bg1">
                <a:lumMod val="85000"/>
              </a:schemeClr>
            </a:solidFill>
            <a:prstDash val="solid"/>
            <a:miter lim="800000"/>
          </a:ln>
          <a:extLst>
            <a:ext uri="{909E8E84-426E-40DD-AFC4-6F175D3DCCD1}">
              <a14:hiddenFill xmlns:a14="http://schemas.microsoft.com/office/drawing/2010/main">
                <a:noFill/>
              </a14:hiddenFill>
            </a:ext>
          </a:extLst>
        </p:spPr>
        <p:txBody>
          <a:bodyPr vert="horz" wrap="square" lIns="96435" tIns="48218" rIns="96435" bIns="48218" numCol="1" anchor="t" anchorCtr="0" compatLnSpc="1"/>
          <a:lstStyle/>
          <a:p>
            <a:endParaRPr lang="en-US">
              <a:latin typeface="+mn-lt"/>
              <a:ea typeface="+mn-ea"/>
              <a:cs typeface="+mn-ea"/>
              <a:sym typeface="+mn-lt"/>
            </a:endParaRPr>
          </a:p>
        </p:txBody>
      </p:sp>
      <p:sp>
        <p:nvSpPr>
          <p:cNvPr id="49" name="Oval 6"/>
          <p:cNvSpPr>
            <a:spLocks noChangeArrowheads="1"/>
          </p:cNvSpPr>
          <p:nvPr/>
        </p:nvSpPr>
        <p:spPr bwMode="auto">
          <a:xfrm>
            <a:off x="2242505" y="3328325"/>
            <a:ext cx="113847" cy="123893"/>
          </a:xfrm>
          <a:prstGeom prst="ellipse">
            <a:avLst/>
          </a:prstGeom>
          <a:solidFill>
            <a:schemeClr val="bg1"/>
          </a:solidFill>
          <a:ln w="30163" cap="flat">
            <a:solidFill>
              <a:srgbClr val="666666"/>
            </a:solidFill>
            <a:prstDash val="solid"/>
            <a:miter lim="800000"/>
          </a:ln>
        </p:spPr>
        <p:txBody>
          <a:bodyPr vert="horz" wrap="square" lIns="96435" tIns="48218" rIns="96435" bIns="48218" numCol="1" anchor="t" anchorCtr="0" compatLnSpc="1"/>
          <a:lstStyle/>
          <a:p>
            <a:endParaRPr lang="en-US">
              <a:latin typeface="+mn-lt"/>
              <a:ea typeface="+mn-ea"/>
              <a:cs typeface="+mn-ea"/>
              <a:sym typeface="+mn-lt"/>
            </a:endParaRPr>
          </a:p>
        </p:txBody>
      </p:sp>
      <p:sp>
        <p:nvSpPr>
          <p:cNvPr id="52" name="Oval 7"/>
          <p:cNvSpPr>
            <a:spLocks noChangeArrowheads="1"/>
          </p:cNvSpPr>
          <p:nvPr/>
        </p:nvSpPr>
        <p:spPr bwMode="auto">
          <a:xfrm>
            <a:off x="4127682" y="3328325"/>
            <a:ext cx="113847" cy="123893"/>
          </a:xfrm>
          <a:prstGeom prst="ellipse">
            <a:avLst/>
          </a:prstGeom>
          <a:solidFill>
            <a:schemeClr val="bg1"/>
          </a:solidFill>
          <a:ln w="30163" cap="flat">
            <a:solidFill>
              <a:srgbClr val="666666"/>
            </a:solidFill>
            <a:prstDash val="solid"/>
            <a:miter lim="800000"/>
          </a:ln>
        </p:spPr>
        <p:txBody>
          <a:bodyPr vert="horz" wrap="square" lIns="96435" tIns="48218" rIns="96435" bIns="48218" numCol="1" anchor="t" anchorCtr="0" compatLnSpc="1"/>
          <a:lstStyle/>
          <a:p>
            <a:endParaRPr lang="en-US">
              <a:latin typeface="+mn-lt"/>
              <a:ea typeface="+mn-ea"/>
              <a:cs typeface="+mn-ea"/>
              <a:sym typeface="+mn-lt"/>
            </a:endParaRPr>
          </a:p>
        </p:txBody>
      </p:sp>
      <p:sp>
        <p:nvSpPr>
          <p:cNvPr id="53" name="Oval 8"/>
          <p:cNvSpPr>
            <a:spLocks noChangeArrowheads="1"/>
          </p:cNvSpPr>
          <p:nvPr/>
        </p:nvSpPr>
        <p:spPr bwMode="auto">
          <a:xfrm>
            <a:off x="6225486" y="3328325"/>
            <a:ext cx="115522" cy="123893"/>
          </a:xfrm>
          <a:prstGeom prst="ellipse">
            <a:avLst/>
          </a:prstGeom>
          <a:solidFill>
            <a:schemeClr val="bg1"/>
          </a:solidFill>
          <a:ln w="30163" cap="flat">
            <a:solidFill>
              <a:srgbClr val="666666"/>
            </a:solidFill>
            <a:prstDash val="solid"/>
            <a:miter lim="800000"/>
          </a:ln>
        </p:spPr>
        <p:txBody>
          <a:bodyPr vert="horz" wrap="square" lIns="96435" tIns="48218" rIns="96435" bIns="48218" numCol="1" anchor="t" anchorCtr="0" compatLnSpc="1"/>
          <a:lstStyle/>
          <a:p>
            <a:endParaRPr lang="en-US">
              <a:latin typeface="+mn-lt"/>
              <a:ea typeface="+mn-ea"/>
              <a:cs typeface="+mn-ea"/>
              <a:sym typeface="+mn-lt"/>
            </a:endParaRPr>
          </a:p>
        </p:txBody>
      </p:sp>
      <p:sp>
        <p:nvSpPr>
          <p:cNvPr id="56" name="Oval 9"/>
          <p:cNvSpPr>
            <a:spLocks noChangeArrowheads="1"/>
          </p:cNvSpPr>
          <p:nvPr/>
        </p:nvSpPr>
        <p:spPr bwMode="auto">
          <a:xfrm>
            <a:off x="8324963" y="3328325"/>
            <a:ext cx="113847" cy="123893"/>
          </a:xfrm>
          <a:prstGeom prst="ellipse">
            <a:avLst/>
          </a:prstGeom>
          <a:solidFill>
            <a:schemeClr val="bg1"/>
          </a:solidFill>
          <a:ln w="30163" cap="flat">
            <a:solidFill>
              <a:srgbClr val="666666"/>
            </a:solidFill>
            <a:prstDash val="solid"/>
            <a:miter lim="800000"/>
          </a:ln>
        </p:spPr>
        <p:txBody>
          <a:bodyPr vert="horz" wrap="square" lIns="96435" tIns="48218" rIns="96435" bIns="48218" numCol="1" anchor="t" anchorCtr="0" compatLnSpc="1"/>
          <a:lstStyle/>
          <a:p>
            <a:endParaRPr lang="en-US">
              <a:latin typeface="+mn-lt"/>
              <a:ea typeface="+mn-ea"/>
              <a:cs typeface="+mn-ea"/>
              <a:sym typeface="+mn-lt"/>
            </a:endParaRPr>
          </a:p>
        </p:txBody>
      </p:sp>
      <p:sp>
        <p:nvSpPr>
          <p:cNvPr id="58" name="Oval 10"/>
          <p:cNvSpPr>
            <a:spLocks noChangeArrowheads="1"/>
          </p:cNvSpPr>
          <p:nvPr/>
        </p:nvSpPr>
        <p:spPr bwMode="auto">
          <a:xfrm>
            <a:off x="10260367" y="3328325"/>
            <a:ext cx="115522" cy="123893"/>
          </a:xfrm>
          <a:prstGeom prst="ellipse">
            <a:avLst/>
          </a:prstGeom>
          <a:solidFill>
            <a:schemeClr val="bg1"/>
          </a:solidFill>
          <a:ln w="30163" cap="flat">
            <a:solidFill>
              <a:srgbClr val="666666"/>
            </a:solidFill>
            <a:prstDash val="solid"/>
            <a:miter lim="800000"/>
          </a:ln>
        </p:spPr>
        <p:txBody>
          <a:bodyPr vert="horz" wrap="square" lIns="96435" tIns="48218" rIns="96435" bIns="48218" numCol="1" anchor="t" anchorCtr="0" compatLnSpc="1"/>
          <a:lstStyle/>
          <a:p>
            <a:endParaRPr lang="en-US">
              <a:latin typeface="+mn-lt"/>
              <a:ea typeface="+mn-ea"/>
              <a:cs typeface="+mn-ea"/>
              <a:sym typeface="+mn-lt"/>
            </a:endParaRPr>
          </a:p>
        </p:txBody>
      </p:sp>
      <p:grpSp>
        <p:nvGrpSpPr>
          <p:cNvPr id="190" name="Group 189"/>
          <p:cNvGrpSpPr/>
          <p:nvPr/>
        </p:nvGrpSpPr>
        <p:grpSpPr>
          <a:xfrm>
            <a:off x="1788425" y="2054274"/>
            <a:ext cx="1024625" cy="1022951"/>
            <a:chOff x="1695450" y="1947863"/>
            <a:chExt cx="971550" cy="969962"/>
          </a:xfrm>
        </p:grpSpPr>
        <p:sp>
          <p:nvSpPr>
            <p:cNvPr id="4" name="Oval 5"/>
            <p:cNvSpPr>
              <a:spLocks noChangeArrowheads="1"/>
            </p:cNvSpPr>
            <p:nvPr/>
          </p:nvSpPr>
          <p:spPr bwMode="auto">
            <a:xfrm>
              <a:off x="1695450" y="1947863"/>
              <a:ext cx="971550" cy="969962"/>
            </a:xfrm>
            <a:prstGeom prst="ellipse">
              <a:avLst/>
            </a:prstGeom>
            <a:solidFill>
              <a:schemeClr val="accent1"/>
            </a:solidFill>
            <a:ln>
              <a:noFill/>
            </a:ln>
          </p:spPr>
          <p:txBody>
            <a:bodyPr vert="horz" wrap="square" lIns="96435" tIns="48218" rIns="96435" bIns="48218" numCol="1" anchor="t" anchorCtr="0" compatLnSpc="1"/>
            <a:lstStyle/>
            <a:p>
              <a:endParaRPr lang="en-US">
                <a:latin typeface="+mn-lt"/>
                <a:ea typeface="+mn-ea"/>
                <a:cs typeface="+mn-ea"/>
                <a:sym typeface="+mn-lt"/>
              </a:endParaRPr>
            </a:p>
          </p:txBody>
        </p:sp>
        <p:sp>
          <p:nvSpPr>
            <p:cNvPr id="5" name="Freeform 6"/>
            <p:cNvSpPr/>
            <p:nvPr/>
          </p:nvSpPr>
          <p:spPr bwMode="auto">
            <a:xfrm>
              <a:off x="2085975" y="2562225"/>
              <a:ext cx="247650" cy="200025"/>
            </a:xfrm>
            <a:custGeom>
              <a:avLst/>
              <a:gdLst>
                <a:gd name="T0" fmla="*/ 64 w 65"/>
                <a:gd name="T1" fmla="*/ 0 h 53"/>
                <a:gd name="T2" fmla="*/ 44 w 65"/>
                <a:gd name="T3" fmla="*/ 25 h 53"/>
                <a:gd name="T4" fmla="*/ 11 w 65"/>
                <a:gd name="T5" fmla="*/ 43 h 53"/>
                <a:gd name="T6" fmla="*/ 4 w 65"/>
                <a:gd name="T7" fmla="*/ 45 h 53"/>
                <a:gd name="T8" fmla="*/ 2 w 65"/>
                <a:gd name="T9" fmla="*/ 44 h 53"/>
                <a:gd name="T10" fmla="*/ 1 w 65"/>
                <a:gd name="T11" fmla="*/ 47 h 53"/>
                <a:gd name="T12" fmla="*/ 0 w 65"/>
                <a:gd name="T13" fmla="*/ 50 h 53"/>
                <a:gd name="T14" fmla="*/ 0 w 65"/>
                <a:gd name="T15" fmla="*/ 50 h 53"/>
                <a:gd name="T16" fmla="*/ 4 w 65"/>
                <a:gd name="T17" fmla="*/ 53 h 53"/>
                <a:gd name="T18" fmla="*/ 4 w 65"/>
                <a:gd name="T19" fmla="*/ 53 h 53"/>
                <a:gd name="T20" fmla="*/ 11 w 65"/>
                <a:gd name="T21" fmla="*/ 51 h 53"/>
                <a:gd name="T22" fmla="*/ 44 w 65"/>
                <a:gd name="T23" fmla="*/ 33 h 53"/>
                <a:gd name="T24" fmla="*/ 65 w 65"/>
                <a:gd name="T25" fmla="*/ 1 h 53"/>
                <a:gd name="T26" fmla="*/ 64 w 65"/>
                <a:gd name="T27" fmla="*/ 0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65" h="53">
                  <a:moveTo>
                    <a:pt x="64" y="0"/>
                  </a:moveTo>
                  <a:cubicBezTo>
                    <a:pt x="64" y="13"/>
                    <a:pt x="59" y="16"/>
                    <a:pt x="44" y="25"/>
                  </a:cubicBezTo>
                  <a:cubicBezTo>
                    <a:pt x="11" y="43"/>
                    <a:pt x="11" y="43"/>
                    <a:pt x="11" y="43"/>
                  </a:cubicBezTo>
                  <a:cubicBezTo>
                    <a:pt x="8" y="44"/>
                    <a:pt x="6" y="45"/>
                    <a:pt x="4" y="45"/>
                  </a:cubicBezTo>
                  <a:cubicBezTo>
                    <a:pt x="3" y="45"/>
                    <a:pt x="3" y="45"/>
                    <a:pt x="2" y="44"/>
                  </a:cubicBezTo>
                  <a:cubicBezTo>
                    <a:pt x="1" y="46"/>
                    <a:pt x="1" y="47"/>
                    <a:pt x="1" y="47"/>
                  </a:cubicBezTo>
                  <a:cubicBezTo>
                    <a:pt x="0" y="48"/>
                    <a:pt x="0" y="49"/>
                    <a:pt x="0" y="50"/>
                  </a:cubicBezTo>
                  <a:cubicBezTo>
                    <a:pt x="0" y="50"/>
                    <a:pt x="0" y="50"/>
                    <a:pt x="0" y="50"/>
                  </a:cubicBezTo>
                  <a:cubicBezTo>
                    <a:pt x="0" y="51"/>
                    <a:pt x="2" y="53"/>
                    <a:pt x="4" y="53"/>
                  </a:cubicBezTo>
                  <a:cubicBezTo>
                    <a:pt x="4" y="53"/>
                    <a:pt x="4" y="53"/>
                    <a:pt x="4" y="53"/>
                  </a:cubicBezTo>
                  <a:cubicBezTo>
                    <a:pt x="6" y="53"/>
                    <a:pt x="9" y="52"/>
                    <a:pt x="11" y="51"/>
                  </a:cubicBezTo>
                  <a:cubicBezTo>
                    <a:pt x="44" y="33"/>
                    <a:pt x="44" y="33"/>
                    <a:pt x="44" y="33"/>
                  </a:cubicBezTo>
                  <a:cubicBezTo>
                    <a:pt x="61" y="23"/>
                    <a:pt x="65" y="21"/>
                    <a:pt x="65" y="1"/>
                  </a:cubicBezTo>
                  <a:cubicBezTo>
                    <a:pt x="64" y="0"/>
                    <a:pt x="64" y="0"/>
                    <a:pt x="64" y="0"/>
                  </a:cubicBezTo>
                </a:path>
              </a:pathLst>
            </a:custGeom>
            <a:solidFill>
              <a:schemeClr val="accent1">
                <a:lumMod val="75000"/>
              </a:schemeClr>
            </a:solidFill>
            <a:ln>
              <a:noFill/>
            </a:ln>
          </p:spPr>
          <p:txBody>
            <a:bodyPr vert="horz" wrap="square" lIns="96435" tIns="48218" rIns="96435" bIns="48218" numCol="1" anchor="t" anchorCtr="0" compatLnSpc="1"/>
            <a:lstStyle/>
            <a:p>
              <a:endParaRPr lang="en-US">
                <a:latin typeface="+mn-lt"/>
                <a:ea typeface="+mn-ea"/>
                <a:cs typeface="+mn-ea"/>
                <a:sym typeface="+mn-lt"/>
              </a:endParaRPr>
            </a:p>
          </p:txBody>
        </p:sp>
        <p:sp>
          <p:nvSpPr>
            <p:cNvPr id="6" name="Freeform 7"/>
            <p:cNvSpPr/>
            <p:nvPr/>
          </p:nvSpPr>
          <p:spPr bwMode="auto">
            <a:xfrm>
              <a:off x="1892300" y="2474913"/>
              <a:ext cx="163513" cy="93662"/>
            </a:xfrm>
            <a:custGeom>
              <a:avLst/>
              <a:gdLst>
                <a:gd name="T0" fmla="*/ 43 w 43"/>
                <a:gd name="T1" fmla="*/ 0 h 25"/>
                <a:gd name="T2" fmla="*/ 6 w 43"/>
                <a:gd name="T3" fmla="*/ 16 h 25"/>
                <a:gd name="T4" fmla="*/ 3 w 43"/>
                <a:gd name="T5" fmla="*/ 17 h 25"/>
                <a:gd name="T6" fmla="*/ 1 w 43"/>
                <a:gd name="T7" fmla="*/ 16 h 25"/>
                <a:gd name="T8" fmla="*/ 0 w 43"/>
                <a:gd name="T9" fmla="*/ 21 h 25"/>
                <a:gd name="T10" fmla="*/ 0 w 43"/>
                <a:gd name="T11" fmla="*/ 21 h 25"/>
                <a:gd name="T12" fmla="*/ 3 w 43"/>
                <a:gd name="T13" fmla="*/ 25 h 25"/>
                <a:gd name="T14" fmla="*/ 6 w 43"/>
                <a:gd name="T15" fmla="*/ 24 h 25"/>
                <a:gd name="T16" fmla="*/ 31 w 43"/>
                <a:gd name="T17" fmla="*/ 13 h 25"/>
                <a:gd name="T18" fmla="*/ 33 w 43"/>
                <a:gd name="T19" fmla="*/ 11 h 25"/>
                <a:gd name="T20" fmla="*/ 41 w 43"/>
                <a:gd name="T21" fmla="*/ 4 h 25"/>
                <a:gd name="T22" fmla="*/ 43 w 43"/>
                <a:gd name="T23" fmla="*/ 2 h 25"/>
                <a:gd name="T24" fmla="*/ 43 w 43"/>
                <a:gd name="T25" fmla="*/ 0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3" h="25">
                  <a:moveTo>
                    <a:pt x="43" y="0"/>
                  </a:moveTo>
                  <a:cubicBezTo>
                    <a:pt x="28" y="7"/>
                    <a:pt x="6" y="16"/>
                    <a:pt x="6" y="16"/>
                  </a:cubicBezTo>
                  <a:cubicBezTo>
                    <a:pt x="5" y="17"/>
                    <a:pt x="4" y="17"/>
                    <a:pt x="3" y="17"/>
                  </a:cubicBezTo>
                  <a:cubicBezTo>
                    <a:pt x="3" y="17"/>
                    <a:pt x="2" y="17"/>
                    <a:pt x="1" y="16"/>
                  </a:cubicBezTo>
                  <a:cubicBezTo>
                    <a:pt x="1" y="18"/>
                    <a:pt x="0" y="19"/>
                    <a:pt x="0" y="21"/>
                  </a:cubicBezTo>
                  <a:cubicBezTo>
                    <a:pt x="0" y="21"/>
                    <a:pt x="0" y="21"/>
                    <a:pt x="0" y="21"/>
                  </a:cubicBezTo>
                  <a:cubicBezTo>
                    <a:pt x="0" y="23"/>
                    <a:pt x="2" y="25"/>
                    <a:pt x="3" y="25"/>
                  </a:cubicBezTo>
                  <a:cubicBezTo>
                    <a:pt x="4" y="25"/>
                    <a:pt x="5" y="25"/>
                    <a:pt x="6" y="24"/>
                  </a:cubicBezTo>
                  <a:cubicBezTo>
                    <a:pt x="6" y="24"/>
                    <a:pt x="19" y="19"/>
                    <a:pt x="31" y="13"/>
                  </a:cubicBezTo>
                  <a:cubicBezTo>
                    <a:pt x="32" y="12"/>
                    <a:pt x="32" y="12"/>
                    <a:pt x="33" y="11"/>
                  </a:cubicBezTo>
                  <a:cubicBezTo>
                    <a:pt x="36" y="8"/>
                    <a:pt x="38" y="6"/>
                    <a:pt x="41" y="4"/>
                  </a:cubicBezTo>
                  <a:cubicBezTo>
                    <a:pt x="42" y="4"/>
                    <a:pt x="42" y="3"/>
                    <a:pt x="43" y="2"/>
                  </a:cubicBezTo>
                  <a:cubicBezTo>
                    <a:pt x="43" y="2"/>
                    <a:pt x="43" y="1"/>
                    <a:pt x="43" y="0"/>
                  </a:cubicBezTo>
                </a:path>
              </a:pathLst>
            </a:custGeom>
            <a:solidFill>
              <a:schemeClr val="accent1">
                <a:lumMod val="75000"/>
              </a:schemeClr>
            </a:solidFill>
            <a:ln>
              <a:noFill/>
            </a:ln>
          </p:spPr>
          <p:txBody>
            <a:bodyPr vert="horz" wrap="square" lIns="96435" tIns="48218" rIns="96435" bIns="48218" numCol="1" anchor="t" anchorCtr="0" compatLnSpc="1"/>
            <a:lstStyle/>
            <a:p>
              <a:endParaRPr lang="en-US">
                <a:latin typeface="+mn-lt"/>
                <a:ea typeface="+mn-ea"/>
                <a:cs typeface="+mn-ea"/>
                <a:sym typeface="+mn-lt"/>
              </a:endParaRPr>
            </a:p>
          </p:txBody>
        </p:sp>
        <p:sp>
          <p:nvSpPr>
            <p:cNvPr id="7" name="Freeform 8"/>
            <p:cNvSpPr/>
            <p:nvPr/>
          </p:nvSpPr>
          <p:spPr bwMode="auto">
            <a:xfrm>
              <a:off x="2079625" y="2409825"/>
              <a:ext cx="254000" cy="330200"/>
            </a:xfrm>
            <a:custGeom>
              <a:avLst/>
              <a:gdLst>
                <a:gd name="T0" fmla="*/ 27 w 67"/>
                <a:gd name="T1" fmla="*/ 29 h 87"/>
                <a:gd name="T2" fmla="*/ 3 w 67"/>
                <a:gd name="T3" fmla="*/ 79 h 87"/>
                <a:gd name="T4" fmla="*/ 13 w 67"/>
                <a:gd name="T5" fmla="*/ 83 h 87"/>
                <a:gd name="T6" fmla="*/ 46 w 67"/>
                <a:gd name="T7" fmla="*/ 65 h 87"/>
                <a:gd name="T8" fmla="*/ 67 w 67"/>
                <a:gd name="T9" fmla="*/ 33 h 87"/>
                <a:gd name="T10" fmla="*/ 63 w 67"/>
                <a:gd name="T11" fmla="*/ 9 h 87"/>
                <a:gd name="T12" fmla="*/ 50 w 67"/>
                <a:gd name="T13" fmla="*/ 6 h 87"/>
                <a:gd name="T14" fmla="*/ 27 w 67"/>
                <a:gd name="T15" fmla="*/ 29 h 8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7" h="87">
                  <a:moveTo>
                    <a:pt x="27" y="29"/>
                  </a:moveTo>
                  <a:cubicBezTo>
                    <a:pt x="21" y="35"/>
                    <a:pt x="3" y="79"/>
                    <a:pt x="3" y="79"/>
                  </a:cubicBezTo>
                  <a:cubicBezTo>
                    <a:pt x="0" y="84"/>
                    <a:pt x="4" y="87"/>
                    <a:pt x="13" y="83"/>
                  </a:cubicBezTo>
                  <a:cubicBezTo>
                    <a:pt x="46" y="65"/>
                    <a:pt x="46" y="65"/>
                    <a:pt x="46" y="65"/>
                  </a:cubicBezTo>
                  <a:cubicBezTo>
                    <a:pt x="63" y="55"/>
                    <a:pt x="67" y="53"/>
                    <a:pt x="67" y="33"/>
                  </a:cubicBezTo>
                  <a:cubicBezTo>
                    <a:pt x="63" y="9"/>
                    <a:pt x="63" y="9"/>
                    <a:pt x="63" y="9"/>
                  </a:cubicBezTo>
                  <a:cubicBezTo>
                    <a:pt x="62" y="1"/>
                    <a:pt x="56" y="0"/>
                    <a:pt x="50" y="6"/>
                  </a:cubicBezTo>
                  <a:cubicBezTo>
                    <a:pt x="27" y="29"/>
                    <a:pt x="27" y="29"/>
                    <a:pt x="27" y="29"/>
                  </a:cubicBezTo>
                </a:path>
              </a:pathLst>
            </a:custGeom>
            <a:solidFill>
              <a:srgbClr val="C75C5C"/>
            </a:solid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latin typeface="+mn-lt"/>
                <a:ea typeface="+mn-ea"/>
                <a:cs typeface="+mn-ea"/>
                <a:sym typeface="+mn-lt"/>
              </a:endParaRPr>
            </a:p>
          </p:txBody>
        </p:sp>
        <p:sp>
          <p:nvSpPr>
            <p:cNvPr id="8" name="Freeform 9"/>
            <p:cNvSpPr/>
            <p:nvPr/>
          </p:nvSpPr>
          <p:spPr bwMode="auto">
            <a:xfrm>
              <a:off x="1885950" y="2292350"/>
              <a:ext cx="330200" cy="254000"/>
            </a:xfrm>
            <a:custGeom>
              <a:avLst/>
              <a:gdLst>
                <a:gd name="T0" fmla="*/ 58 w 87"/>
                <a:gd name="T1" fmla="*/ 40 h 67"/>
                <a:gd name="T2" fmla="*/ 8 w 87"/>
                <a:gd name="T3" fmla="*/ 64 h 67"/>
                <a:gd name="T4" fmla="*/ 4 w 87"/>
                <a:gd name="T5" fmla="*/ 54 h 67"/>
                <a:gd name="T6" fmla="*/ 22 w 87"/>
                <a:gd name="T7" fmla="*/ 21 h 67"/>
                <a:gd name="T8" fmla="*/ 54 w 87"/>
                <a:gd name="T9" fmla="*/ 0 h 67"/>
                <a:gd name="T10" fmla="*/ 78 w 87"/>
                <a:gd name="T11" fmla="*/ 4 h 67"/>
                <a:gd name="T12" fmla="*/ 81 w 87"/>
                <a:gd name="T13" fmla="*/ 17 h 67"/>
                <a:gd name="T14" fmla="*/ 58 w 87"/>
                <a:gd name="T15" fmla="*/ 40 h 6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7" h="67">
                  <a:moveTo>
                    <a:pt x="58" y="40"/>
                  </a:moveTo>
                  <a:cubicBezTo>
                    <a:pt x="52" y="46"/>
                    <a:pt x="8" y="64"/>
                    <a:pt x="8" y="64"/>
                  </a:cubicBezTo>
                  <a:cubicBezTo>
                    <a:pt x="3" y="67"/>
                    <a:pt x="0" y="63"/>
                    <a:pt x="4" y="54"/>
                  </a:cubicBezTo>
                  <a:cubicBezTo>
                    <a:pt x="22" y="21"/>
                    <a:pt x="22" y="21"/>
                    <a:pt x="22" y="21"/>
                  </a:cubicBezTo>
                  <a:cubicBezTo>
                    <a:pt x="32" y="4"/>
                    <a:pt x="34" y="0"/>
                    <a:pt x="54" y="0"/>
                  </a:cubicBezTo>
                  <a:cubicBezTo>
                    <a:pt x="78" y="4"/>
                    <a:pt x="78" y="4"/>
                    <a:pt x="78" y="4"/>
                  </a:cubicBezTo>
                  <a:cubicBezTo>
                    <a:pt x="86" y="5"/>
                    <a:pt x="87" y="11"/>
                    <a:pt x="81" y="17"/>
                  </a:cubicBezTo>
                  <a:cubicBezTo>
                    <a:pt x="58" y="40"/>
                    <a:pt x="58" y="40"/>
                    <a:pt x="58" y="40"/>
                  </a:cubicBezTo>
                </a:path>
              </a:pathLst>
            </a:custGeom>
            <a:solidFill>
              <a:srgbClr val="C75C5C"/>
            </a:solid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latin typeface="+mn-lt"/>
                <a:ea typeface="+mn-ea"/>
                <a:cs typeface="+mn-ea"/>
                <a:sym typeface="+mn-lt"/>
              </a:endParaRPr>
            </a:p>
          </p:txBody>
        </p:sp>
        <p:sp>
          <p:nvSpPr>
            <p:cNvPr id="9" name="Freeform 10"/>
            <p:cNvSpPr/>
            <p:nvPr/>
          </p:nvSpPr>
          <p:spPr bwMode="auto">
            <a:xfrm>
              <a:off x="1892300" y="2598738"/>
              <a:ext cx="244475" cy="160337"/>
            </a:xfrm>
            <a:custGeom>
              <a:avLst/>
              <a:gdLst>
                <a:gd name="T0" fmla="*/ 64 w 64"/>
                <a:gd name="T1" fmla="*/ 0 h 42"/>
                <a:gd name="T2" fmla="*/ 59 w 64"/>
                <a:gd name="T3" fmla="*/ 0 h 42"/>
                <a:gd name="T4" fmla="*/ 58 w 64"/>
                <a:gd name="T5" fmla="*/ 0 h 42"/>
                <a:gd name="T6" fmla="*/ 56 w 64"/>
                <a:gd name="T7" fmla="*/ 1 h 42"/>
                <a:gd name="T8" fmla="*/ 2 w 64"/>
                <a:gd name="T9" fmla="*/ 34 h 42"/>
                <a:gd name="T10" fmla="*/ 1 w 64"/>
                <a:gd name="T11" fmla="*/ 42 h 42"/>
                <a:gd name="T12" fmla="*/ 2 w 64"/>
                <a:gd name="T13" fmla="*/ 42 h 42"/>
                <a:gd name="T14" fmla="*/ 56 w 64"/>
                <a:gd name="T15" fmla="*/ 9 h 42"/>
                <a:gd name="T16" fmla="*/ 64 w 64"/>
                <a:gd name="T17" fmla="*/ 0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4" h="42">
                  <a:moveTo>
                    <a:pt x="64" y="0"/>
                  </a:moveTo>
                  <a:cubicBezTo>
                    <a:pt x="62" y="0"/>
                    <a:pt x="60" y="0"/>
                    <a:pt x="59" y="0"/>
                  </a:cubicBezTo>
                  <a:cubicBezTo>
                    <a:pt x="58" y="0"/>
                    <a:pt x="58" y="0"/>
                    <a:pt x="58" y="0"/>
                  </a:cubicBezTo>
                  <a:cubicBezTo>
                    <a:pt x="57" y="1"/>
                    <a:pt x="57" y="1"/>
                    <a:pt x="56" y="1"/>
                  </a:cubicBezTo>
                  <a:cubicBezTo>
                    <a:pt x="38" y="20"/>
                    <a:pt x="9" y="34"/>
                    <a:pt x="2" y="34"/>
                  </a:cubicBezTo>
                  <a:cubicBezTo>
                    <a:pt x="0" y="38"/>
                    <a:pt x="0" y="41"/>
                    <a:pt x="1" y="42"/>
                  </a:cubicBezTo>
                  <a:cubicBezTo>
                    <a:pt x="1" y="42"/>
                    <a:pt x="1" y="42"/>
                    <a:pt x="2" y="42"/>
                  </a:cubicBezTo>
                  <a:cubicBezTo>
                    <a:pt x="8" y="42"/>
                    <a:pt x="37" y="28"/>
                    <a:pt x="56" y="9"/>
                  </a:cubicBezTo>
                  <a:cubicBezTo>
                    <a:pt x="59" y="6"/>
                    <a:pt x="62" y="3"/>
                    <a:pt x="64" y="0"/>
                  </a:cubicBezTo>
                </a:path>
              </a:pathLst>
            </a:custGeom>
            <a:solidFill>
              <a:schemeClr val="accent1">
                <a:lumMod val="75000"/>
              </a:schemeClr>
            </a:solidFill>
            <a:ln>
              <a:noFill/>
            </a:ln>
          </p:spPr>
          <p:txBody>
            <a:bodyPr vert="horz" wrap="square" lIns="96435" tIns="48218" rIns="96435" bIns="48218" numCol="1" anchor="t" anchorCtr="0" compatLnSpc="1"/>
            <a:lstStyle/>
            <a:p>
              <a:endParaRPr lang="en-US">
                <a:latin typeface="+mn-lt"/>
                <a:ea typeface="+mn-ea"/>
                <a:cs typeface="+mn-ea"/>
                <a:sym typeface="+mn-lt"/>
              </a:endParaRPr>
            </a:p>
          </p:txBody>
        </p:sp>
        <p:sp>
          <p:nvSpPr>
            <p:cNvPr id="10" name="Freeform 11"/>
            <p:cNvSpPr/>
            <p:nvPr/>
          </p:nvSpPr>
          <p:spPr bwMode="auto">
            <a:xfrm>
              <a:off x="1885950" y="2439988"/>
              <a:ext cx="300038" cy="295275"/>
            </a:xfrm>
            <a:custGeom>
              <a:avLst/>
              <a:gdLst>
                <a:gd name="T0" fmla="*/ 35 w 79"/>
                <a:gd name="T1" fmla="*/ 20 h 78"/>
                <a:gd name="T2" fmla="*/ 72 w 79"/>
                <a:gd name="T3" fmla="*/ 6 h 78"/>
                <a:gd name="T4" fmla="*/ 58 w 79"/>
                <a:gd name="T5" fmla="*/ 43 h 78"/>
                <a:gd name="T6" fmla="*/ 3 w 79"/>
                <a:gd name="T7" fmla="*/ 76 h 78"/>
                <a:gd name="T8" fmla="*/ 35 w 79"/>
                <a:gd name="T9" fmla="*/ 20 h 78"/>
              </a:gdLst>
              <a:ahLst/>
              <a:cxnLst>
                <a:cxn ang="0">
                  <a:pos x="T0" y="T1"/>
                </a:cxn>
                <a:cxn ang="0">
                  <a:pos x="T2" y="T3"/>
                </a:cxn>
                <a:cxn ang="0">
                  <a:pos x="T4" y="T5"/>
                </a:cxn>
                <a:cxn ang="0">
                  <a:pos x="T6" y="T7"/>
                </a:cxn>
                <a:cxn ang="0">
                  <a:pos x="T8" y="T9"/>
                </a:cxn>
              </a:cxnLst>
              <a:rect l="0" t="0" r="r" b="b"/>
              <a:pathLst>
                <a:path w="79" h="78">
                  <a:moveTo>
                    <a:pt x="35" y="20"/>
                  </a:moveTo>
                  <a:cubicBezTo>
                    <a:pt x="55" y="0"/>
                    <a:pt x="72" y="6"/>
                    <a:pt x="72" y="6"/>
                  </a:cubicBezTo>
                  <a:cubicBezTo>
                    <a:pt x="72" y="6"/>
                    <a:pt x="79" y="23"/>
                    <a:pt x="58" y="43"/>
                  </a:cubicBezTo>
                  <a:cubicBezTo>
                    <a:pt x="38" y="64"/>
                    <a:pt x="5" y="78"/>
                    <a:pt x="3" y="76"/>
                  </a:cubicBezTo>
                  <a:cubicBezTo>
                    <a:pt x="0" y="73"/>
                    <a:pt x="15" y="40"/>
                    <a:pt x="35" y="20"/>
                  </a:cubicBezTo>
                </a:path>
              </a:pathLst>
            </a:custGeom>
            <a:solidFill>
              <a:srgbClr val="E0995E"/>
            </a:solid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latin typeface="+mn-lt"/>
                <a:ea typeface="+mn-ea"/>
                <a:cs typeface="+mn-ea"/>
                <a:sym typeface="+mn-lt"/>
              </a:endParaRPr>
            </a:p>
          </p:txBody>
        </p:sp>
        <p:sp>
          <p:nvSpPr>
            <p:cNvPr id="11" name="Freeform 12"/>
            <p:cNvSpPr/>
            <p:nvPr/>
          </p:nvSpPr>
          <p:spPr bwMode="auto">
            <a:xfrm>
              <a:off x="1949450" y="2374900"/>
              <a:ext cx="300038" cy="296862"/>
            </a:xfrm>
            <a:custGeom>
              <a:avLst/>
              <a:gdLst>
                <a:gd name="T0" fmla="*/ 35 w 79"/>
                <a:gd name="T1" fmla="*/ 20 h 78"/>
                <a:gd name="T2" fmla="*/ 72 w 79"/>
                <a:gd name="T3" fmla="*/ 6 h 78"/>
                <a:gd name="T4" fmla="*/ 58 w 79"/>
                <a:gd name="T5" fmla="*/ 43 h 78"/>
                <a:gd name="T6" fmla="*/ 2 w 79"/>
                <a:gd name="T7" fmla="*/ 76 h 78"/>
                <a:gd name="T8" fmla="*/ 35 w 79"/>
                <a:gd name="T9" fmla="*/ 20 h 78"/>
              </a:gdLst>
              <a:ahLst/>
              <a:cxnLst>
                <a:cxn ang="0">
                  <a:pos x="T0" y="T1"/>
                </a:cxn>
                <a:cxn ang="0">
                  <a:pos x="T2" y="T3"/>
                </a:cxn>
                <a:cxn ang="0">
                  <a:pos x="T4" y="T5"/>
                </a:cxn>
                <a:cxn ang="0">
                  <a:pos x="T6" y="T7"/>
                </a:cxn>
                <a:cxn ang="0">
                  <a:pos x="T8" y="T9"/>
                </a:cxn>
              </a:cxnLst>
              <a:rect l="0" t="0" r="r" b="b"/>
              <a:pathLst>
                <a:path w="79" h="78">
                  <a:moveTo>
                    <a:pt x="35" y="20"/>
                  </a:moveTo>
                  <a:cubicBezTo>
                    <a:pt x="55" y="0"/>
                    <a:pt x="72" y="6"/>
                    <a:pt x="72" y="6"/>
                  </a:cubicBezTo>
                  <a:cubicBezTo>
                    <a:pt x="72" y="6"/>
                    <a:pt x="79" y="23"/>
                    <a:pt x="58" y="43"/>
                  </a:cubicBezTo>
                  <a:cubicBezTo>
                    <a:pt x="38" y="64"/>
                    <a:pt x="5" y="78"/>
                    <a:pt x="2" y="76"/>
                  </a:cubicBezTo>
                  <a:cubicBezTo>
                    <a:pt x="0" y="73"/>
                    <a:pt x="15" y="41"/>
                    <a:pt x="35" y="20"/>
                  </a:cubicBezTo>
                </a:path>
              </a:pathLst>
            </a:custGeom>
            <a:solidFill>
              <a:srgbClr val="F5CF87"/>
            </a:solid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latin typeface="+mn-lt"/>
                <a:ea typeface="+mn-ea"/>
                <a:cs typeface="+mn-ea"/>
                <a:sym typeface="+mn-lt"/>
              </a:endParaRPr>
            </a:p>
          </p:txBody>
        </p:sp>
        <p:sp>
          <p:nvSpPr>
            <p:cNvPr id="12" name="Freeform 13"/>
            <p:cNvSpPr>
              <a:spLocks noEditPoints="1"/>
            </p:cNvSpPr>
            <p:nvPr/>
          </p:nvSpPr>
          <p:spPr bwMode="auto">
            <a:xfrm>
              <a:off x="2136775" y="2220913"/>
              <a:ext cx="336550" cy="377825"/>
            </a:xfrm>
            <a:custGeom>
              <a:avLst/>
              <a:gdLst>
                <a:gd name="T0" fmla="*/ 5 w 89"/>
                <a:gd name="T1" fmla="*/ 92 h 100"/>
                <a:gd name="T2" fmla="*/ 5 w 89"/>
                <a:gd name="T3" fmla="*/ 92 h 100"/>
                <a:gd name="T4" fmla="*/ 0 w 89"/>
                <a:gd name="T5" fmla="*/ 100 h 100"/>
                <a:gd name="T6" fmla="*/ 1 w 89"/>
                <a:gd name="T7" fmla="*/ 100 h 100"/>
                <a:gd name="T8" fmla="*/ 5 w 89"/>
                <a:gd name="T9" fmla="*/ 92 h 100"/>
                <a:gd name="T10" fmla="*/ 89 w 89"/>
                <a:gd name="T11" fmla="*/ 0 h 100"/>
                <a:gd name="T12" fmla="*/ 59 w 89"/>
                <a:gd name="T13" fmla="*/ 68 h 100"/>
                <a:gd name="T14" fmla="*/ 51 w 89"/>
                <a:gd name="T15" fmla="*/ 75 h 100"/>
                <a:gd name="T16" fmla="*/ 52 w 89"/>
                <a:gd name="T17" fmla="*/ 82 h 100"/>
                <a:gd name="T18" fmla="*/ 59 w 89"/>
                <a:gd name="T19" fmla="*/ 76 h 100"/>
                <a:gd name="T20" fmla="*/ 89 w 89"/>
                <a:gd name="T21" fmla="*/ 4 h 100"/>
                <a:gd name="T22" fmla="*/ 89 w 89"/>
                <a:gd name="T23" fmla="*/ 3 h 100"/>
                <a:gd name="T24" fmla="*/ 89 w 89"/>
                <a:gd name="T25" fmla="*/ 0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9" h="100">
                  <a:moveTo>
                    <a:pt x="5" y="92"/>
                  </a:moveTo>
                  <a:cubicBezTo>
                    <a:pt x="5" y="92"/>
                    <a:pt x="5" y="92"/>
                    <a:pt x="5" y="92"/>
                  </a:cubicBezTo>
                  <a:cubicBezTo>
                    <a:pt x="3" y="94"/>
                    <a:pt x="2" y="97"/>
                    <a:pt x="0" y="100"/>
                  </a:cubicBezTo>
                  <a:cubicBezTo>
                    <a:pt x="0" y="100"/>
                    <a:pt x="1" y="100"/>
                    <a:pt x="1" y="100"/>
                  </a:cubicBezTo>
                  <a:cubicBezTo>
                    <a:pt x="2" y="97"/>
                    <a:pt x="3" y="94"/>
                    <a:pt x="5" y="92"/>
                  </a:cubicBezTo>
                  <a:moveTo>
                    <a:pt x="89" y="0"/>
                  </a:moveTo>
                  <a:cubicBezTo>
                    <a:pt x="88" y="18"/>
                    <a:pt x="80" y="47"/>
                    <a:pt x="59" y="68"/>
                  </a:cubicBezTo>
                  <a:cubicBezTo>
                    <a:pt x="56" y="71"/>
                    <a:pt x="53" y="73"/>
                    <a:pt x="51" y="75"/>
                  </a:cubicBezTo>
                  <a:cubicBezTo>
                    <a:pt x="52" y="82"/>
                    <a:pt x="52" y="82"/>
                    <a:pt x="52" y="82"/>
                  </a:cubicBezTo>
                  <a:cubicBezTo>
                    <a:pt x="54" y="81"/>
                    <a:pt x="56" y="79"/>
                    <a:pt x="59" y="76"/>
                  </a:cubicBezTo>
                  <a:cubicBezTo>
                    <a:pt x="82" y="53"/>
                    <a:pt x="89" y="21"/>
                    <a:pt x="89" y="4"/>
                  </a:cubicBezTo>
                  <a:cubicBezTo>
                    <a:pt x="89" y="3"/>
                    <a:pt x="89" y="3"/>
                    <a:pt x="89" y="3"/>
                  </a:cubicBezTo>
                  <a:cubicBezTo>
                    <a:pt x="89" y="2"/>
                    <a:pt x="89" y="1"/>
                    <a:pt x="89" y="0"/>
                  </a:cubicBezTo>
                </a:path>
              </a:pathLst>
            </a:custGeom>
            <a:solidFill>
              <a:schemeClr val="accent1">
                <a:lumMod val="75000"/>
              </a:schemeClr>
            </a:solidFill>
            <a:ln>
              <a:noFill/>
            </a:ln>
          </p:spPr>
          <p:txBody>
            <a:bodyPr vert="horz" wrap="square" lIns="96435" tIns="48218" rIns="96435" bIns="48218" numCol="1" anchor="t" anchorCtr="0" compatLnSpc="1"/>
            <a:lstStyle/>
            <a:p>
              <a:endParaRPr lang="en-US">
                <a:latin typeface="+mn-lt"/>
                <a:ea typeface="+mn-ea"/>
                <a:cs typeface="+mn-ea"/>
                <a:sym typeface="+mn-lt"/>
              </a:endParaRPr>
            </a:p>
          </p:txBody>
        </p:sp>
        <p:sp>
          <p:nvSpPr>
            <p:cNvPr id="13" name="Freeform 14"/>
            <p:cNvSpPr/>
            <p:nvPr/>
          </p:nvSpPr>
          <p:spPr bwMode="auto">
            <a:xfrm>
              <a:off x="2139950" y="2505075"/>
              <a:ext cx="193675" cy="93662"/>
            </a:xfrm>
            <a:custGeom>
              <a:avLst/>
              <a:gdLst>
                <a:gd name="T0" fmla="*/ 50 w 51"/>
                <a:gd name="T1" fmla="*/ 0 h 25"/>
                <a:gd name="T2" fmla="*/ 4 w 51"/>
                <a:gd name="T3" fmla="*/ 17 h 25"/>
                <a:gd name="T4" fmla="*/ 0 w 51"/>
                <a:gd name="T5" fmla="*/ 25 h 25"/>
                <a:gd name="T6" fmla="*/ 51 w 51"/>
                <a:gd name="T7" fmla="*/ 7 h 25"/>
                <a:gd name="T8" fmla="*/ 50 w 51"/>
                <a:gd name="T9" fmla="*/ 0 h 25"/>
              </a:gdLst>
              <a:ahLst/>
              <a:cxnLst>
                <a:cxn ang="0">
                  <a:pos x="T0" y="T1"/>
                </a:cxn>
                <a:cxn ang="0">
                  <a:pos x="T2" y="T3"/>
                </a:cxn>
                <a:cxn ang="0">
                  <a:pos x="T4" y="T5"/>
                </a:cxn>
                <a:cxn ang="0">
                  <a:pos x="T6" y="T7"/>
                </a:cxn>
                <a:cxn ang="0">
                  <a:pos x="T8" y="T9"/>
                </a:cxn>
              </a:cxnLst>
              <a:rect l="0" t="0" r="r" b="b"/>
              <a:pathLst>
                <a:path w="51" h="25">
                  <a:moveTo>
                    <a:pt x="50" y="0"/>
                  </a:moveTo>
                  <a:cubicBezTo>
                    <a:pt x="35" y="11"/>
                    <a:pt x="17" y="15"/>
                    <a:pt x="4" y="17"/>
                  </a:cubicBezTo>
                  <a:cubicBezTo>
                    <a:pt x="2" y="19"/>
                    <a:pt x="1" y="22"/>
                    <a:pt x="0" y="25"/>
                  </a:cubicBezTo>
                  <a:cubicBezTo>
                    <a:pt x="14" y="24"/>
                    <a:pt x="34" y="20"/>
                    <a:pt x="51" y="7"/>
                  </a:cubicBezTo>
                  <a:cubicBezTo>
                    <a:pt x="50" y="0"/>
                    <a:pt x="50" y="0"/>
                    <a:pt x="50" y="0"/>
                  </a:cubicBezTo>
                </a:path>
              </a:pathLst>
            </a:custGeom>
            <a:solidFill>
              <a:srgbClr val="A65050"/>
            </a:solid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latin typeface="+mn-lt"/>
                <a:ea typeface="+mn-ea"/>
                <a:cs typeface="+mn-ea"/>
                <a:sym typeface="+mn-lt"/>
              </a:endParaRPr>
            </a:p>
          </p:txBody>
        </p:sp>
        <p:sp>
          <p:nvSpPr>
            <p:cNvPr id="14" name="Freeform 15"/>
            <p:cNvSpPr/>
            <p:nvPr/>
          </p:nvSpPr>
          <p:spPr bwMode="auto">
            <a:xfrm>
              <a:off x="2112963" y="2568575"/>
              <a:ext cx="42863" cy="30162"/>
            </a:xfrm>
            <a:custGeom>
              <a:avLst/>
              <a:gdLst>
                <a:gd name="T0" fmla="*/ 11 w 11"/>
                <a:gd name="T1" fmla="*/ 0 h 8"/>
                <a:gd name="T2" fmla="*/ 7 w 11"/>
                <a:gd name="T3" fmla="*/ 0 h 8"/>
                <a:gd name="T4" fmla="*/ 5 w 11"/>
                <a:gd name="T5" fmla="*/ 1 h 8"/>
                <a:gd name="T6" fmla="*/ 0 w 11"/>
                <a:gd name="T7" fmla="*/ 8 h 8"/>
                <a:gd name="T8" fmla="*/ 1 w 11"/>
                <a:gd name="T9" fmla="*/ 8 h 8"/>
                <a:gd name="T10" fmla="*/ 6 w 11"/>
                <a:gd name="T11" fmla="*/ 8 h 8"/>
                <a:gd name="T12" fmla="*/ 11 w 11"/>
                <a:gd name="T13" fmla="*/ 0 h 8"/>
              </a:gdLst>
              <a:ahLst/>
              <a:cxnLst>
                <a:cxn ang="0">
                  <a:pos x="T0" y="T1"/>
                </a:cxn>
                <a:cxn ang="0">
                  <a:pos x="T2" y="T3"/>
                </a:cxn>
                <a:cxn ang="0">
                  <a:pos x="T4" y="T5"/>
                </a:cxn>
                <a:cxn ang="0">
                  <a:pos x="T6" y="T7"/>
                </a:cxn>
                <a:cxn ang="0">
                  <a:pos x="T8" y="T9"/>
                </a:cxn>
                <a:cxn ang="0">
                  <a:pos x="T10" y="T11"/>
                </a:cxn>
                <a:cxn ang="0">
                  <a:pos x="T12" y="T13"/>
                </a:cxn>
              </a:cxnLst>
              <a:rect l="0" t="0" r="r" b="b"/>
              <a:pathLst>
                <a:path w="11" h="8">
                  <a:moveTo>
                    <a:pt x="11" y="0"/>
                  </a:moveTo>
                  <a:cubicBezTo>
                    <a:pt x="9" y="0"/>
                    <a:pt x="8" y="0"/>
                    <a:pt x="7" y="0"/>
                  </a:cubicBezTo>
                  <a:cubicBezTo>
                    <a:pt x="6" y="0"/>
                    <a:pt x="6" y="1"/>
                    <a:pt x="5" y="1"/>
                  </a:cubicBezTo>
                  <a:cubicBezTo>
                    <a:pt x="4" y="4"/>
                    <a:pt x="2" y="6"/>
                    <a:pt x="0" y="8"/>
                  </a:cubicBezTo>
                  <a:cubicBezTo>
                    <a:pt x="0" y="8"/>
                    <a:pt x="0" y="8"/>
                    <a:pt x="1" y="8"/>
                  </a:cubicBezTo>
                  <a:cubicBezTo>
                    <a:pt x="2" y="8"/>
                    <a:pt x="4" y="8"/>
                    <a:pt x="6" y="8"/>
                  </a:cubicBezTo>
                  <a:cubicBezTo>
                    <a:pt x="8" y="5"/>
                    <a:pt x="9" y="2"/>
                    <a:pt x="11" y="0"/>
                  </a:cubicBezTo>
                </a:path>
              </a:pathLst>
            </a:custGeom>
            <a:solidFill>
              <a:schemeClr val="accent1">
                <a:lumMod val="75000"/>
              </a:schemeClr>
            </a:solidFill>
            <a:ln>
              <a:noFill/>
            </a:ln>
          </p:spPr>
          <p:txBody>
            <a:bodyPr vert="horz" wrap="square" lIns="96435" tIns="48218" rIns="96435" bIns="48218" numCol="1" anchor="t" anchorCtr="0" compatLnSpc="1"/>
            <a:lstStyle/>
            <a:p>
              <a:endParaRPr lang="en-US">
                <a:latin typeface="+mn-lt"/>
                <a:ea typeface="+mn-ea"/>
                <a:cs typeface="+mn-ea"/>
                <a:sym typeface="+mn-lt"/>
              </a:endParaRPr>
            </a:p>
          </p:txBody>
        </p:sp>
        <p:sp>
          <p:nvSpPr>
            <p:cNvPr id="15" name="Freeform 16"/>
            <p:cNvSpPr/>
            <p:nvPr/>
          </p:nvSpPr>
          <p:spPr bwMode="auto">
            <a:xfrm>
              <a:off x="2098675" y="2573338"/>
              <a:ext cx="33338" cy="25400"/>
            </a:xfrm>
            <a:custGeom>
              <a:avLst/>
              <a:gdLst>
                <a:gd name="T0" fmla="*/ 9 w 9"/>
                <a:gd name="T1" fmla="*/ 0 h 7"/>
                <a:gd name="T2" fmla="*/ 0 w 9"/>
                <a:gd name="T3" fmla="*/ 7 h 7"/>
                <a:gd name="T4" fmla="*/ 4 w 9"/>
                <a:gd name="T5" fmla="*/ 7 h 7"/>
                <a:gd name="T6" fmla="*/ 9 w 9"/>
                <a:gd name="T7" fmla="*/ 0 h 7"/>
              </a:gdLst>
              <a:ahLst/>
              <a:cxnLst>
                <a:cxn ang="0">
                  <a:pos x="T0" y="T1"/>
                </a:cxn>
                <a:cxn ang="0">
                  <a:pos x="T2" y="T3"/>
                </a:cxn>
                <a:cxn ang="0">
                  <a:pos x="T4" y="T5"/>
                </a:cxn>
                <a:cxn ang="0">
                  <a:pos x="T6" y="T7"/>
                </a:cxn>
              </a:cxnLst>
              <a:rect l="0" t="0" r="r" b="b"/>
              <a:pathLst>
                <a:path w="9" h="7">
                  <a:moveTo>
                    <a:pt x="9" y="0"/>
                  </a:moveTo>
                  <a:cubicBezTo>
                    <a:pt x="6" y="3"/>
                    <a:pt x="3" y="5"/>
                    <a:pt x="0" y="7"/>
                  </a:cubicBezTo>
                  <a:cubicBezTo>
                    <a:pt x="1" y="7"/>
                    <a:pt x="2" y="7"/>
                    <a:pt x="4" y="7"/>
                  </a:cubicBezTo>
                  <a:cubicBezTo>
                    <a:pt x="6" y="5"/>
                    <a:pt x="8" y="3"/>
                    <a:pt x="9" y="0"/>
                  </a:cubicBezTo>
                </a:path>
              </a:pathLst>
            </a:custGeom>
            <a:solidFill>
              <a:schemeClr val="accent1">
                <a:lumMod val="75000"/>
              </a:schemeClr>
            </a:solidFill>
            <a:ln>
              <a:noFill/>
            </a:ln>
          </p:spPr>
          <p:txBody>
            <a:bodyPr vert="horz" wrap="square" lIns="96435" tIns="48218" rIns="96435" bIns="48218" numCol="1" anchor="t" anchorCtr="0" compatLnSpc="1"/>
            <a:lstStyle/>
            <a:p>
              <a:endParaRPr lang="en-US">
                <a:latin typeface="+mn-lt"/>
                <a:ea typeface="+mn-ea"/>
                <a:cs typeface="+mn-ea"/>
                <a:sym typeface="+mn-lt"/>
              </a:endParaRPr>
            </a:p>
          </p:txBody>
        </p:sp>
        <p:sp>
          <p:nvSpPr>
            <p:cNvPr id="16" name="Freeform 17"/>
            <p:cNvSpPr>
              <a:spLocks noEditPoints="1"/>
            </p:cNvSpPr>
            <p:nvPr/>
          </p:nvSpPr>
          <p:spPr bwMode="auto">
            <a:xfrm>
              <a:off x="2052638" y="2524125"/>
              <a:ext cx="87313" cy="74612"/>
            </a:xfrm>
            <a:custGeom>
              <a:avLst/>
              <a:gdLst>
                <a:gd name="T0" fmla="*/ 23 w 23"/>
                <a:gd name="T1" fmla="*/ 12 h 20"/>
                <a:gd name="T2" fmla="*/ 21 w 23"/>
                <a:gd name="T3" fmla="*/ 12 h 20"/>
                <a:gd name="T4" fmla="*/ 11 w 23"/>
                <a:gd name="T5" fmla="*/ 20 h 20"/>
                <a:gd name="T6" fmla="*/ 12 w 23"/>
                <a:gd name="T7" fmla="*/ 20 h 20"/>
                <a:gd name="T8" fmla="*/ 21 w 23"/>
                <a:gd name="T9" fmla="*/ 13 h 20"/>
                <a:gd name="T10" fmla="*/ 23 w 23"/>
                <a:gd name="T11" fmla="*/ 12 h 20"/>
                <a:gd name="T12" fmla="*/ 0 w 23"/>
                <a:gd name="T13" fmla="*/ 0 h 20"/>
                <a:gd name="T14" fmla="*/ 0 w 23"/>
                <a:gd name="T15" fmla="*/ 3 h 20"/>
                <a:gd name="T16" fmla="*/ 0 w 23"/>
                <a:gd name="T17" fmla="*/ 4 h 20"/>
                <a:gd name="T18" fmla="*/ 0 w 23"/>
                <a:gd name="T19" fmla="*/ 10 h 20"/>
                <a:gd name="T20" fmla="*/ 1 w 23"/>
                <a:gd name="T21" fmla="*/ 9 h 20"/>
                <a:gd name="T22" fmla="*/ 0 w 23"/>
                <a:gd name="T23" fmla="*/ 0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3" h="20">
                  <a:moveTo>
                    <a:pt x="23" y="12"/>
                  </a:moveTo>
                  <a:cubicBezTo>
                    <a:pt x="22" y="12"/>
                    <a:pt x="22" y="12"/>
                    <a:pt x="21" y="12"/>
                  </a:cubicBezTo>
                  <a:cubicBezTo>
                    <a:pt x="11" y="20"/>
                    <a:pt x="11" y="20"/>
                    <a:pt x="11" y="20"/>
                  </a:cubicBezTo>
                  <a:cubicBezTo>
                    <a:pt x="11" y="20"/>
                    <a:pt x="12" y="20"/>
                    <a:pt x="12" y="20"/>
                  </a:cubicBezTo>
                  <a:cubicBezTo>
                    <a:pt x="15" y="18"/>
                    <a:pt x="18" y="16"/>
                    <a:pt x="21" y="13"/>
                  </a:cubicBezTo>
                  <a:cubicBezTo>
                    <a:pt x="22" y="13"/>
                    <a:pt x="22" y="12"/>
                    <a:pt x="23" y="12"/>
                  </a:cubicBezTo>
                  <a:moveTo>
                    <a:pt x="0" y="0"/>
                  </a:moveTo>
                  <a:cubicBezTo>
                    <a:pt x="0" y="1"/>
                    <a:pt x="0" y="2"/>
                    <a:pt x="0" y="3"/>
                  </a:cubicBezTo>
                  <a:cubicBezTo>
                    <a:pt x="0" y="4"/>
                    <a:pt x="0" y="4"/>
                    <a:pt x="0" y="4"/>
                  </a:cubicBezTo>
                  <a:cubicBezTo>
                    <a:pt x="0" y="6"/>
                    <a:pt x="0" y="8"/>
                    <a:pt x="0" y="10"/>
                  </a:cubicBezTo>
                  <a:cubicBezTo>
                    <a:pt x="1" y="9"/>
                    <a:pt x="1" y="9"/>
                    <a:pt x="1" y="9"/>
                  </a:cubicBezTo>
                  <a:cubicBezTo>
                    <a:pt x="1" y="7"/>
                    <a:pt x="1" y="4"/>
                    <a:pt x="0" y="0"/>
                  </a:cubicBezTo>
                </a:path>
              </a:pathLst>
            </a:custGeom>
            <a:solidFill>
              <a:srgbClr val="CBAC72"/>
            </a:solid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latin typeface="+mn-lt"/>
                <a:ea typeface="+mn-ea"/>
                <a:cs typeface="+mn-ea"/>
                <a:sym typeface="+mn-lt"/>
              </a:endParaRPr>
            </a:p>
          </p:txBody>
        </p:sp>
        <p:sp>
          <p:nvSpPr>
            <p:cNvPr id="17" name="Freeform 18"/>
            <p:cNvSpPr/>
            <p:nvPr/>
          </p:nvSpPr>
          <p:spPr bwMode="auto">
            <a:xfrm>
              <a:off x="2025650" y="2133600"/>
              <a:ext cx="463550" cy="465137"/>
            </a:xfrm>
            <a:custGeom>
              <a:avLst/>
              <a:gdLst>
                <a:gd name="T0" fmla="*/ 88 w 122"/>
                <a:gd name="T1" fmla="*/ 91 h 123"/>
                <a:gd name="T2" fmla="*/ 8 w 122"/>
                <a:gd name="T3" fmla="*/ 114 h 123"/>
                <a:gd name="T4" fmla="*/ 31 w 122"/>
                <a:gd name="T5" fmla="*/ 35 h 123"/>
                <a:gd name="T6" fmla="*/ 116 w 122"/>
                <a:gd name="T7" fmla="*/ 7 h 123"/>
                <a:gd name="T8" fmla="*/ 88 w 122"/>
                <a:gd name="T9" fmla="*/ 91 h 123"/>
              </a:gdLst>
              <a:ahLst/>
              <a:cxnLst>
                <a:cxn ang="0">
                  <a:pos x="T0" y="T1"/>
                </a:cxn>
                <a:cxn ang="0">
                  <a:pos x="T2" y="T3"/>
                </a:cxn>
                <a:cxn ang="0">
                  <a:pos x="T4" y="T5"/>
                </a:cxn>
                <a:cxn ang="0">
                  <a:pos x="T6" y="T7"/>
                </a:cxn>
                <a:cxn ang="0">
                  <a:pos x="T8" y="T9"/>
                </a:cxn>
              </a:cxnLst>
              <a:rect l="0" t="0" r="r" b="b"/>
              <a:pathLst>
                <a:path w="122" h="123">
                  <a:moveTo>
                    <a:pt x="88" y="91"/>
                  </a:moveTo>
                  <a:cubicBezTo>
                    <a:pt x="56" y="123"/>
                    <a:pt x="8" y="114"/>
                    <a:pt x="8" y="114"/>
                  </a:cubicBezTo>
                  <a:cubicBezTo>
                    <a:pt x="8" y="114"/>
                    <a:pt x="0" y="66"/>
                    <a:pt x="31" y="35"/>
                  </a:cubicBezTo>
                  <a:cubicBezTo>
                    <a:pt x="62" y="4"/>
                    <a:pt x="110" y="0"/>
                    <a:pt x="116" y="7"/>
                  </a:cubicBezTo>
                  <a:cubicBezTo>
                    <a:pt x="122" y="13"/>
                    <a:pt x="119" y="60"/>
                    <a:pt x="88" y="91"/>
                  </a:cubicBezTo>
                </a:path>
              </a:pathLst>
            </a:custGeom>
            <a:solidFill>
              <a:srgbClr val="E0E0D1"/>
            </a:solid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latin typeface="+mn-lt"/>
                <a:ea typeface="+mn-ea"/>
                <a:cs typeface="+mn-ea"/>
                <a:sym typeface="+mn-lt"/>
              </a:endParaRPr>
            </a:p>
          </p:txBody>
        </p:sp>
        <p:sp>
          <p:nvSpPr>
            <p:cNvPr id="18" name="Freeform 19"/>
            <p:cNvSpPr/>
            <p:nvPr/>
          </p:nvSpPr>
          <p:spPr bwMode="auto">
            <a:xfrm>
              <a:off x="1976438" y="2617788"/>
              <a:ext cx="90488" cy="57150"/>
            </a:xfrm>
            <a:custGeom>
              <a:avLst/>
              <a:gdLst>
                <a:gd name="T0" fmla="*/ 24 w 24"/>
                <a:gd name="T1" fmla="*/ 0 h 15"/>
                <a:gd name="T2" fmla="*/ 0 w 24"/>
                <a:gd name="T3" fmla="*/ 11 h 15"/>
                <a:gd name="T4" fmla="*/ 2 w 24"/>
                <a:gd name="T5" fmla="*/ 14 h 15"/>
                <a:gd name="T6" fmla="*/ 4 w 24"/>
                <a:gd name="T7" fmla="*/ 15 h 15"/>
                <a:gd name="T8" fmla="*/ 10 w 24"/>
                <a:gd name="T9" fmla="*/ 11 h 15"/>
                <a:gd name="T10" fmla="*/ 24 w 24"/>
                <a:gd name="T11" fmla="*/ 0 h 15"/>
              </a:gdLst>
              <a:ahLst/>
              <a:cxnLst>
                <a:cxn ang="0">
                  <a:pos x="T0" y="T1"/>
                </a:cxn>
                <a:cxn ang="0">
                  <a:pos x="T2" y="T3"/>
                </a:cxn>
                <a:cxn ang="0">
                  <a:pos x="T4" y="T5"/>
                </a:cxn>
                <a:cxn ang="0">
                  <a:pos x="T6" y="T7"/>
                </a:cxn>
                <a:cxn ang="0">
                  <a:pos x="T8" y="T9"/>
                </a:cxn>
                <a:cxn ang="0">
                  <a:pos x="T10" y="T11"/>
                </a:cxn>
              </a:cxnLst>
              <a:rect l="0" t="0" r="r" b="b"/>
              <a:pathLst>
                <a:path w="24" h="15">
                  <a:moveTo>
                    <a:pt x="24" y="0"/>
                  </a:moveTo>
                  <a:cubicBezTo>
                    <a:pt x="15" y="6"/>
                    <a:pt x="6" y="10"/>
                    <a:pt x="0" y="11"/>
                  </a:cubicBezTo>
                  <a:cubicBezTo>
                    <a:pt x="0" y="12"/>
                    <a:pt x="1" y="13"/>
                    <a:pt x="2" y="14"/>
                  </a:cubicBezTo>
                  <a:cubicBezTo>
                    <a:pt x="3" y="15"/>
                    <a:pt x="3" y="15"/>
                    <a:pt x="4" y="15"/>
                  </a:cubicBezTo>
                  <a:cubicBezTo>
                    <a:pt x="6" y="15"/>
                    <a:pt x="8" y="13"/>
                    <a:pt x="10" y="11"/>
                  </a:cubicBezTo>
                  <a:cubicBezTo>
                    <a:pt x="24" y="0"/>
                    <a:pt x="24" y="0"/>
                    <a:pt x="24" y="0"/>
                  </a:cubicBezTo>
                </a:path>
              </a:pathLst>
            </a:custGeom>
            <a:solidFill>
              <a:srgbClr val="BA8152"/>
            </a:solid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latin typeface="+mn-lt"/>
                <a:ea typeface="+mn-ea"/>
                <a:cs typeface="+mn-ea"/>
                <a:sym typeface="+mn-lt"/>
              </a:endParaRPr>
            </a:p>
          </p:txBody>
        </p:sp>
        <p:sp>
          <p:nvSpPr>
            <p:cNvPr id="19" name="Freeform 20"/>
            <p:cNvSpPr/>
            <p:nvPr/>
          </p:nvSpPr>
          <p:spPr bwMode="auto">
            <a:xfrm>
              <a:off x="1976438" y="2562225"/>
              <a:ext cx="117475" cy="98425"/>
            </a:xfrm>
            <a:custGeom>
              <a:avLst/>
              <a:gdLst>
                <a:gd name="T0" fmla="*/ 20 w 31"/>
                <a:gd name="T1" fmla="*/ 0 h 26"/>
                <a:gd name="T2" fmla="*/ 4 w 31"/>
                <a:gd name="T3" fmla="*/ 20 h 26"/>
                <a:gd name="T4" fmla="*/ 0 w 31"/>
                <a:gd name="T5" fmla="*/ 26 h 26"/>
                <a:gd name="T6" fmla="*/ 24 w 31"/>
                <a:gd name="T7" fmla="*/ 15 h 26"/>
                <a:gd name="T8" fmla="*/ 31 w 31"/>
                <a:gd name="T9" fmla="*/ 10 h 26"/>
                <a:gd name="T10" fmla="*/ 21 w 31"/>
                <a:gd name="T11" fmla="*/ 9 h 26"/>
                <a:gd name="T12" fmla="*/ 20 w 31"/>
                <a:gd name="T13" fmla="*/ 0 h 26"/>
              </a:gdLst>
              <a:ahLst/>
              <a:cxnLst>
                <a:cxn ang="0">
                  <a:pos x="T0" y="T1"/>
                </a:cxn>
                <a:cxn ang="0">
                  <a:pos x="T2" y="T3"/>
                </a:cxn>
                <a:cxn ang="0">
                  <a:pos x="T4" y="T5"/>
                </a:cxn>
                <a:cxn ang="0">
                  <a:pos x="T6" y="T7"/>
                </a:cxn>
                <a:cxn ang="0">
                  <a:pos x="T8" y="T9"/>
                </a:cxn>
                <a:cxn ang="0">
                  <a:pos x="T10" y="T11"/>
                </a:cxn>
                <a:cxn ang="0">
                  <a:pos x="T12" y="T13"/>
                </a:cxn>
              </a:cxnLst>
              <a:rect l="0" t="0" r="r" b="b"/>
              <a:pathLst>
                <a:path w="31" h="26">
                  <a:moveTo>
                    <a:pt x="20" y="0"/>
                  </a:moveTo>
                  <a:cubicBezTo>
                    <a:pt x="4" y="20"/>
                    <a:pt x="4" y="20"/>
                    <a:pt x="4" y="20"/>
                  </a:cubicBezTo>
                  <a:cubicBezTo>
                    <a:pt x="2" y="23"/>
                    <a:pt x="0" y="24"/>
                    <a:pt x="0" y="26"/>
                  </a:cubicBezTo>
                  <a:cubicBezTo>
                    <a:pt x="6" y="25"/>
                    <a:pt x="15" y="21"/>
                    <a:pt x="24" y="15"/>
                  </a:cubicBezTo>
                  <a:cubicBezTo>
                    <a:pt x="31" y="10"/>
                    <a:pt x="31" y="10"/>
                    <a:pt x="31" y="10"/>
                  </a:cubicBezTo>
                  <a:cubicBezTo>
                    <a:pt x="25" y="10"/>
                    <a:pt x="21" y="9"/>
                    <a:pt x="21" y="9"/>
                  </a:cubicBezTo>
                  <a:cubicBezTo>
                    <a:pt x="21" y="9"/>
                    <a:pt x="21" y="5"/>
                    <a:pt x="20" y="0"/>
                  </a:cubicBezTo>
                </a:path>
              </a:pathLst>
            </a:custGeom>
            <a:solidFill>
              <a:srgbClr val="CBAC72"/>
            </a:solid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latin typeface="+mn-lt"/>
                <a:ea typeface="+mn-ea"/>
                <a:cs typeface="+mn-ea"/>
                <a:sym typeface="+mn-lt"/>
              </a:endParaRPr>
            </a:p>
          </p:txBody>
        </p:sp>
        <p:sp>
          <p:nvSpPr>
            <p:cNvPr id="20" name="Freeform 21"/>
            <p:cNvSpPr/>
            <p:nvPr/>
          </p:nvSpPr>
          <p:spPr bwMode="auto">
            <a:xfrm>
              <a:off x="2052638" y="2557463"/>
              <a:ext cx="79375" cy="41275"/>
            </a:xfrm>
            <a:custGeom>
              <a:avLst/>
              <a:gdLst>
                <a:gd name="T0" fmla="*/ 1 w 21"/>
                <a:gd name="T1" fmla="*/ 0 h 11"/>
                <a:gd name="T2" fmla="*/ 0 w 21"/>
                <a:gd name="T3" fmla="*/ 1 h 11"/>
                <a:gd name="T4" fmla="*/ 1 w 21"/>
                <a:gd name="T5" fmla="*/ 10 h 11"/>
                <a:gd name="T6" fmla="*/ 11 w 21"/>
                <a:gd name="T7" fmla="*/ 11 h 11"/>
                <a:gd name="T8" fmla="*/ 21 w 21"/>
                <a:gd name="T9" fmla="*/ 3 h 11"/>
                <a:gd name="T10" fmla="*/ 17 w 21"/>
                <a:gd name="T11" fmla="*/ 3 h 11"/>
                <a:gd name="T12" fmla="*/ 1 w 21"/>
                <a:gd name="T13" fmla="*/ 2 h 11"/>
                <a:gd name="T14" fmla="*/ 1 w 21"/>
                <a:gd name="T15" fmla="*/ 0 h 1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1" h="11">
                  <a:moveTo>
                    <a:pt x="1" y="0"/>
                  </a:moveTo>
                  <a:cubicBezTo>
                    <a:pt x="0" y="1"/>
                    <a:pt x="0" y="1"/>
                    <a:pt x="0" y="1"/>
                  </a:cubicBezTo>
                  <a:cubicBezTo>
                    <a:pt x="1" y="6"/>
                    <a:pt x="1" y="10"/>
                    <a:pt x="1" y="10"/>
                  </a:cubicBezTo>
                  <a:cubicBezTo>
                    <a:pt x="1" y="10"/>
                    <a:pt x="5" y="11"/>
                    <a:pt x="11" y="11"/>
                  </a:cubicBezTo>
                  <a:cubicBezTo>
                    <a:pt x="21" y="3"/>
                    <a:pt x="21" y="3"/>
                    <a:pt x="21" y="3"/>
                  </a:cubicBezTo>
                  <a:cubicBezTo>
                    <a:pt x="19" y="3"/>
                    <a:pt x="18" y="3"/>
                    <a:pt x="17" y="3"/>
                  </a:cubicBezTo>
                  <a:cubicBezTo>
                    <a:pt x="7" y="3"/>
                    <a:pt x="1" y="2"/>
                    <a:pt x="1" y="2"/>
                  </a:cubicBezTo>
                  <a:cubicBezTo>
                    <a:pt x="1" y="2"/>
                    <a:pt x="1" y="1"/>
                    <a:pt x="1" y="0"/>
                  </a:cubicBezTo>
                </a:path>
              </a:pathLst>
            </a:custGeom>
            <a:solidFill>
              <a:srgbClr val="A99062"/>
            </a:solid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latin typeface="+mn-lt"/>
                <a:ea typeface="+mn-ea"/>
                <a:cs typeface="+mn-ea"/>
                <a:sym typeface="+mn-lt"/>
              </a:endParaRPr>
            </a:p>
          </p:txBody>
        </p:sp>
        <p:sp>
          <p:nvSpPr>
            <p:cNvPr id="21" name="Freeform 22"/>
            <p:cNvSpPr/>
            <p:nvPr/>
          </p:nvSpPr>
          <p:spPr bwMode="auto">
            <a:xfrm>
              <a:off x="2055813" y="2428875"/>
              <a:ext cx="174625" cy="139700"/>
            </a:xfrm>
            <a:custGeom>
              <a:avLst/>
              <a:gdLst>
                <a:gd name="T0" fmla="*/ 38 w 46"/>
                <a:gd name="T1" fmla="*/ 0 h 37"/>
                <a:gd name="T2" fmla="*/ 23 w 46"/>
                <a:gd name="T3" fmla="*/ 4 h 37"/>
                <a:gd name="T4" fmla="*/ 0 w 46"/>
                <a:gd name="T5" fmla="*/ 34 h 37"/>
                <a:gd name="T6" fmla="*/ 0 w 46"/>
                <a:gd name="T7" fmla="*/ 36 h 37"/>
                <a:gd name="T8" fmla="*/ 16 w 46"/>
                <a:gd name="T9" fmla="*/ 37 h 37"/>
                <a:gd name="T10" fmla="*/ 20 w 46"/>
                <a:gd name="T11" fmla="*/ 37 h 37"/>
                <a:gd name="T12" fmla="*/ 40 w 46"/>
                <a:gd name="T13" fmla="*/ 21 h 37"/>
                <a:gd name="T14" fmla="*/ 43 w 46"/>
                <a:gd name="T15" fmla="*/ 2 h 37"/>
                <a:gd name="T16" fmla="*/ 38 w 46"/>
                <a:gd name="T17" fmla="*/ 0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6" h="37">
                  <a:moveTo>
                    <a:pt x="38" y="0"/>
                  </a:moveTo>
                  <a:cubicBezTo>
                    <a:pt x="32" y="0"/>
                    <a:pt x="25" y="2"/>
                    <a:pt x="23" y="4"/>
                  </a:cubicBezTo>
                  <a:cubicBezTo>
                    <a:pt x="0" y="34"/>
                    <a:pt x="0" y="34"/>
                    <a:pt x="0" y="34"/>
                  </a:cubicBezTo>
                  <a:cubicBezTo>
                    <a:pt x="0" y="35"/>
                    <a:pt x="0" y="36"/>
                    <a:pt x="0" y="36"/>
                  </a:cubicBezTo>
                  <a:cubicBezTo>
                    <a:pt x="0" y="36"/>
                    <a:pt x="6" y="37"/>
                    <a:pt x="16" y="37"/>
                  </a:cubicBezTo>
                  <a:cubicBezTo>
                    <a:pt x="17" y="37"/>
                    <a:pt x="18" y="37"/>
                    <a:pt x="20" y="37"/>
                  </a:cubicBezTo>
                  <a:cubicBezTo>
                    <a:pt x="40" y="21"/>
                    <a:pt x="40" y="21"/>
                    <a:pt x="40" y="21"/>
                  </a:cubicBezTo>
                  <a:cubicBezTo>
                    <a:pt x="43" y="18"/>
                    <a:pt x="46" y="5"/>
                    <a:pt x="43" y="2"/>
                  </a:cubicBezTo>
                  <a:cubicBezTo>
                    <a:pt x="42" y="1"/>
                    <a:pt x="40" y="0"/>
                    <a:pt x="38" y="0"/>
                  </a:cubicBezTo>
                </a:path>
              </a:pathLst>
            </a:custGeom>
            <a:solidFill>
              <a:srgbClr val="BAB9AE"/>
            </a:solid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latin typeface="+mn-lt"/>
                <a:ea typeface="+mn-ea"/>
                <a:cs typeface="+mn-ea"/>
                <a:sym typeface="+mn-lt"/>
              </a:endParaRPr>
            </a:p>
          </p:txBody>
        </p:sp>
        <p:sp>
          <p:nvSpPr>
            <p:cNvPr id="22" name="Freeform 23"/>
            <p:cNvSpPr/>
            <p:nvPr/>
          </p:nvSpPr>
          <p:spPr bwMode="auto">
            <a:xfrm>
              <a:off x="1968500" y="2390775"/>
              <a:ext cx="261938" cy="261937"/>
            </a:xfrm>
            <a:custGeom>
              <a:avLst/>
              <a:gdLst>
                <a:gd name="T0" fmla="*/ 12 w 69"/>
                <a:gd name="T1" fmla="*/ 63 h 69"/>
                <a:gd name="T2" fmla="*/ 4 w 69"/>
                <a:gd name="T3" fmla="*/ 66 h 69"/>
                <a:gd name="T4" fmla="*/ 6 w 69"/>
                <a:gd name="T5" fmla="*/ 57 h 69"/>
                <a:gd name="T6" fmla="*/ 46 w 69"/>
                <a:gd name="T7" fmla="*/ 6 h 69"/>
                <a:gd name="T8" fmla="*/ 66 w 69"/>
                <a:gd name="T9" fmla="*/ 4 h 69"/>
                <a:gd name="T10" fmla="*/ 63 w 69"/>
                <a:gd name="T11" fmla="*/ 23 h 69"/>
                <a:gd name="T12" fmla="*/ 12 w 69"/>
                <a:gd name="T13" fmla="*/ 63 h 69"/>
              </a:gdLst>
              <a:ahLst/>
              <a:cxnLst>
                <a:cxn ang="0">
                  <a:pos x="T0" y="T1"/>
                </a:cxn>
                <a:cxn ang="0">
                  <a:pos x="T2" y="T3"/>
                </a:cxn>
                <a:cxn ang="0">
                  <a:pos x="T4" y="T5"/>
                </a:cxn>
                <a:cxn ang="0">
                  <a:pos x="T6" y="T7"/>
                </a:cxn>
                <a:cxn ang="0">
                  <a:pos x="T8" y="T9"/>
                </a:cxn>
                <a:cxn ang="0">
                  <a:pos x="T10" y="T11"/>
                </a:cxn>
                <a:cxn ang="0">
                  <a:pos x="T12" y="T13"/>
                </a:cxn>
              </a:cxnLst>
              <a:rect l="0" t="0" r="r" b="b"/>
              <a:pathLst>
                <a:path w="69" h="69">
                  <a:moveTo>
                    <a:pt x="12" y="63"/>
                  </a:moveTo>
                  <a:cubicBezTo>
                    <a:pt x="9" y="66"/>
                    <a:pt x="7" y="69"/>
                    <a:pt x="4" y="66"/>
                  </a:cubicBezTo>
                  <a:cubicBezTo>
                    <a:pt x="0" y="63"/>
                    <a:pt x="3" y="60"/>
                    <a:pt x="6" y="57"/>
                  </a:cubicBezTo>
                  <a:cubicBezTo>
                    <a:pt x="46" y="6"/>
                    <a:pt x="46" y="6"/>
                    <a:pt x="46" y="6"/>
                  </a:cubicBezTo>
                  <a:cubicBezTo>
                    <a:pt x="49" y="3"/>
                    <a:pt x="63" y="0"/>
                    <a:pt x="66" y="4"/>
                  </a:cubicBezTo>
                  <a:cubicBezTo>
                    <a:pt x="69" y="7"/>
                    <a:pt x="66" y="20"/>
                    <a:pt x="63" y="23"/>
                  </a:cubicBezTo>
                  <a:lnTo>
                    <a:pt x="12" y="63"/>
                  </a:lnTo>
                  <a:close/>
                </a:path>
              </a:pathLst>
            </a:custGeom>
            <a:solidFill>
              <a:srgbClr val="C75C5C"/>
            </a:solid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latin typeface="+mn-lt"/>
                <a:ea typeface="+mn-ea"/>
                <a:cs typeface="+mn-ea"/>
                <a:sym typeface="+mn-lt"/>
              </a:endParaRPr>
            </a:p>
          </p:txBody>
        </p:sp>
        <p:sp>
          <p:nvSpPr>
            <p:cNvPr id="23" name="Freeform 24"/>
            <p:cNvSpPr/>
            <p:nvPr/>
          </p:nvSpPr>
          <p:spPr bwMode="auto">
            <a:xfrm>
              <a:off x="2235200" y="2300288"/>
              <a:ext cx="120650" cy="120650"/>
            </a:xfrm>
            <a:custGeom>
              <a:avLst/>
              <a:gdLst>
                <a:gd name="T0" fmla="*/ 17 w 32"/>
                <a:gd name="T1" fmla="*/ 0 h 32"/>
                <a:gd name="T2" fmla="*/ 16 w 32"/>
                <a:gd name="T3" fmla="*/ 0 h 32"/>
                <a:gd name="T4" fmla="*/ 5 w 32"/>
                <a:gd name="T5" fmla="*/ 4 h 32"/>
                <a:gd name="T6" fmla="*/ 0 w 32"/>
                <a:gd name="T7" fmla="*/ 15 h 32"/>
                <a:gd name="T8" fmla="*/ 0 w 32"/>
                <a:gd name="T9" fmla="*/ 16 h 32"/>
                <a:gd name="T10" fmla="*/ 5 w 32"/>
                <a:gd name="T11" fmla="*/ 27 h 32"/>
                <a:gd name="T12" fmla="*/ 16 w 32"/>
                <a:gd name="T13" fmla="*/ 32 h 32"/>
                <a:gd name="T14" fmla="*/ 17 w 32"/>
                <a:gd name="T15" fmla="*/ 32 h 32"/>
                <a:gd name="T16" fmla="*/ 28 w 32"/>
                <a:gd name="T17" fmla="*/ 27 h 32"/>
                <a:gd name="T18" fmla="*/ 32 w 32"/>
                <a:gd name="T19" fmla="*/ 16 h 32"/>
                <a:gd name="T20" fmla="*/ 32 w 32"/>
                <a:gd name="T21" fmla="*/ 16 h 32"/>
                <a:gd name="T22" fmla="*/ 28 w 32"/>
                <a:gd name="T23" fmla="*/ 4 h 32"/>
                <a:gd name="T24" fmla="*/ 17 w 32"/>
                <a:gd name="T25" fmla="*/ 0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2" h="32">
                  <a:moveTo>
                    <a:pt x="17" y="0"/>
                  </a:moveTo>
                  <a:cubicBezTo>
                    <a:pt x="16" y="0"/>
                    <a:pt x="16" y="0"/>
                    <a:pt x="16" y="0"/>
                  </a:cubicBezTo>
                  <a:cubicBezTo>
                    <a:pt x="12" y="0"/>
                    <a:pt x="8" y="1"/>
                    <a:pt x="5" y="4"/>
                  </a:cubicBezTo>
                  <a:cubicBezTo>
                    <a:pt x="2" y="7"/>
                    <a:pt x="0" y="11"/>
                    <a:pt x="0" y="15"/>
                  </a:cubicBezTo>
                  <a:cubicBezTo>
                    <a:pt x="0" y="16"/>
                    <a:pt x="0" y="16"/>
                    <a:pt x="0" y="16"/>
                  </a:cubicBezTo>
                  <a:cubicBezTo>
                    <a:pt x="0" y="20"/>
                    <a:pt x="2" y="24"/>
                    <a:pt x="5" y="27"/>
                  </a:cubicBezTo>
                  <a:cubicBezTo>
                    <a:pt x="8" y="30"/>
                    <a:pt x="12" y="32"/>
                    <a:pt x="16" y="32"/>
                  </a:cubicBezTo>
                  <a:cubicBezTo>
                    <a:pt x="17" y="32"/>
                    <a:pt x="17" y="32"/>
                    <a:pt x="17" y="32"/>
                  </a:cubicBezTo>
                  <a:cubicBezTo>
                    <a:pt x="21" y="32"/>
                    <a:pt x="25" y="30"/>
                    <a:pt x="28" y="27"/>
                  </a:cubicBezTo>
                  <a:cubicBezTo>
                    <a:pt x="31" y="24"/>
                    <a:pt x="32" y="20"/>
                    <a:pt x="32" y="16"/>
                  </a:cubicBezTo>
                  <a:cubicBezTo>
                    <a:pt x="32" y="16"/>
                    <a:pt x="32" y="16"/>
                    <a:pt x="32" y="16"/>
                  </a:cubicBezTo>
                  <a:cubicBezTo>
                    <a:pt x="32" y="12"/>
                    <a:pt x="31" y="7"/>
                    <a:pt x="28" y="4"/>
                  </a:cubicBezTo>
                  <a:cubicBezTo>
                    <a:pt x="25" y="1"/>
                    <a:pt x="21" y="0"/>
                    <a:pt x="17" y="0"/>
                  </a:cubicBezTo>
                </a:path>
              </a:pathLst>
            </a:custGeom>
            <a:solidFill>
              <a:srgbClr val="BAB9AE"/>
            </a:solid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latin typeface="+mn-lt"/>
                <a:ea typeface="+mn-ea"/>
                <a:cs typeface="+mn-ea"/>
                <a:sym typeface="+mn-lt"/>
              </a:endParaRPr>
            </a:p>
          </p:txBody>
        </p:sp>
        <p:sp>
          <p:nvSpPr>
            <p:cNvPr id="41" name="Freeform 25"/>
            <p:cNvSpPr/>
            <p:nvPr/>
          </p:nvSpPr>
          <p:spPr bwMode="auto">
            <a:xfrm>
              <a:off x="2349500" y="2243138"/>
              <a:ext cx="68263" cy="60325"/>
            </a:xfrm>
            <a:custGeom>
              <a:avLst/>
              <a:gdLst>
                <a:gd name="T0" fmla="*/ 9 w 18"/>
                <a:gd name="T1" fmla="*/ 0 h 16"/>
                <a:gd name="T2" fmla="*/ 3 w 18"/>
                <a:gd name="T3" fmla="*/ 2 h 16"/>
                <a:gd name="T4" fmla="*/ 3 w 18"/>
                <a:gd name="T5" fmla="*/ 14 h 16"/>
                <a:gd name="T6" fmla="*/ 9 w 18"/>
                <a:gd name="T7" fmla="*/ 16 h 16"/>
                <a:gd name="T8" fmla="*/ 15 w 18"/>
                <a:gd name="T9" fmla="*/ 14 h 16"/>
                <a:gd name="T10" fmla="*/ 15 w 18"/>
                <a:gd name="T11" fmla="*/ 2 h 16"/>
                <a:gd name="T12" fmla="*/ 9 w 18"/>
                <a:gd name="T13" fmla="*/ 0 h 16"/>
              </a:gdLst>
              <a:ahLst/>
              <a:cxnLst>
                <a:cxn ang="0">
                  <a:pos x="T0" y="T1"/>
                </a:cxn>
                <a:cxn ang="0">
                  <a:pos x="T2" y="T3"/>
                </a:cxn>
                <a:cxn ang="0">
                  <a:pos x="T4" y="T5"/>
                </a:cxn>
                <a:cxn ang="0">
                  <a:pos x="T6" y="T7"/>
                </a:cxn>
                <a:cxn ang="0">
                  <a:pos x="T8" y="T9"/>
                </a:cxn>
                <a:cxn ang="0">
                  <a:pos x="T10" y="T11"/>
                </a:cxn>
                <a:cxn ang="0">
                  <a:pos x="T12" y="T13"/>
                </a:cxn>
              </a:cxnLst>
              <a:rect l="0" t="0" r="r" b="b"/>
              <a:pathLst>
                <a:path w="18" h="16">
                  <a:moveTo>
                    <a:pt x="9" y="0"/>
                  </a:moveTo>
                  <a:cubicBezTo>
                    <a:pt x="7" y="0"/>
                    <a:pt x="5" y="1"/>
                    <a:pt x="3" y="2"/>
                  </a:cubicBezTo>
                  <a:cubicBezTo>
                    <a:pt x="0" y="5"/>
                    <a:pt x="0" y="11"/>
                    <a:pt x="3" y="14"/>
                  </a:cubicBezTo>
                  <a:cubicBezTo>
                    <a:pt x="5" y="15"/>
                    <a:pt x="7" y="16"/>
                    <a:pt x="9" y="16"/>
                  </a:cubicBezTo>
                  <a:cubicBezTo>
                    <a:pt x="11" y="16"/>
                    <a:pt x="13" y="15"/>
                    <a:pt x="15" y="14"/>
                  </a:cubicBezTo>
                  <a:cubicBezTo>
                    <a:pt x="18" y="11"/>
                    <a:pt x="18" y="5"/>
                    <a:pt x="15" y="2"/>
                  </a:cubicBezTo>
                  <a:cubicBezTo>
                    <a:pt x="13" y="1"/>
                    <a:pt x="11" y="0"/>
                    <a:pt x="9" y="0"/>
                  </a:cubicBezTo>
                </a:path>
              </a:pathLst>
            </a:custGeom>
            <a:solidFill>
              <a:srgbClr val="BAB9AE"/>
            </a:solid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latin typeface="+mn-lt"/>
                <a:ea typeface="+mn-ea"/>
                <a:cs typeface="+mn-ea"/>
                <a:sym typeface="+mn-lt"/>
              </a:endParaRPr>
            </a:p>
          </p:txBody>
        </p:sp>
        <p:sp>
          <p:nvSpPr>
            <p:cNvPr id="43" name="Freeform 26"/>
            <p:cNvSpPr/>
            <p:nvPr/>
          </p:nvSpPr>
          <p:spPr bwMode="auto">
            <a:xfrm>
              <a:off x="2230438" y="2262188"/>
              <a:ext cx="133350" cy="131762"/>
            </a:xfrm>
            <a:custGeom>
              <a:avLst/>
              <a:gdLst>
                <a:gd name="T0" fmla="*/ 29 w 35"/>
                <a:gd name="T1" fmla="*/ 29 h 35"/>
                <a:gd name="T2" fmla="*/ 6 w 35"/>
                <a:gd name="T3" fmla="*/ 29 h 35"/>
                <a:gd name="T4" fmla="*/ 6 w 35"/>
                <a:gd name="T5" fmla="*/ 6 h 35"/>
                <a:gd name="T6" fmla="*/ 29 w 35"/>
                <a:gd name="T7" fmla="*/ 6 h 35"/>
                <a:gd name="T8" fmla="*/ 29 w 35"/>
                <a:gd name="T9" fmla="*/ 29 h 35"/>
              </a:gdLst>
              <a:ahLst/>
              <a:cxnLst>
                <a:cxn ang="0">
                  <a:pos x="T0" y="T1"/>
                </a:cxn>
                <a:cxn ang="0">
                  <a:pos x="T2" y="T3"/>
                </a:cxn>
                <a:cxn ang="0">
                  <a:pos x="T4" y="T5"/>
                </a:cxn>
                <a:cxn ang="0">
                  <a:pos x="T6" y="T7"/>
                </a:cxn>
                <a:cxn ang="0">
                  <a:pos x="T8" y="T9"/>
                </a:cxn>
              </a:cxnLst>
              <a:rect l="0" t="0" r="r" b="b"/>
              <a:pathLst>
                <a:path w="35" h="35">
                  <a:moveTo>
                    <a:pt x="29" y="29"/>
                  </a:moveTo>
                  <a:cubicBezTo>
                    <a:pt x="22" y="35"/>
                    <a:pt x="12" y="35"/>
                    <a:pt x="6" y="29"/>
                  </a:cubicBezTo>
                  <a:cubicBezTo>
                    <a:pt x="0" y="23"/>
                    <a:pt x="0" y="13"/>
                    <a:pt x="6" y="6"/>
                  </a:cubicBezTo>
                  <a:cubicBezTo>
                    <a:pt x="12" y="0"/>
                    <a:pt x="22" y="0"/>
                    <a:pt x="29" y="6"/>
                  </a:cubicBezTo>
                  <a:cubicBezTo>
                    <a:pt x="35" y="13"/>
                    <a:pt x="35" y="23"/>
                    <a:pt x="29" y="29"/>
                  </a:cubicBezTo>
                </a:path>
              </a:pathLst>
            </a:custGeom>
            <a:solidFill>
              <a:srgbClr val="4F5D73"/>
            </a:solid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latin typeface="+mn-lt"/>
                <a:ea typeface="+mn-ea"/>
                <a:cs typeface="+mn-ea"/>
                <a:sym typeface="+mn-lt"/>
              </a:endParaRPr>
            </a:p>
          </p:txBody>
        </p:sp>
        <p:sp>
          <p:nvSpPr>
            <p:cNvPr id="44" name="Freeform 27"/>
            <p:cNvSpPr/>
            <p:nvPr/>
          </p:nvSpPr>
          <p:spPr bwMode="auto">
            <a:xfrm>
              <a:off x="2349500" y="2208213"/>
              <a:ext cx="68263" cy="68262"/>
            </a:xfrm>
            <a:custGeom>
              <a:avLst/>
              <a:gdLst>
                <a:gd name="T0" fmla="*/ 15 w 18"/>
                <a:gd name="T1" fmla="*/ 15 h 18"/>
                <a:gd name="T2" fmla="*/ 3 w 18"/>
                <a:gd name="T3" fmla="*/ 15 h 18"/>
                <a:gd name="T4" fmla="*/ 3 w 18"/>
                <a:gd name="T5" fmla="*/ 3 h 18"/>
                <a:gd name="T6" fmla="*/ 15 w 18"/>
                <a:gd name="T7" fmla="*/ 3 h 18"/>
                <a:gd name="T8" fmla="*/ 15 w 18"/>
                <a:gd name="T9" fmla="*/ 15 h 18"/>
              </a:gdLst>
              <a:ahLst/>
              <a:cxnLst>
                <a:cxn ang="0">
                  <a:pos x="T0" y="T1"/>
                </a:cxn>
                <a:cxn ang="0">
                  <a:pos x="T2" y="T3"/>
                </a:cxn>
                <a:cxn ang="0">
                  <a:pos x="T4" y="T5"/>
                </a:cxn>
                <a:cxn ang="0">
                  <a:pos x="T6" y="T7"/>
                </a:cxn>
                <a:cxn ang="0">
                  <a:pos x="T8" y="T9"/>
                </a:cxn>
              </a:cxnLst>
              <a:rect l="0" t="0" r="r" b="b"/>
              <a:pathLst>
                <a:path w="18" h="18">
                  <a:moveTo>
                    <a:pt x="15" y="15"/>
                  </a:moveTo>
                  <a:cubicBezTo>
                    <a:pt x="12" y="18"/>
                    <a:pt x="7" y="18"/>
                    <a:pt x="3" y="15"/>
                  </a:cubicBezTo>
                  <a:cubicBezTo>
                    <a:pt x="0" y="12"/>
                    <a:pt x="0" y="6"/>
                    <a:pt x="3" y="3"/>
                  </a:cubicBezTo>
                  <a:cubicBezTo>
                    <a:pt x="7" y="0"/>
                    <a:pt x="12" y="0"/>
                    <a:pt x="15" y="3"/>
                  </a:cubicBezTo>
                  <a:cubicBezTo>
                    <a:pt x="18" y="6"/>
                    <a:pt x="18" y="12"/>
                    <a:pt x="15" y="15"/>
                  </a:cubicBezTo>
                </a:path>
              </a:pathLst>
            </a:custGeom>
            <a:solidFill>
              <a:srgbClr val="4F5D73"/>
            </a:solid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latin typeface="+mn-lt"/>
                <a:ea typeface="+mn-ea"/>
                <a:cs typeface="+mn-ea"/>
                <a:sym typeface="+mn-lt"/>
              </a:endParaRPr>
            </a:p>
          </p:txBody>
        </p:sp>
      </p:grpSp>
      <p:grpSp>
        <p:nvGrpSpPr>
          <p:cNvPr id="191" name="Group 190"/>
          <p:cNvGrpSpPr/>
          <p:nvPr/>
        </p:nvGrpSpPr>
        <p:grpSpPr>
          <a:xfrm>
            <a:off x="3673602" y="2054274"/>
            <a:ext cx="1024625" cy="1022951"/>
            <a:chOff x="3482975" y="1947863"/>
            <a:chExt cx="971550" cy="969962"/>
          </a:xfrm>
        </p:grpSpPr>
        <p:sp>
          <p:nvSpPr>
            <p:cNvPr id="47" name="Oval 31"/>
            <p:cNvSpPr>
              <a:spLocks noChangeArrowheads="1"/>
            </p:cNvSpPr>
            <p:nvPr/>
          </p:nvSpPr>
          <p:spPr bwMode="auto">
            <a:xfrm>
              <a:off x="3482975" y="1947863"/>
              <a:ext cx="971550" cy="969962"/>
            </a:xfrm>
            <a:prstGeom prst="ellipse">
              <a:avLst/>
            </a:prstGeom>
            <a:solidFill>
              <a:schemeClr val="accent2"/>
            </a:solidFill>
            <a:ln>
              <a:noFill/>
            </a:ln>
          </p:spPr>
          <p:txBody>
            <a:bodyPr vert="horz" wrap="square" lIns="96435" tIns="48218" rIns="96435" bIns="48218" numCol="1" anchor="t" anchorCtr="0" compatLnSpc="1"/>
            <a:lstStyle/>
            <a:p>
              <a:endParaRPr lang="en-US">
                <a:latin typeface="+mn-lt"/>
                <a:ea typeface="+mn-ea"/>
                <a:cs typeface="+mn-ea"/>
                <a:sym typeface="+mn-lt"/>
              </a:endParaRPr>
            </a:p>
          </p:txBody>
        </p:sp>
        <p:sp>
          <p:nvSpPr>
            <p:cNvPr id="90" name="Freeform 32"/>
            <p:cNvSpPr>
              <a:spLocks noEditPoints="1"/>
            </p:cNvSpPr>
            <p:nvPr/>
          </p:nvSpPr>
          <p:spPr bwMode="auto">
            <a:xfrm>
              <a:off x="3748088" y="2147888"/>
              <a:ext cx="182563" cy="641350"/>
            </a:xfrm>
            <a:custGeom>
              <a:avLst/>
              <a:gdLst>
                <a:gd name="T0" fmla="*/ 20 w 48"/>
                <a:gd name="T1" fmla="*/ 121 h 169"/>
                <a:gd name="T2" fmla="*/ 12 w 48"/>
                <a:gd name="T3" fmla="*/ 156 h 169"/>
                <a:gd name="T4" fmla="*/ 6 w 48"/>
                <a:gd name="T5" fmla="*/ 161 h 169"/>
                <a:gd name="T6" fmla="*/ 5 w 48"/>
                <a:gd name="T7" fmla="*/ 161 h 169"/>
                <a:gd name="T8" fmla="*/ 1 w 48"/>
                <a:gd name="T9" fmla="*/ 158 h 169"/>
                <a:gd name="T10" fmla="*/ 0 w 48"/>
                <a:gd name="T11" fmla="*/ 162 h 169"/>
                <a:gd name="T12" fmla="*/ 0 w 48"/>
                <a:gd name="T13" fmla="*/ 163 h 169"/>
                <a:gd name="T14" fmla="*/ 0 w 48"/>
                <a:gd name="T15" fmla="*/ 163 h 169"/>
                <a:gd name="T16" fmla="*/ 5 w 48"/>
                <a:gd name="T17" fmla="*/ 169 h 169"/>
                <a:gd name="T18" fmla="*/ 6 w 48"/>
                <a:gd name="T19" fmla="*/ 169 h 169"/>
                <a:gd name="T20" fmla="*/ 12 w 48"/>
                <a:gd name="T21" fmla="*/ 164 h 169"/>
                <a:gd name="T22" fmla="*/ 22 w 48"/>
                <a:gd name="T23" fmla="*/ 121 h 169"/>
                <a:gd name="T24" fmla="*/ 20 w 48"/>
                <a:gd name="T25" fmla="*/ 121 h 169"/>
                <a:gd name="T26" fmla="*/ 47 w 48"/>
                <a:gd name="T27" fmla="*/ 0 h 169"/>
                <a:gd name="T28" fmla="*/ 43 w 48"/>
                <a:gd name="T29" fmla="*/ 19 h 169"/>
                <a:gd name="T30" fmla="*/ 45 w 48"/>
                <a:gd name="T31" fmla="*/ 19 h 169"/>
                <a:gd name="T32" fmla="*/ 48 w 48"/>
                <a:gd name="T33" fmla="*/ 4 h 169"/>
                <a:gd name="T34" fmla="*/ 48 w 48"/>
                <a:gd name="T35" fmla="*/ 3 h 169"/>
                <a:gd name="T36" fmla="*/ 48 w 48"/>
                <a:gd name="T37" fmla="*/ 3 h 169"/>
                <a:gd name="T38" fmla="*/ 47 w 48"/>
                <a:gd name="T39" fmla="*/ 0 h 1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48" h="169">
                  <a:moveTo>
                    <a:pt x="20" y="121"/>
                  </a:moveTo>
                  <a:cubicBezTo>
                    <a:pt x="12" y="156"/>
                    <a:pt x="12" y="156"/>
                    <a:pt x="12" y="156"/>
                  </a:cubicBezTo>
                  <a:cubicBezTo>
                    <a:pt x="11" y="159"/>
                    <a:pt x="9" y="161"/>
                    <a:pt x="6" y="161"/>
                  </a:cubicBezTo>
                  <a:cubicBezTo>
                    <a:pt x="6" y="161"/>
                    <a:pt x="5" y="161"/>
                    <a:pt x="5" y="161"/>
                  </a:cubicBezTo>
                  <a:cubicBezTo>
                    <a:pt x="3" y="160"/>
                    <a:pt x="2" y="160"/>
                    <a:pt x="1" y="158"/>
                  </a:cubicBezTo>
                  <a:cubicBezTo>
                    <a:pt x="0" y="162"/>
                    <a:pt x="0" y="162"/>
                    <a:pt x="0" y="162"/>
                  </a:cubicBezTo>
                  <a:cubicBezTo>
                    <a:pt x="0" y="162"/>
                    <a:pt x="0" y="163"/>
                    <a:pt x="0" y="163"/>
                  </a:cubicBezTo>
                  <a:cubicBezTo>
                    <a:pt x="0" y="163"/>
                    <a:pt x="0" y="163"/>
                    <a:pt x="0" y="163"/>
                  </a:cubicBezTo>
                  <a:cubicBezTo>
                    <a:pt x="0" y="166"/>
                    <a:pt x="2" y="168"/>
                    <a:pt x="5" y="169"/>
                  </a:cubicBezTo>
                  <a:cubicBezTo>
                    <a:pt x="5" y="169"/>
                    <a:pt x="6" y="169"/>
                    <a:pt x="6" y="169"/>
                  </a:cubicBezTo>
                  <a:cubicBezTo>
                    <a:pt x="9" y="169"/>
                    <a:pt x="11" y="167"/>
                    <a:pt x="12" y="164"/>
                  </a:cubicBezTo>
                  <a:cubicBezTo>
                    <a:pt x="22" y="121"/>
                    <a:pt x="22" y="121"/>
                    <a:pt x="22" y="121"/>
                  </a:cubicBezTo>
                  <a:cubicBezTo>
                    <a:pt x="21" y="121"/>
                    <a:pt x="20" y="121"/>
                    <a:pt x="20" y="121"/>
                  </a:cubicBezTo>
                  <a:moveTo>
                    <a:pt x="47" y="0"/>
                  </a:moveTo>
                  <a:cubicBezTo>
                    <a:pt x="43" y="19"/>
                    <a:pt x="43" y="19"/>
                    <a:pt x="43" y="19"/>
                  </a:cubicBezTo>
                  <a:cubicBezTo>
                    <a:pt x="45" y="19"/>
                    <a:pt x="45" y="19"/>
                    <a:pt x="45" y="19"/>
                  </a:cubicBezTo>
                  <a:cubicBezTo>
                    <a:pt x="48" y="4"/>
                    <a:pt x="48" y="4"/>
                    <a:pt x="48" y="4"/>
                  </a:cubicBezTo>
                  <a:cubicBezTo>
                    <a:pt x="48" y="4"/>
                    <a:pt x="48" y="4"/>
                    <a:pt x="48" y="3"/>
                  </a:cubicBezTo>
                  <a:cubicBezTo>
                    <a:pt x="48" y="3"/>
                    <a:pt x="48" y="3"/>
                    <a:pt x="48" y="3"/>
                  </a:cubicBezTo>
                  <a:cubicBezTo>
                    <a:pt x="48" y="2"/>
                    <a:pt x="48" y="1"/>
                    <a:pt x="47" y="0"/>
                  </a:cubicBezTo>
                </a:path>
              </a:pathLst>
            </a:custGeom>
            <a:solidFill>
              <a:schemeClr val="accent2">
                <a:lumMod val="75000"/>
              </a:schemeClr>
            </a:solidFill>
            <a:ln>
              <a:noFill/>
            </a:ln>
          </p:spPr>
          <p:txBody>
            <a:bodyPr vert="horz" wrap="square" lIns="96435" tIns="48218" rIns="96435" bIns="48218" numCol="1" anchor="t" anchorCtr="0" compatLnSpc="1"/>
            <a:lstStyle/>
            <a:p>
              <a:endParaRPr lang="en-US">
                <a:latin typeface="+mn-lt"/>
                <a:ea typeface="+mn-ea"/>
                <a:cs typeface="+mn-ea"/>
                <a:sym typeface="+mn-lt"/>
              </a:endParaRPr>
            </a:p>
          </p:txBody>
        </p:sp>
        <p:sp>
          <p:nvSpPr>
            <p:cNvPr id="91" name="Freeform 33"/>
            <p:cNvSpPr>
              <a:spLocks noEditPoints="1"/>
            </p:cNvSpPr>
            <p:nvPr/>
          </p:nvSpPr>
          <p:spPr bwMode="auto">
            <a:xfrm>
              <a:off x="4022725" y="2147888"/>
              <a:ext cx="166688" cy="641350"/>
            </a:xfrm>
            <a:custGeom>
              <a:avLst/>
              <a:gdLst>
                <a:gd name="T0" fmla="*/ 25 w 44"/>
                <a:gd name="T1" fmla="*/ 120 h 169"/>
                <a:gd name="T2" fmla="*/ 23 w 44"/>
                <a:gd name="T3" fmla="*/ 121 h 169"/>
                <a:gd name="T4" fmla="*/ 32 w 44"/>
                <a:gd name="T5" fmla="*/ 164 h 169"/>
                <a:gd name="T6" fmla="*/ 38 w 44"/>
                <a:gd name="T7" fmla="*/ 169 h 169"/>
                <a:gd name="T8" fmla="*/ 39 w 44"/>
                <a:gd name="T9" fmla="*/ 169 h 169"/>
                <a:gd name="T10" fmla="*/ 44 w 44"/>
                <a:gd name="T11" fmla="*/ 163 h 169"/>
                <a:gd name="T12" fmla="*/ 44 w 44"/>
                <a:gd name="T13" fmla="*/ 163 h 169"/>
                <a:gd name="T14" fmla="*/ 44 w 44"/>
                <a:gd name="T15" fmla="*/ 162 h 169"/>
                <a:gd name="T16" fmla="*/ 43 w 44"/>
                <a:gd name="T17" fmla="*/ 158 h 169"/>
                <a:gd name="T18" fmla="*/ 39 w 44"/>
                <a:gd name="T19" fmla="*/ 161 h 169"/>
                <a:gd name="T20" fmla="*/ 38 w 44"/>
                <a:gd name="T21" fmla="*/ 161 h 169"/>
                <a:gd name="T22" fmla="*/ 32 w 44"/>
                <a:gd name="T23" fmla="*/ 156 h 169"/>
                <a:gd name="T24" fmla="*/ 25 w 44"/>
                <a:gd name="T25" fmla="*/ 120 h 169"/>
                <a:gd name="T26" fmla="*/ 1 w 44"/>
                <a:gd name="T27" fmla="*/ 0 h 169"/>
                <a:gd name="T28" fmla="*/ 0 w 44"/>
                <a:gd name="T29" fmla="*/ 3 h 169"/>
                <a:gd name="T30" fmla="*/ 0 w 44"/>
                <a:gd name="T31" fmla="*/ 3 h 169"/>
                <a:gd name="T32" fmla="*/ 0 w 44"/>
                <a:gd name="T33" fmla="*/ 4 h 169"/>
                <a:gd name="T34" fmla="*/ 3 w 44"/>
                <a:gd name="T35" fmla="*/ 19 h 169"/>
                <a:gd name="T36" fmla="*/ 5 w 44"/>
                <a:gd name="T37" fmla="*/ 19 h 169"/>
                <a:gd name="T38" fmla="*/ 1 w 44"/>
                <a:gd name="T39" fmla="*/ 0 h 1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44" h="169">
                  <a:moveTo>
                    <a:pt x="25" y="120"/>
                  </a:moveTo>
                  <a:cubicBezTo>
                    <a:pt x="24" y="120"/>
                    <a:pt x="24" y="121"/>
                    <a:pt x="23" y="121"/>
                  </a:cubicBezTo>
                  <a:cubicBezTo>
                    <a:pt x="32" y="164"/>
                    <a:pt x="32" y="164"/>
                    <a:pt x="32" y="164"/>
                  </a:cubicBezTo>
                  <a:cubicBezTo>
                    <a:pt x="33" y="167"/>
                    <a:pt x="35" y="169"/>
                    <a:pt x="38" y="169"/>
                  </a:cubicBezTo>
                  <a:cubicBezTo>
                    <a:pt x="38" y="169"/>
                    <a:pt x="39" y="169"/>
                    <a:pt x="39" y="169"/>
                  </a:cubicBezTo>
                  <a:cubicBezTo>
                    <a:pt x="42" y="168"/>
                    <a:pt x="44" y="166"/>
                    <a:pt x="44" y="163"/>
                  </a:cubicBezTo>
                  <a:cubicBezTo>
                    <a:pt x="44" y="163"/>
                    <a:pt x="44" y="163"/>
                    <a:pt x="44" y="163"/>
                  </a:cubicBezTo>
                  <a:cubicBezTo>
                    <a:pt x="44" y="163"/>
                    <a:pt x="44" y="162"/>
                    <a:pt x="44" y="162"/>
                  </a:cubicBezTo>
                  <a:cubicBezTo>
                    <a:pt x="43" y="158"/>
                    <a:pt x="43" y="158"/>
                    <a:pt x="43" y="158"/>
                  </a:cubicBezTo>
                  <a:cubicBezTo>
                    <a:pt x="42" y="159"/>
                    <a:pt x="41" y="161"/>
                    <a:pt x="39" y="161"/>
                  </a:cubicBezTo>
                  <a:cubicBezTo>
                    <a:pt x="39" y="161"/>
                    <a:pt x="38" y="161"/>
                    <a:pt x="38" y="161"/>
                  </a:cubicBezTo>
                  <a:cubicBezTo>
                    <a:pt x="35" y="161"/>
                    <a:pt x="33" y="159"/>
                    <a:pt x="32" y="156"/>
                  </a:cubicBezTo>
                  <a:cubicBezTo>
                    <a:pt x="25" y="120"/>
                    <a:pt x="25" y="120"/>
                    <a:pt x="25" y="120"/>
                  </a:cubicBezTo>
                  <a:moveTo>
                    <a:pt x="1" y="0"/>
                  </a:moveTo>
                  <a:cubicBezTo>
                    <a:pt x="0" y="1"/>
                    <a:pt x="0" y="2"/>
                    <a:pt x="0" y="3"/>
                  </a:cubicBezTo>
                  <a:cubicBezTo>
                    <a:pt x="0" y="3"/>
                    <a:pt x="0" y="3"/>
                    <a:pt x="0" y="3"/>
                  </a:cubicBezTo>
                  <a:cubicBezTo>
                    <a:pt x="0" y="3"/>
                    <a:pt x="0" y="4"/>
                    <a:pt x="0" y="4"/>
                  </a:cubicBezTo>
                  <a:cubicBezTo>
                    <a:pt x="3" y="19"/>
                    <a:pt x="3" y="19"/>
                    <a:pt x="3" y="19"/>
                  </a:cubicBezTo>
                  <a:cubicBezTo>
                    <a:pt x="5" y="19"/>
                    <a:pt x="5" y="19"/>
                    <a:pt x="5" y="19"/>
                  </a:cubicBezTo>
                  <a:cubicBezTo>
                    <a:pt x="1" y="0"/>
                    <a:pt x="1" y="0"/>
                    <a:pt x="1" y="0"/>
                  </a:cubicBezTo>
                </a:path>
              </a:pathLst>
            </a:custGeom>
            <a:solidFill>
              <a:schemeClr val="accent2">
                <a:lumMod val="75000"/>
              </a:schemeClr>
            </a:solidFill>
            <a:ln>
              <a:noFill/>
            </a:ln>
          </p:spPr>
          <p:txBody>
            <a:bodyPr vert="horz" wrap="square" lIns="96435" tIns="48218" rIns="96435" bIns="48218" numCol="1" anchor="t" anchorCtr="0" compatLnSpc="1"/>
            <a:lstStyle/>
            <a:p>
              <a:endParaRPr lang="en-US">
                <a:latin typeface="+mn-lt"/>
                <a:ea typeface="+mn-ea"/>
                <a:cs typeface="+mn-ea"/>
                <a:sym typeface="+mn-lt"/>
              </a:endParaRPr>
            </a:p>
          </p:txBody>
        </p:sp>
        <p:sp>
          <p:nvSpPr>
            <p:cNvPr id="102" name="Freeform 34"/>
            <p:cNvSpPr/>
            <p:nvPr/>
          </p:nvSpPr>
          <p:spPr bwMode="auto">
            <a:xfrm>
              <a:off x="3946525" y="2606675"/>
              <a:ext cx="46038" cy="182562"/>
            </a:xfrm>
            <a:custGeom>
              <a:avLst/>
              <a:gdLst>
                <a:gd name="T0" fmla="*/ 0 w 12"/>
                <a:gd name="T1" fmla="*/ 0 h 48"/>
                <a:gd name="T2" fmla="*/ 0 w 12"/>
                <a:gd name="T3" fmla="*/ 0 h 48"/>
                <a:gd name="T4" fmla="*/ 0 w 12"/>
                <a:gd name="T5" fmla="*/ 42 h 48"/>
                <a:gd name="T6" fmla="*/ 6 w 12"/>
                <a:gd name="T7" fmla="*/ 48 h 48"/>
                <a:gd name="T8" fmla="*/ 12 w 12"/>
                <a:gd name="T9" fmla="*/ 42 h 48"/>
                <a:gd name="T10" fmla="*/ 12 w 12"/>
                <a:gd name="T11" fmla="*/ 34 h 48"/>
                <a:gd name="T12" fmla="*/ 6 w 12"/>
                <a:gd name="T13" fmla="*/ 40 h 48"/>
                <a:gd name="T14" fmla="*/ 0 w 12"/>
                <a:gd name="T15" fmla="*/ 34 h 48"/>
                <a:gd name="T16" fmla="*/ 0 w 12"/>
                <a:gd name="T17" fmla="*/ 0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 h="48">
                  <a:moveTo>
                    <a:pt x="0" y="0"/>
                  </a:moveTo>
                  <a:cubicBezTo>
                    <a:pt x="0" y="0"/>
                    <a:pt x="0" y="0"/>
                    <a:pt x="0" y="0"/>
                  </a:cubicBezTo>
                  <a:cubicBezTo>
                    <a:pt x="0" y="42"/>
                    <a:pt x="0" y="42"/>
                    <a:pt x="0" y="42"/>
                  </a:cubicBezTo>
                  <a:cubicBezTo>
                    <a:pt x="0" y="45"/>
                    <a:pt x="3" y="48"/>
                    <a:pt x="6" y="48"/>
                  </a:cubicBezTo>
                  <a:cubicBezTo>
                    <a:pt x="9" y="48"/>
                    <a:pt x="12" y="45"/>
                    <a:pt x="12" y="42"/>
                  </a:cubicBezTo>
                  <a:cubicBezTo>
                    <a:pt x="12" y="34"/>
                    <a:pt x="12" y="34"/>
                    <a:pt x="12" y="34"/>
                  </a:cubicBezTo>
                  <a:cubicBezTo>
                    <a:pt x="12" y="37"/>
                    <a:pt x="9" y="40"/>
                    <a:pt x="6" y="40"/>
                  </a:cubicBezTo>
                  <a:cubicBezTo>
                    <a:pt x="3" y="40"/>
                    <a:pt x="0" y="37"/>
                    <a:pt x="0" y="34"/>
                  </a:cubicBezTo>
                  <a:cubicBezTo>
                    <a:pt x="0" y="0"/>
                    <a:pt x="0" y="0"/>
                    <a:pt x="0" y="0"/>
                  </a:cubicBezTo>
                </a:path>
              </a:pathLst>
            </a:custGeom>
            <a:solidFill>
              <a:schemeClr val="accent2">
                <a:lumMod val="75000"/>
              </a:schemeClr>
            </a:solidFill>
            <a:ln>
              <a:noFill/>
            </a:ln>
          </p:spPr>
          <p:txBody>
            <a:bodyPr vert="horz" wrap="square" lIns="96435" tIns="48218" rIns="96435" bIns="48218" numCol="1" anchor="t" anchorCtr="0" compatLnSpc="1"/>
            <a:lstStyle/>
            <a:p>
              <a:endParaRPr lang="en-US">
                <a:latin typeface="+mn-lt"/>
                <a:ea typeface="+mn-ea"/>
                <a:cs typeface="+mn-ea"/>
                <a:sym typeface="+mn-lt"/>
              </a:endParaRPr>
            </a:p>
          </p:txBody>
        </p:sp>
        <p:sp>
          <p:nvSpPr>
            <p:cNvPr id="103" name="Freeform 35"/>
            <p:cNvSpPr/>
            <p:nvPr/>
          </p:nvSpPr>
          <p:spPr bwMode="auto">
            <a:xfrm>
              <a:off x="3771900" y="2128838"/>
              <a:ext cx="136525" cy="606425"/>
            </a:xfrm>
            <a:custGeom>
              <a:avLst/>
              <a:gdLst>
                <a:gd name="T0" fmla="*/ 86 w 86"/>
                <a:gd name="T1" fmla="*/ 0 h 382"/>
                <a:gd name="T2" fmla="*/ 0 w 86"/>
                <a:gd name="T3" fmla="*/ 382 h 382"/>
                <a:gd name="T4" fmla="*/ 86 w 86"/>
                <a:gd name="T5" fmla="*/ 0 h 382"/>
              </a:gdLst>
              <a:ahLst/>
              <a:cxnLst>
                <a:cxn ang="0">
                  <a:pos x="T0" y="T1"/>
                </a:cxn>
                <a:cxn ang="0">
                  <a:pos x="T2" y="T3"/>
                </a:cxn>
                <a:cxn ang="0">
                  <a:pos x="T4" y="T5"/>
                </a:cxn>
              </a:cxnLst>
              <a:rect l="0" t="0" r="r" b="b"/>
              <a:pathLst>
                <a:path w="86" h="382">
                  <a:moveTo>
                    <a:pt x="86" y="0"/>
                  </a:moveTo>
                  <a:lnTo>
                    <a:pt x="0" y="382"/>
                  </a:lnTo>
                  <a:lnTo>
                    <a:pt x="86" y="0"/>
                  </a:lnTo>
                  <a:close/>
                </a:path>
              </a:pathLst>
            </a:custGeom>
            <a:solidFill>
              <a:srgbClr val="F5CF87"/>
            </a:solid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latin typeface="+mn-lt"/>
                <a:ea typeface="+mn-ea"/>
                <a:cs typeface="+mn-ea"/>
                <a:sym typeface="+mn-lt"/>
              </a:endParaRPr>
            </a:p>
          </p:txBody>
        </p:sp>
        <p:sp>
          <p:nvSpPr>
            <p:cNvPr id="104" name="Freeform 36"/>
            <p:cNvSpPr/>
            <p:nvPr/>
          </p:nvSpPr>
          <p:spPr bwMode="auto">
            <a:xfrm>
              <a:off x="3771900" y="2128838"/>
              <a:ext cx="136525" cy="606425"/>
            </a:xfrm>
            <a:custGeom>
              <a:avLst/>
              <a:gdLst>
                <a:gd name="T0" fmla="*/ 86 w 86"/>
                <a:gd name="T1" fmla="*/ 0 h 382"/>
                <a:gd name="T2" fmla="*/ 0 w 86"/>
                <a:gd name="T3" fmla="*/ 382 h 382"/>
                <a:gd name="T4" fmla="*/ 86 w 86"/>
                <a:gd name="T5" fmla="*/ 0 h 382"/>
              </a:gdLst>
              <a:ahLst/>
              <a:cxnLst>
                <a:cxn ang="0">
                  <a:pos x="T0" y="T1"/>
                </a:cxn>
                <a:cxn ang="0">
                  <a:pos x="T2" y="T3"/>
                </a:cxn>
                <a:cxn ang="0">
                  <a:pos x="T4" y="T5"/>
                </a:cxn>
              </a:cxnLst>
              <a:rect l="0" t="0" r="r" b="b"/>
              <a:pathLst>
                <a:path w="86" h="382">
                  <a:moveTo>
                    <a:pt x="86" y="0"/>
                  </a:moveTo>
                  <a:lnTo>
                    <a:pt x="0" y="382"/>
                  </a:lnTo>
                  <a:lnTo>
                    <a:pt x="86"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latin typeface="+mn-lt"/>
                <a:ea typeface="+mn-ea"/>
                <a:cs typeface="+mn-ea"/>
                <a:sym typeface="+mn-lt"/>
              </a:endParaRPr>
            </a:p>
          </p:txBody>
        </p:sp>
        <p:sp>
          <p:nvSpPr>
            <p:cNvPr id="105" name="Freeform 37"/>
            <p:cNvSpPr/>
            <p:nvPr/>
          </p:nvSpPr>
          <p:spPr bwMode="auto">
            <a:xfrm>
              <a:off x="3744913" y="2103438"/>
              <a:ext cx="190500" cy="658812"/>
            </a:xfrm>
            <a:custGeom>
              <a:avLst/>
              <a:gdLst>
                <a:gd name="T0" fmla="*/ 37 w 50"/>
                <a:gd name="T1" fmla="*/ 6 h 174"/>
                <a:gd name="T2" fmla="*/ 1 w 50"/>
                <a:gd name="T3" fmla="*/ 166 h 174"/>
                <a:gd name="T4" fmla="*/ 6 w 50"/>
                <a:gd name="T5" fmla="*/ 173 h 174"/>
                <a:gd name="T6" fmla="*/ 13 w 50"/>
                <a:gd name="T7" fmla="*/ 168 h 174"/>
                <a:gd name="T8" fmla="*/ 49 w 50"/>
                <a:gd name="T9" fmla="*/ 8 h 174"/>
                <a:gd name="T10" fmla="*/ 44 w 50"/>
                <a:gd name="T11" fmla="*/ 1 h 174"/>
                <a:gd name="T12" fmla="*/ 37 w 50"/>
                <a:gd name="T13" fmla="*/ 6 h 174"/>
              </a:gdLst>
              <a:ahLst/>
              <a:cxnLst>
                <a:cxn ang="0">
                  <a:pos x="T0" y="T1"/>
                </a:cxn>
                <a:cxn ang="0">
                  <a:pos x="T2" y="T3"/>
                </a:cxn>
                <a:cxn ang="0">
                  <a:pos x="T4" y="T5"/>
                </a:cxn>
                <a:cxn ang="0">
                  <a:pos x="T6" y="T7"/>
                </a:cxn>
                <a:cxn ang="0">
                  <a:pos x="T8" y="T9"/>
                </a:cxn>
                <a:cxn ang="0">
                  <a:pos x="T10" y="T11"/>
                </a:cxn>
                <a:cxn ang="0">
                  <a:pos x="T12" y="T13"/>
                </a:cxn>
              </a:cxnLst>
              <a:rect l="0" t="0" r="r" b="b"/>
              <a:pathLst>
                <a:path w="50" h="174">
                  <a:moveTo>
                    <a:pt x="37" y="6"/>
                  </a:moveTo>
                  <a:cubicBezTo>
                    <a:pt x="1" y="166"/>
                    <a:pt x="1" y="166"/>
                    <a:pt x="1" y="166"/>
                  </a:cubicBezTo>
                  <a:cubicBezTo>
                    <a:pt x="0" y="169"/>
                    <a:pt x="2" y="172"/>
                    <a:pt x="6" y="173"/>
                  </a:cubicBezTo>
                  <a:cubicBezTo>
                    <a:pt x="9" y="174"/>
                    <a:pt x="12" y="172"/>
                    <a:pt x="13" y="168"/>
                  </a:cubicBezTo>
                  <a:cubicBezTo>
                    <a:pt x="49" y="8"/>
                    <a:pt x="49" y="8"/>
                    <a:pt x="49" y="8"/>
                  </a:cubicBezTo>
                  <a:cubicBezTo>
                    <a:pt x="50" y="5"/>
                    <a:pt x="48" y="2"/>
                    <a:pt x="44" y="1"/>
                  </a:cubicBezTo>
                  <a:cubicBezTo>
                    <a:pt x="41" y="0"/>
                    <a:pt x="38" y="2"/>
                    <a:pt x="37" y="6"/>
                  </a:cubicBezTo>
                </a:path>
              </a:pathLst>
            </a:custGeom>
            <a:solidFill>
              <a:srgbClr val="E0995E"/>
            </a:solid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latin typeface="+mn-lt"/>
                <a:ea typeface="+mn-ea"/>
                <a:cs typeface="+mn-ea"/>
                <a:sym typeface="+mn-lt"/>
              </a:endParaRPr>
            </a:p>
          </p:txBody>
        </p:sp>
        <p:sp>
          <p:nvSpPr>
            <p:cNvPr id="106" name="Freeform 38"/>
            <p:cNvSpPr/>
            <p:nvPr/>
          </p:nvSpPr>
          <p:spPr bwMode="auto">
            <a:xfrm>
              <a:off x="4044950" y="2128838"/>
              <a:ext cx="122238" cy="606425"/>
            </a:xfrm>
            <a:custGeom>
              <a:avLst/>
              <a:gdLst>
                <a:gd name="T0" fmla="*/ 0 w 77"/>
                <a:gd name="T1" fmla="*/ 0 h 382"/>
                <a:gd name="T2" fmla="*/ 77 w 77"/>
                <a:gd name="T3" fmla="*/ 382 h 382"/>
                <a:gd name="T4" fmla="*/ 0 w 77"/>
                <a:gd name="T5" fmla="*/ 0 h 382"/>
              </a:gdLst>
              <a:ahLst/>
              <a:cxnLst>
                <a:cxn ang="0">
                  <a:pos x="T0" y="T1"/>
                </a:cxn>
                <a:cxn ang="0">
                  <a:pos x="T2" y="T3"/>
                </a:cxn>
                <a:cxn ang="0">
                  <a:pos x="T4" y="T5"/>
                </a:cxn>
              </a:cxnLst>
              <a:rect l="0" t="0" r="r" b="b"/>
              <a:pathLst>
                <a:path w="77" h="382">
                  <a:moveTo>
                    <a:pt x="0" y="0"/>
                  </a:moveTo>
                  <a:lnTo>
                    <a:pt x="77" y="382"/>
                  </a:lnTo>
                  <a:lnTo>
                    <a:pt x="0" y="0"/>
                  </a:lnTo>
                  <a:close/>
                </a:path>
              </a:pathLst>
            </a:custGeom>
            <a:solidFill>
              <a:srgbClr val="F5CF87"/>
            </a:solid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latin typeface="+mn-lt"/>
                <a:ea typeface="+mn-ea"/>
                <a:cs typeface="+mn-ea"/>
                <a:sym typeface="+mn-lt"/>
              </a:endParaRPr>
            </a:p>
          </p:txBody>
        </p:sp>
        <p:sp>
          <p:nvSpPr>
            <p:cNvPr id="107" name="Freeform 39"/>
            <p:cNvSpPr/>
            <p:nvPr/>
          </p:nvSpPr>
          <p:spPr bwMode="auto">
            <a:xfrm>
              <a:off x="4044950" y="2128838"/>
              <a:ext cx="122238" cy="606425"/>
            </a:xfrm>
            <a:custGeom>
              <a:avLst/>
              <a:gdLst>
                <a:gd name="T0" fmla="*/ 0 w 77"/>
                <a:gd name="T1" fmla="*/ 0 h 382"/>
                <a:gd name="T2" fmla="*/ 77 w 77"/>
                <a:gd name="T3" fmla="*/ 382 h 382"/>
                <a:gd name="T4" fmla="*/ 0 w 77"/>
                <a:gd name="T5" fmla="*/ 0 h 382"/>
              </a:gdLst>
              <a:ahLst/>
              <a:cxnLst>
                <a:cxn ang="0">
                  <a:pos x="T0" y="T1"/>
                </a:cxn>
                <a:cxn ang="0">
                  <a:pos x="T2" y="T3"/>
                </a:cxn>
                <a:cxn ang="0">
                  <a:pos x="T4" y="T5"/>
                </a:cxn>
              </a:cxnLst>
              <a:rect l="0" t="0" r="r" b="b"/>
              <a:pathLst>
                <a:path w="77" h="382">
                  <a:moveTo>
                    <a:pt x="0" y="0"/>
                  </a:moveTo>
                  <a:lnTo>
                    <a:pt x="77" y="382"/>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latin typeface="+mn-lt"/>
                <a:ea typeface="+mn-ea"/>
                <a:cs typeface="+mn-ea"/>
                <a:sym typeface="+mn-lt"/>
              </a:endParaRPr>
            </a:p>
          </p:txBody>
        </p:sp>
        <p:sp>
          <p:nvSpPr>
            <p:cNvPr id="108" name="Freeform 40"/>
            <p:cNvSpPr/>
            <p:nvPr/>
          </p:nvSpPr>
          <p:spPr bwMode="auto">
            <a:xfrm>
              <a:off x="4017963" y="2103438"/>
              <a:ext cx="174625" cy="658812"/>
            </a:xfrm>
            <a:custGeom>
              <a:avLst/>
              <a:gdLst>
                <a:gd name="T0" fmla="*/ 1 w 46"/>
                <a:gd name="T1" fmla="*/ 8 h 174"/>
                <a:gd name="T2" fmla="*/ 33 w 46"/>
                <a:gd name="T3" fmla="*/ 168 h 174"/>
                <a:gd name="T4" fmla="*/ 40 w 46"/>
                <a:gd name="T5" fmla="*/ 173 h 174"/>
                <a:gd name="T6" fmla="*/ 45 w 46"/>
                <a:gd name="T7" fmla="*/ 166 h 174"/>
                <a:gd name="T8" fmla="*/ 13 w 46"/>
                <a:gd name="T9" fmla="*/ 6 h 174"/>
                <a:gd name="T10" fmla="*/ 6 w 46"/>
                <a:gd name="T11" fmla="*/ 1 h 174"/>
                <a:gd name="T12" fmla="*/ 1 w 46"/>
                <a:gd name="T13" fmla="*/ 8 h 174"/>
              </a:gdLst>
              <a:ahLst/>
              <a:cxnLst>
                <a:cxn ang="0">
                  <a:pos x="T0" y="T1"/>
                </a:cxn>
                <a:cxn ang="0">
                  <a:pos x="T2" y="T3"/>
                </a:cxn>
                <a:cxn ang="0">
                  <a:pos x="T4" y="T5"/>
                </a:cxn>
                <a:cxn ang="0">
                  <a:pos x="T6" y="T7"/>
                </a:cxn>
                <a:cxn ang="0">
                  <a:pos x="T8" y="T9"/>
                </a:cxn>
                <a:cxn ang="0">
                  <a:pos x="T10" y="T11"/>
                </a:cxn>
                <a:cxn ang="0">
                  <a:pos x="T12" y="T13"/>
                </a:cxn>
              </a:cxnLst>
              <a:rect l="0" t="0" r="r" b="b"/>
              <a:pathLst>
                <a:path w="46" h="174">
                  <a:moveTo>
                    <a:pt x="1" y="8"/>
                  </a:moveTo>
                  <a:cubicBezTo>
                    <a:pt x="33" y="168"/>
                    <a:pt x="33" y="168"/>
                    <a:pt x="33" y="168"/>
                  </a:cubicBezTo>
                  <a:cubicBezTo>
                    <a:pt x="34" y="171"/>
                    <a:pt x="37" y="174"/>
                    <a:pt x="40" y="173"/>
                  </a:cubicBezTo>
                  <a:cubicBezTo>
                    <a:pt x="43" y="172"/>
                    <a:pt x="46" y="169"/>
                    <a:pt x="45" y="166"/>
                  </a:cubicBezTo>
                  <a:cubicBezTo>
                    <a:pt x="13" y="6"/>
                    <a:pt x="13" y="6"/>
                    <a:pt x="13" y="6"/>
                  </a:cubicBezTo>
                  <a:cubicBezTo>
                    <a:pt x="12" y="3"/>
                    <a:pt x="9" y="0"/>
                    <a:pt x="6" y="1"/>
                  </a:cubicBezTo>
                  <a:cubicBezTo>
                    <a:pt x="3" y="2"/>
                    <a:pt x="0" y="5"/>
                    <a:pt x="1" y="8"/>
                  </a:cubicBezTo>
                </a:path>
              </a:pathLst>
            </a:custGeom>
            <a:solidFill>
              <a:srgbClr val="E0995E"/>
            </a:solid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latin typeface="+mn-lt"/>
                <a:ea typeface="+mn-ea"/>
                <a:cs typeface="+mn-ea"/>
                <a:sym typeface="+mn-lt"/>
              </a:endParaRPr>
            </a:p>
          </p:txBody>
        </p:sp>
        <p:sp>
          <p:nvSpPr>
            <p:cNvPr id="109" name="Freeform 41"/>
            <p:cNvSpPr/>
            <p:nvPr/>
          </p:nvSpPr>
          <p:spPr bwMode="auto">
            <a:xfrm>
              <a:off x="3946525" y="2459038"/>
              <a:ext cx="46038" cy="300037"/>
            </a:xfrm>
            <a:custGeom>
              <a:avLst/>
              <a:gdLst>
                <a:gd name="T0" fmla="*/ 0 w 12"/>
                <a:gd name="T1" fmla="*/ 6 h 79"/>
                <a:gd name="T2" fmla="*/ 0 w 12"/>
                <a:gd name="T3" fmla="*/ 73 h 79"/>
                <a:gd name="T4" fmla="*/ 6 w 12"/>
                <a:gd name="T5" fmla="*/ 79 h 79"/>
                <a:gd name="T6" fmla="*/ 12 w 12"/>
                <a:gd name="T7" fmla="*/ 73 h 79"/>
                <a:gd name="T8" fmla="*/ 12 w 12"/>
                <a:gd name="T9" fmla="*/ 6 h 79"/>
                <a:gd name="T10" fmla="*/ 6 w 12"/>
                <a:gd name="T11" fmla="*/ 0 h 79"/>
                <a:gd name="T12" fmla="*/ 0 w 12"/>
                <a:gd name="T13" fmla="*/ 6 h 79"/>
              </a:gdLst>
              <a:ahLst/>
              <a:cxnLst>
                <a:cxn ang="0">
                  <a:pos x="T0" y="T1"/>
                </a:cxn>
                <a:cxn ang="0">
                  <a:pos x="T2" y="T3"/>
                </a:cxn>
                <a:cxn ang="0">
                  <a:pos x="T4" y="T5"/>
                </a:cxn>
                <a:cxn ang="0">
                  <a:pos x="T6" y="T7"/>
                </a:cxn>
                <a:cxn ang="0">
                  <a:pos x="T8" y="T9"/>
                </a:cxn>
                <a:cxn ang="0">
                  <a:pos x="T10" y="T11"/>
                </a:cxn>
                <a:cxn ang="0">
                  <a:pos x="T12" y="T13"/>
                </a:cxn>
              </a:cxnLst>
              <a:rect l="0" t="0" r="r" b="b"/>
              <a:pathLst>
                <a:path w="12" h="79">
                  <a:moveTo>
                    <a:pt x="0" y="6"/>
                  </a:moveTo>
                  <a:cubicBezTo>
                    <a:pt x="0" y="73"/>
                    <a:pt x="0" y="73"/>
                    <a:pt x="0" y="73"/>
                  </a:cubicBezTo>
                  <a:cubicBezTo>
                    <a:pt x="0" y="76"/>
                    <a:pt x="3" y="79"/>
                    <a:pt x="6" y="79"/>
                  </a:cubicBezTo>
                  <a:cubicBezTo>
                    <a:pt x="9" y="79"/>
                    <a:pt x="12" y="76"/>
                    <a:pt x="12" y="73"/>
                  </a:cubicBezTo>
                  <a:cubicBezTo>
                    <a:pt x="12" y="6"/>
                    <a:pt x="12" y="6"/>
                    <a:pt x="12" y="6"/>
                  </a:cubicBezTo>
                  <a:cubicBezTo>
                    <a:pt x="12" y="3"/>
                    <a:pt x="9" y="0"/>
                    <a:pt x="6" y="0"/>
                  </a:cubicBezTo>
                  <a:cubicBezTo>
                    <a:pt x="3" y="0"/>
                    <a:pt x="0" y="3"/>
                    <a:pt x="0" y="6"/>
                  </a:cubicBezTo>
                </a:path>
              </a:pathLst>
            </a:custGeom>
            <a:solidFill>
              <a:srgbClr val="E0995E"/>
            </a:solid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latin typeface="+mn-lt"/>
                <a:ea typeface="+mn-ea"/>
                <a:cs typeface="+mn-ea"/>
                <a:sym typeface="+mn-lt"/>
              </a:endParaRPr>
            </a:p>
          </p:txBody>
        </p:sp>
        <p:sp>
          <p:nvSpPr>
            <p:cNvPr id="110" name="Freeform 42"/>
            <p:cNvSpPr>
              <a:spLocks noEditPoints="1"/>
            </p:cNvSpPr>
            <p:nvPr/>
          </p:nvSpPr>
          <p:spPr bwMode="auto">
            <a:xfrm>
              <a:off x="3711575" y="2276475"/>
              <a:ext cx="515938" cy="307975"/>
            </a:xfrm>
            <a:custGeom>
              <a:avLst/>
              <a:gdLst>
                <a:gd name="T0" fmla="*/ 103 w 136"/>
                <a:gd name="T1" fmla="*/ 73 h 81"/>
                <a:gd name="T2" fmla="*/ 74 w 136"/>
                <a:gd name="T3" fmla="*/ 73 h 81"/>
                <a:gd name="T4" fmla="*/ 74 w 136"/>
                <a:gd name="T5" fmla="*/ 75 h 81"/>
                <a:gd name="T6" fmla="*/ 103 w 136"/>
                <a:gd name="T7" fmla="*/ 75 h 81"/>
                <a:gd name="T8" fmla="*/ 103 w 136"/>
                <a:gd name="T9" fmla="*/ 73 h 81"/>
                <a:gd name="T10" fmla="*/ 136 w 136"/>
                <a:gd name="T11" fmla="*/ 66 h 81"/>
                <a:gd name="T12" fmla="*/ 128 w 136"/>
                <a:gd name="T13" fmla="*/ 73 h 81"/>
                <a:gd name="T14" fmla="*/ 117 w 136"/>
                <a:gd name="T15" fmla="*/ 73 h 81"/>
                <a:gd name="T16" fmla="*/ 118 w 136"/>
                <a:gd name="T17" fmla="*/ 81 h 81"/>
                <a:gd name="T18" fmla="*/ 128 w 136"/>
                <a:gd name="T19" fmla="*/ 81 h 81"/>
                <a:gd name="T20" fmla="*/ 136 w 136"/>
                <a:gd name="T21" fmla="*/ 74 h 81"/>
                <a:gd name="T22" fmla="*/ 136 w 136"/>
                <a:gd name="T23" fmla="*/ 66 h 81"/>
                <a:gd name="T24" fmla="*/ 0 w 136"/>
                <a:gd name="T25" fmla="*/ 0 h 81"/>
                <a:gd name="T26" fmla="*/ 0 w 136"/>
                <a:gd name="T27" fmla="*/ 0 h 81"/>
                <a:gd name="T28" fmla="*/ 0 w 136"/>
                <a:gd name="T29" fmla="*/ 74 h 81"/>
                <a:gd name="T30" fmla="*/ 9 w 136"/>
                <a:gd name="T31" fmla="*/ 81 h 81"/>
                <a:gd name="T32" fmla="*/ 19 w 136"/>
                <a:gd name="T33" fmla="*/ 81 h 81"/>
                <a:gd name="T34" fmla="*/ 21 w 136"/>
                <a:gd name="T35" fmla="*/ 73 h 81"/>
                <a:gd name="T36" fmla="*/ 9 w 136"/>
                <a:gd name="T37" fmla="*/ 73 h 81"/>
                <a:gd name="T38" fmla="*/ 0 w 136"/>
                <a:gd name="T39" fmla="*/ 66 h 81"/>
                <a:gd name="T40" fmla="*/ 0 w 136"/>
                <a:gd name="T41" fmla="*/ 0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36" h="81">
                  <a:moveTo>
                    <a:pt x="103" y="73"/>
                  </a:moveTo>
                  <a:cubicBezTo>
                    <a:pt x="74" y="73"/>
                    <a:pt x="74" y="73"/>
                    <a:pt x="74" y="73"/>
                  </a:cubicBezTo>
                  <a:cubicBezTo>
                    <a:pt x="74" y="75"/>
                    <a:pt x="74" y="75"/>
                    <a:pt x="74" y="75"/>
                  </a:cubicBezTo>
                  <a:cubicBezTo>
                    <a:pt x="103" y="75"/>
                    <a:pt x="103" y="75"/>
                    <a:pt x="103" y="75"/>
                  </a:cubicBezTo>
                  <a:cubicBezTo>
                    <a:pt x="103" y="73"/>
                    <a:pt x="103" y="73"/>
                    <a:pt x="103" y="73"/>
                  </a:cubicBezTo>
                  <a:moveTo>
                    <a:pt x="136" y="66"/>
                  </a:moveTo>
                  <a:cubicBezTo>
                    <a:pt x="136" y="70"/>
                    <a:pt x="132" y="73"/>
                    <a:pt x="128" y="73"/>
                  </a:cubicBezTo>
                  <a:cubicBezTo>
                    <a:pt x="117" y="73"/>
                    <a:pt x="117" y="73"/>
                    <a:pt x="117" y="73"/>
                  </a:cubicBezTo>
                  <a:cubicBezTo>
                    <a:pt x="118" y="81"/>
                    <a:pt x="118" y="81"/>
                    <a:pt x="118" y="81"/>
                  </a:cubicBezTo>
                  <a:cubicBezTo>
                    <a:pt x="128" y="81"/>
                    <a:pt x="128" y="81"/>
                    <a:pt x="128" y="81"/>
                  </a:cubicBezTo>
                  <a:cubicBezTo>
                    <a:pt x="132" y="81"/>
                    <a:pt x="136" y="78"/>
                    <a:pt x="136" y="74"/>
                  </a:cubicBezTo>
                  <a:cubicBezTo>
                    <a:pt x="136" y="66"/>
                    <a:pt x="136" y="66"/>
                    <a:pt x="136" y="66"/>
                  </a:cubicBezTo>
                  <a:moveTo>
                    <a:pt x="0" y="0"/>
                  </a:moveTo>
                  <a:cubicBezTo>
                    <a:pt x="0" y="0"/>
                    <a:pt x="0" y="0"/>
                    <a:pt x="0" y="0"/>
                  </a:cubicBezTo>
                  <a:cubicBezTo>
                    <a:pt x="0" y="74"/>
                    <a:pt x="0" y="74"/>
                    <a:pt x="0" y="74"/>
                  </a:cubicBezTo>
                  <a:cubicBezTo>
                    <a:pt x="0" y="78"/>
                    <a:pt x="4" y="81"/>
                    <a:pt x="9" y="81"/>
                  </a:cubicBezTo>
                  <a:cubicBezTo>
                    <a:pt x="19" y="81"/>
                    <a:pt x="19" y="81"/>
                    <a:pt x="19" y="81"/>
                  </a:cubicBezTo>
                  <a:cubicBezTo>
                    <a:pt x="21" y="73"/>
                    <a:pt x="21" y="73"/>
                    <a:pt x="21" y="73"/>
                  </a:cubicBezTo>
                  <a:cubicBezTo>
                    <a:pt x="9" y="73"/>
                    <a:pt x="9" y="73"/>
                    <a:pt x="9" y="73"/>
                  </a:cubicBezTo>
                  <a:cubicBezTo>
                    <a:pt x="4" y="73"/>
                    <a:pt x="0" y="70"/>
                    <a:pt x="0" y="66"/>
                  </a:cubicBezTo>
                  <a:cubicBezTo>
                    <a:pt x="0" y="0"/>
                    <a:pt x="0" y="0"/>
                    <a:pt x="0" y="0"/>
                  </a:cubicBezTo>
                </a:path>
              </a:pathLst>
            </a:custGeom>
            <a:solidFill>
              <a:schemeClr val="accent2">
                <a:lumMod val="75000"/>
              </a:schemeClr>
            </a:solidFill>
            <a:ln>
              <a:noFill/>
            </a:ln>
          </p:spPr>
          <p:txBody>
            <a:bodyPr vert="horz" wrap="square" lIns="96435" tIns="48218" rIns="96435" bIns="48218" numCol="1" anchor="t" anchorCtr="0" compatLnSpc="1"/>
            <a:lstStyle/>
            <a:p>
              <a:endParaRPr lang="en-US">
                <a:latin typeface="+mn-lt"/>
                <a:ea typeface="+mn-ea"/>
                <a:cs typeface="+mn-ea"/>
                <a:sym typeface="+mn-lt"/>
              </a:endParaRPr>
            </a:p>
          </p:txBody>
        </p:sp>
        <p:sp>
          <p:nvSpPr>
            <p:cNvPr id="111" name="Freeform 43"/>
            <p:cNvSpPr/>
            <p:nvPr/>
          </p:nvSpPr>
          <p:spPr bwMode="auto">
            <a:xfrm>
              <a:off x="4102100" y="2554288"/>
              <a:ext cx="7938" cy="7937"/>
            </a:xfrm>
            <a:custGeom>
              <a:avLst/>
              <a:gdLst>
                <a:gd name="T0" fmla="*/ 1 w 2"/>
                <a:gd name="T1" fmla="*/ 0 h 2"/>
                <a:gd name="T2" fmla="*/ 0 w 2"/>
                <a:gd name="T3" fmla="*/ 0 h 2"/>
                <a:gd name="T4" fmla="*/ 0 w 2"/>
                <a:gd name="T5" fmla="*/ 2 h 2"/>
                <a:gd name="T6" fmla="*/ 1 w 2"/>
                <a:gd name="T7" fmla="*/ 2 h 2"/>
                <a:gd name="T8" fmla="*/ 2 w 2"/>
                <a:gd name="T9" fmla="*/ 2 h 2"/>
                <a:gd name="T10" fmla="*/ 1 w 2"/>
                <a:gd name="T11" fmla="*/ 0 h 2"/>
              </a:gdLst>
              <a:ahLst/>
              <a:cxnLst>
                <a:cxn ang="0">
                  <a:pos x="T0" y="T1"/>
                </a:cxn>
                <a:cxn ang="0">
                  <a:pos x="T2" y="T3"/>
                </a:cxn>
                <a:cxn ang="0">
                  <a:pos x="T4" y="T5"/>
                </a:cxn>
                <a:cxn ang="0">
                  <a:pos x="T6" y="T7"/>
                </a:cxn>
                <a:cxn ang="0">
                  <a:pos x="T8" y="T9"/>
                </a:cxn>
                <a:cxn ang="0">
                  <a:pos x="T10" y="T11"/>
                </a:cxn>
              </a:cxnLst>
              <a:rect l="0" t="0" r="r" b="b"/>
              <a:pathLst>
                <a:path w="2" h="2">
                  <a:moveTo>
                    <a:pt x="1" y="0"/>
                  </a:moveTo>
                  <a:cubicBezTo>
                    <a:pt x="0" y="0"/>
                    <a:pt x="0" y="0"/>
                    <a:pt x="0" y="0"/>
                  </a:cubicBezTo>
                  <a:cubicBezTo>
                    <a:pt x="0" y="2"/>
                    <a:pt x="0" y="2"/>
                    <a:pt x="0" y="2"/>
                  </a:cubicBezTo>
                  <a:cubicBezTo>
                    <a:pt x="1" y="2"/>
                    <a:pt x="1" y="2"/>
                    <a:pt x="1" y="2"/>
                  </a:cubicBezTo>
                  <a:cubicBezTo>
                    <a:pt x="1" y="2"/>
                    <a:pt x="1" y="2"/>
                    <a:pt x="2" y="2"/>
                  </a:cubicBezTo>
                  <a:cubicBezTo>
                    <a:pt x="1" y="0"/>
                    <a:pt x="1" y="0"/>
                    <a:pt x="1" y="0"/>
                  </a:cubicBezTo>
                </a:path>
              </a:pathLst>
            </a:custGeom>
            <a:solidFill>
              <a:srgbClr val="3F4755"/>
            </a:solid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latin typeface="+mn-lt"/>
                <a:ea typeface="+mn-ea"/>
                <a:cs typeface="+mn-ea"/>
                <a:sym typeface="+mn-lt"/>
              </a:endParaRPr>
            </a:p>
          </p:txBody>
        </p:sp>
        <p:sp>
          <p:nvSpPr>
            <p:cNvPr id="112" name="Freeform 44"/>
            <p:cNvSpPr/>
            <p:nvPr/>
          </p:nvSpPr>
          <p:spPr bwMode="auto">
            <a:xfrm>
              <a:off x="3840163" y="2554288"/>
              <a:ext cx="106363" cy="7937"/>
            </a:xfrm>
            <a:custGeom>
              <a:avLst/>
              <a:gdLst>
                <a:gd name="T0" fmla="*/ 67 w 67"/>
                <a:gd name="T1" fmla="*/ 0 h 5"/>
                <a:gd name="T2" fmla="*/ 2 w 67"/>
                <a:gd name="T3" fmla="*/ 0 h 5"/>
                <a:gd name="T4" fmla="*/ 0 w 67"/>
                <a:gd name="T5" fmla="*/ 5 h 5"/>
                <a:gd name="T6" fmla="*/ 67 w 67"/>
                <a:gd name="T7" fmla="*/ 5 h 5"/>
                <a:gd name="T8" fmla="*/ 67 w 67"/>
                <a:gd name="T9" fmla="*/ 0 h 5"/>
              </a:gdLst>
              <a:ahLst/>
              <a:cxnLst>
                <a:cxn ang="0">
                  <a:pos x="T0" y="T1"/>
                </a:cxn>
                <a:cxn ang="0">
                  <a:pos x="T2" y="T3"/>
                </a:cxn>
                <a:cxn ang="0">
                  <a:pos x="T4" y="T5"/>
                </a:cxn>
                <a:cxn ang="0">
                  <a:pos x="T6" y="T7"/>
                </a:cxn>
                <a:cxn ang="0">
                  <a:pos x="T8" y="T9"/>
                </a:cxn>
              </a:cxnLst>
              <a:rect l="0" t="0" r="r" b="b"/>
              <a:pathLst>
                <a:path w="67" h="5">
                  <a:moveTo>
                    <a:pt x="67" y="0"/>
                  </a:moveTo>
                  <a:lnTo>
                    <a:pt x="2" y="0"/>
                  </a:lnTo>
                  <a:lnTo>
                    <a:pt x="0" y="5"/>
                  </a:lnTo>
                  <a:lnTo>
                    <a:pt x="67" y="5"/>
                  </a:lnTo>
                  <a:lnTo>
                    <a:pt x="67" y="0"/>
                  </a:lnTo>
                  <a:close/>
                </a:path>
              </a:pathLst>
            </a:custGeom>
            <a:solidFill>
              <a:srgbClr val="465162"/>
            </a:solid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latin typeface="+mn-lt"/>
                <a:ea typeface="+mn-ea"/>
                <a:cs typeface="+mn-ea"/>
                <a:sym typeface="+mn-lt"/>
              </a:endParaRPr>
            </a:p>
          </p:txBody>
        </p:sp>
        <p:sp>
          <p:nvSpPr>
            <p:cNvPr id="113" name="Freeform 45"/>
            <p:cNvSpPr/>
            <p:nvPr/>
          </p:nvSpPr>
          <p:spPr bwMode="auto">
            <a:xfrm>
              <a:off x="3840163" y="2554288"/>
              <a:ext cx="106363" cy="7937"/>
            </a:xfrm>
            <a:custGeom>
              <a:avLst/>
              <a:gdLst>
                <a:gd name="T0" fmla="*/ 67 w 67"/>
                <a:gd name="T1" fmla="*/ 0 h 5"/>
                <a:gd name="T2" fmla="*/ 2 w 67"/>
                <a:gd name="T3" fmla="*/ 0 h 5"/>
                <a:gd name="T4" fmla="*/ 0 w 67"/>
                <a:gd name="T5" fmla="*/ 5 h 5"/>
                <a:gd name="T6" fmla="*/ 67 w 67"/>
                <a:gd name="T7" fmla="*/ 5 h 5"/>
                <a:gd name="T8" fmla="*/ 67 w 67"/>
                <a:gd name="T9" fmla="*/ 0 h 5"/>
              </a:gdLst>
              <a:ahLst/>
              <a:cxnLst>
                <a:cxn ang="0">
                  <a:pos x="T0" y="T1"/>
                </a:cxn>
                <a:cxn ang="0">
                  <a:pos x="T2" y="T3"/>
                </a:cxn>
                <a:cxn ang="0">
                  <a:pos x="T4" y="T5"/>
                </a:cxn>
                <a:cxn ang="0">
                  <a:pos x="T6" y="T7"/>
                </a:cxn>
                <a:cxn ang="0">
                  <a:pos x="T8" y="T9"/>
                </a:cxn>
              </a:cxnLst>
              <a:rect l="0" t="0" r="r" b="b"/>
              <a:pathLst>
                <a:path w="67" h="5">
                  <a:moveTo>
                    <a:pt x="67" y="0"/>
                  </a:moveTo>
                  <a:lnTo>
                    <a:pt x="2" y="0"/>
                  </a:lnTo>
                  <a:lnTo>
                    <a:pt x="0" y="5"/>
                  </a:lnTo>
                  <a:lnTo>
                    <a:pt x="67" y="5"/>
                  </a:lnTo>
                  <a:lnTo>
                    <a:pt x="67"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latin typeface="+mn-lt"/>
                <a:ea typeface="+mn-ea"/>
                <a:cs typeface="+mn-ea"/>
                <a:sym typeface="+mn-lt"/>
              </a:endParaRPr>
            </a:p>
          </p:txBody>
        </p:sp>
        <p:sp>
          <p:nvSpPr>
            <p:cNvPr id="114" name="Freeform 46"/>
            <p:cNvSpPr/>
            <p:nvPr/>
          </p:nvSpPr>
          <p:spPr bwMode="auto">
            <a:xfrm>
              <a:off x="3836988" y="2554288"/>
              <a:ext cx="6350" cy="7937"/>
            </a:xfrm>
            <a:custGeom>
              <a:avLst/>
              <a:gdLst>
                <a:gd name="T0" fmla="*/ 4 w 4"/>
                <a:gd name="T1" fmla="*/ 0 h 5"/>
                <a:gd name="T2" fmla="*/ 0 w 4"/>
                <a:gd name="T3" fmla="*/ 0 h 5"/>
                <a:gd name="T4" fmla="*/ 0 w 4"/>
                <a:gd name="T5" fmla="*/ 5 h 5"/>
                <a:gd name="T6" fmla="*/ 2 w 4"/>
                <a:gd name="T7" fmla="*/ 5 h 5"/>
                <a:gd name="T8" fmla="*/ 4 w 4"/>
                <a:gd name="T9" fmla="*/ 0 h 5"/>
              </a:gdLst>
              <a:ahLst/>
              <a:cxnLst>
                <a:cxn ang="0">
                  <a:pos x="T0" y="T1"/>
                </a:cxn>
                <a:cxn ang="0">
                  <a:pos x="T2" y="T3"/>
                </a:cxn>
                <a:cxn ang="0">
                  <a:pos x="T4" y="T5"/>
                </a:cxn>
                <a:cxn ang="0">
                  <a:pos x="T6" y="T7"/>
                </a:cxn>
                <a:cxn ang="0">
                  <a:pos x="T8" y="T9"/>
                </a:cxn>
              </a:cxnLst>
              <a:rect l="0" t="0" r="r" b="b"/>
              <a:pathLst>
                <a:path w="4" h="5">
                  <a:moveTo>
                    <a:pt x="4" y="0"/>
                  </a:moveTo>
                  <a:lnTo>
                    <a:pt x="0" y="0"/>
                  </a:lnTo>
                  <a:lnTo>
                    <a:pt x="0" y="5"/>
                  </a:lnTo>
                  <a:lnTo>
                    <a:pt x="2" y="5"/>
                  </a:lnTo>
                  <a:lnTo>
                    <a:pt x="4" y="0"/>
                  </a:lnTo>
                  <a:close/>
                </a:path>
              </a:pathLst>
            </a:custGeom>
            <a:solidFill>
              <a:srgbClr val="3F4755"/>
            </a:solid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latin typeface="+mn-lt"/>
                <a:ea typeface="+mn-ea"/>
                <a:cs typeface="+mn-ea"/>
                <a:sym typeface="+mn-lt"/>
              </a:endParaRPr>
            </a:p>
          </p:txBody>
        </p:sp>
        <p:sp>
          <p:nvSpPr>
            <p:cNvPr id="115" name="Freeform 47"/>
            <p:cNvSpPr/>
            <p:nvPr/>
          </p:nvSpPr>
          <p:spPr bwMode="auto">
            <a:xfrm>
              <a:off x="3836988" y="2554288"/>
              <a:ext cx="6350" cy="7937"/>
            </a:xfrm>
            <a:custGeom>
              <a:avLst/>
              <a:gdLst>
                <a:gd name="T0" fmla="*/ 4 w 4"/>
                <a:gd name="T1" fmla="*/ 0 h 5"/>
                <a:gd name="T2" fmla="*/ 0 w 4"/>
                <a:gd name="T3" fmla="*/ 0 h 5"/>
                <a:gd name="T4" fmla="*/ 0 w 4"/>
                <a:gd name="T5" fmla="*/ 5 h 5"/>
                <a:gd name="T6" fmla="*/ 2 w 4"/>
                <a:gd name="T7" fmla="*/ 5 h 5"/>
                <a:gd name="T8" fmla="*/ 4 w 4"/>
                <a:gd name="T9" fmla="*/ 0 h 5"/>
              </a:gdLst>
              <a:ahLst/>
              <a:cxnLst>
                <a:cxn ang="0">
                  <a:pos x="T0" y="T1"/>
                </a:cxn>
                <a:cxn ang="0">
                  <a:pos x="T2" y="T3"/>
                </a:cxn>
                <a:cxn ang="0">
                  <a:pos x="T4" y="T5"/>
                </a:cxn>
                <a:cxn ang="0">
                  <a:pos x="T6" y="T7"/>
                </a:cxn>
                <a:cxn ang="0">
                  <a:pos x="T8" y="T9"/>
                </a:cxn>
              </a:cxnLst>
              <a:rect l="0" t="0" r="r" b="b"/>
              <a:pathLst>
                <a:path w="4" h="5">
                  <a:moveTo>
                    <a:pt x="4" y="0"/>
                  </a:moveTo>
                  <a:lnTo>
                    <a:pt x="0" y="0"/>
                  </a:lnTo>
                  <a:lnTo>
                    <a:pt x="0" y="5"/>
                  </a:lnTo>
                  <a:lnTo>
                    <a:pt x="2" y="5"/>
                  </a:lnTo>
                  <a:lnTo>
                    <a:pt x="4"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latin typeface="+mn-lt"/>
                <a:ea typeface="+mn-ea"/>
                <a:cs typeface="+mn-ea"/>
                <a:sym typeface="+mn-lt"/>
              </a:endParaRPr>
            </a:p>
          </p:txBody>
        </p:sp>
        <p:sp>
          <p:nvSpPr>
            <p:cNvPr id="116" name="Freeform 48"/>
            <p:cNvSpPr/>
            <p:nvPr/>
          </p:nvSpPr>
          <p:spPr bwMode="auto">
            <a:xfrm>
              <a:off x="3783013" y="2554288"/>
              <a:ext cx="53975" cy="30162"/>
            </a:xfrm>
            <a:custGeom>
              <a:avLst/>
              <a:gdLst>
                <a:gd name="T0" fmla="*/ 14 w 14"/>
                <a:gd name="T1" fmla="*/ 0 h 8"/>
                <a:gd name="T2" fmla="*/ 2 w 14"/>
                <a:gd name="T3" fmla="*/ 0 h 8"/>
                <a:gd name="T4" fmla="*/ 0 w 14"/>
                <a:gd name="T5" fmla="*/ 8 h 8"/>
                <a:gd name="T6" fmla="*/ 7 w 14"/>
                <a:gd name="T7" fmla="*/ 8 h 8"/>
                <a:gd name="T8" fmla="*/ 7 w 14"/>
                <a:gd name="T9" fmla="*/ 8 h 8"/>
                <a:gd name="T10" fmla="*/ 13 w 14"/>
                <a:gd name="T11" fmla="*/ 2 h 8"/>
                <a:gd name="T12" fmla="*/ 14 w 14"/>
                <a:gd name="T13" fmla="*/ 2 h 8"/>
                <a:gd name="T14" fmla="*/ 14 w 14"/>
                <a:gd name="T15" fmla="*/ 0 h 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4" h="8">
                  <a:moveTo>
                    <a:pt x="14" y="0"/>
                  </a:moveTo>
                  <a:cubicBezTo>
                    <a:pt x="2" y="0"/>
                    <a:pt x="2" y="0"/>
                    <a:pt x="2" y="0"/>
                  </a:cubicBezTo>
                  <a:cubicBezTo>
                    <a:pt x="0" y="8"/>
                    <a:pt x="0" y="8"/>
                    <a:pt x="0" y="8"/>
                  </a:cubicBezTo>
                  <a:cubicBezTo>
                    <a:pt x="7" y="8"/>
                    <a:pt x="7" y="8"/>
                    <a:pt x="7" y="8"/>
                  </a:cubicBezTo>
                  <a:cubicBezTo>
                    <a:pt x="7" y="8"/>
                    <a:pt x="7" y="8"/>
                    <a:pt x="7" y="8"/>
                  </a:cubicBezTo>
                  <a:cubicBezTo>
                    <a:pt x="7" y="5"/>
                    <a:pt x="10" y="2"/>
                    <a:pt x="13" y="2"/>
                  </a:cubicBezTo>
                  <a:cubicBezTo>
                    <a:pt x="14" y="2"/>
                    <a:pt x="14" y="2"/>
                    <a:pt x="14" y="2"/>
                  </a:cubicBezTo>
                  <a:cubicBezTo>
                    <a:pt x="14" y="0"/>
                    <a:pt x="14" y="0"/>
                    <a:pt x="14" y="0"/>
                  </a:cubicBezTo>
                </a:path>
              </a:pathLst>
            </a:custGeom>
            <a:solidFill>
              <a:srgbClr val="BA8152"/>
            </a:solid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latin typeface="+mn-lt"/>
                <a:ea typeface="+mn-ea"/>
                <a:cs typeface="+mn-ea"/>
                <a:sym typeface="+mn-lt"/>
              </a:endParaRPr>
            </a:p>
          </p:txBody>
        </p:sp>
        <p:sp>
          <p:nvSpPr>
            <p:cNvPr id="117" name="Freeform 49"/>
            <p:cNvSpPr/>
            <p:nvPr/>
          </p:nvSpPr>
          <p:spPr bwMode="auto">
            <a:xfrm>
              <a:off x="4105275" y="2554288"/>
              <a:ext cx="53975" cy="30162"/>
            </a:xfrm>
            <a:custGeom>
              <a:avLst/>
              <a:gdLst>
                <a:gd name="T0" fmla="*/ 13 w 14"/>
                <a:gd name="T1" fmla="*/ 0 h 8"/>
                <a:gd name="T2" fmla="*/ 0 w 14"/>
                <a:gd name="T3" fmla="*/ 0 h 8"/>
                <a:gd name="T4" fmla="*/ 1 w 14"/>
                <a:gd name="T5" fmla="*/ 2 h 8"/>
                <a:gd name="T6" fmla="*/ 6 w 14"/>
                <a:gd name="T7" fmla="*/ 8 h 8"/>
                <a:gd name="T8" fmla="*/ 6 w 14"/>
                <a:gd name="T9" fmla="*/ 8 h 8"/>
                <a:gd name="T10" fmla="*/ 6 w 14"/>
                <a:gd name="T11" fmla="*/ 8 h 8"/>
                <a:gd name="T12" fmla="*/ 14 w 14"/>
                <a:gd name="T13" fmla="*/ 8 h 8"/>
                <a:gd name="T14" fmla="*/ 13 w 14"/>
                <a:gd name="T15" fmla="*/ 0 h 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4" h="8">
                  <a:moveTo>
                    <a:pt x="13" y="0"/>
                  </a:moveTo>
                  <a:cubicBezTo>
                    <a:pt x="0" y="0"/>
                    <a:pt x="0" y="0"/>
                    <a:pt x="0" y="0"/>
                  </a:cubicBezTo>
                  <a:cubicBezTo>
                    <a:pt x="1" y="2"/>
                    <a:pt x="1" y="2"/>
                    <a:pt x="1" y="2"/>
                  </a:cubicBezTo>
                  <a:cubicBezTo>
                    <a:pt x="4" y="2"/>
                    <a:pt x="6" y="5"/>
                    <a:pt x="6" y="8"/>
                  </a:cubicBezTo>
                  <a:cubicBezTo>
                    <a:pt x="6" y="8"/>
                    <a:pt x="6" y="8"/>
                    <a:pt x="6" y="8"/>
                  </a:cubicBezTo>
                  <a:cubicBezTo>
                    <a:pt x="6" y="8"/>
                    <a:pt x="6" y="8"/>
                    <a:pt x="6" y="8"/>
                  </a:cubicBezTo>
                  <a:cubicBezTo>
                    <a:pt x="14" y="8"/>
                    <a:pt x="14" y="8"/>
                    <a:pt x="14" y="8"/>
                  </a:cubicBezTo>
                  <a:cubicBezTo>
                    <a:pt x="13" y="0"/>
                    <a:pt x="13" y="0"/>
                    <a:pt x="13" y="0"/>
                  </a:cubicBezTo>
                </a:path>
              </a:pathLst>
            </a:custGeom>
            <a:solidFill>
              <a:srgbClr val="BA8152"/>
            </a:solid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latin typeface="+mn-lt"/>
                <a:ea typeface="+mn-ea"/>
                <a:cs typeface="+mn-ea"/>
                <a:sym typeface="+mn-lt"/>
              </a:endParaRPr>
            </a:p>
          </p:txBody>
        </p:sp>
        <p:sp>
          <p:nvSpPr>
            <p:cNvPr id="118" name="Rectangle 50"/>
            <p:cNvSpPr>
              <a:spLocks noChangeArrowheads="1"/>
            </p:cNvSpPr>
            <p:nvPr/>
          </p:nvSpPr>
          <p:spPr bwMode="auto">
            <a:xfrm>
              <a:off x="3946525" y="2554288"/>
              <a:ext cx="46038" cy="7937"/>
            </a:xfrm>
            <a:prstGeom prst="rect">
              <a:avLst/>
            </a:prstGeom>
            <a:solidFill>
              <a:srgbClr val="BA815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6435" tIns="48218" rIns="96435" bIns="48218" numCol="1" anchor="t" anchorCtr="0" compatLnSpc="1"/>
            <a:lstStyle/>
            <a:p>
              <a:endParaRPr lang="en-US">
                <a:latin typeface="+mn-lt"/>
                <a:ea typeface="+mn-ea"/>
                <a:cs typeface="+mn-ea"/>
                <a:sym typeface="+mn-lt"/>
              </a:endParaRPr>
            </a:p>
          </p:txBody>
        </p:sp>
        <p:sp>
          <p:nvSpPr>
            <p:cNvPr id="119" name="Rectangle 51"/>
            <p:cNvSpPr>
              <a:spLocks noChangeArrowheads="1"/>
            </p:cNvSpPr>
            <p:nvPr/>
          </p:nvSpPr>
          <p:spPr bwMode="auto">
            <a:xfrm>
              <a:off x="3946525" y="2554288"/>
              <a:ext cx="46038" cy="7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6435" tIns="48218" rIns="96435" bIns="48218" numCol="1" anchor="t" anchorCtr="0" compatLnSpc="1"/>
            <a:lstStyle/>
            <a:p>
              <a:endParaRPr lang="en-US">
                <a:latin typeface="+mn-lt"/>
                <a:ea typeface="+mn-ea"/>
                <a:cs typeface="+mn-ea"/>
                <a:sym typeface="+mn-lt"/>
              </a:endParaRPr>
            </a:p>
          </p:txBody>
        </p:sp>
        <p:sp>
          <p:nvSpPr>
            <p:cNvPr id="120" name="Freeform 52"/>
            <p:cNvSpPr/>
            <p:nvPr/>
          </p:nvSpPr>
          <p:spPr bwMode="auto">
            <a:xfrm>
              <a:off x="3711575" y="2220913"/>
              <a:ext cx="515938" cy="333375"/>
            </a:xfrm>
            <a:custGeom>
              <a:avLst/>
              <a:gdLst>
                <a:gd name="T0" fmla="*/ 136 w 136"/>
                <a:gd name="T1" fmla="*/ 81 h 88"/>
                <a:gd name="T2" fmla="*/ 128 w 136"/>
                <a:gd name="T3" fmla="*/ 88 h 88"/>
                <a:gd name="T4" fmla="*/ 9 w 136"/>
                <a:gd name="T5" fmla="*/ 88 h 88"/>
                <a:gd name="T6" fmla="*/ 0 w 136"/>
                <a:gd name="T7" fmla="*/ 81 h 88"/>
                <a:gd name="T8" fmla="*/ 0 w 136"/>
                <a:gd name="T9" fmla="*/ 7 h 88"/>
                <a:gd name="T10" fmla="*/ 9 w 136"/>
                <a:gd name="T11" fmla="*/ 0 h 88"/>
                <a:gd name="T12" fmla="*/ 128 w 136"/>
                <a:gd name="T13" fmla="*/ 0 h 88"/>
                <a:gd name="T14" fmla="*/ 136 w 136"/>
                <a:gd name="T15" fmla="*/ 7 h 88"/>
                <a:gd name="T16" fmla="*/ 136 w 136"/>
                <a:gd name="T17" fmla="*/ 81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6" h="88">
                  <a:moveTo>
                    <a:pt x="136" y="81"/>
                  </a:moveTo>
                  <a:cubicBezTo>
                    <a:pt x="136" y="85"/>
                    <a:pt x="132" y="88"/>
                    <a:pt x="128" y="88"/>
                  </a:cubicBezTo>
                  <a:cubicBezTo>
                    <a:pt x="9" y="88"/>
                    <a:pt x="9" y="88"/>
                    <a:pt x="9" y="88"/>
                  </a:cubicBezTo>
                  <a:cubicBezTo>
                    <a:pt x="4" y="88"/>
                    <a:pt x="0" y="85"/>
                    <a:pt x="0" y="81"/>
                  </a:cubicBezTo>
                  <a:cubicBezTo>
                    <a:pt x="0" y="7"/>
                    <a:pt x="0" y="7"/>
                    <a:pt x="0" y="7"/>
                  </a:cubicBezTo>
                  <a:cubicBezTo>
                    <a:pt x="0" y="3"/>
                    <a:pt x="4" y="0"/>
                    <a:pt x="9" y="0"/>
                  </a:cubicBezTo>
                  <a:cubicBezTo>
                    <a:pt x="128" y="0"/>
                    <a:pt x="128" y="0"/>
                    <a:pt x="128" y="0"/>
                  </a:cubicBezTo>
                  <a:cubicBezTo>
                    <a:pt x="132" y="0"/>
                    <a:pt x="136" y="3"/>
                    <a:pt x="136" y="7"/>
                  </a:cubicBezTo>
                  <a:cubicBezTo>
                    <a:pt x="136" y="81"/>
                    <a:pt x="136" y="81"/>
                    <a:pt x="136" y="81"/>
                  </a:cubicBezTo>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latin typeface="+mn-lt"/>
                <a:ea typeface="+mn-ea"/>
                <a:cs typeface="+mn-ea"/>
                <a:sym typeface="+mn-lt"/>
              </a:endParaRPr>
            </a:p>
          </p:txBody>
        </p:sp>
        <p:sp>
          <p:nvSpPr>
            <p:cNvPr id="121" name="Freeform 53"/>
            <p:cNvSpPr/>
            <p:nvPr/>
          </p:nvSpPr>
          <p:spPr bwMode="auto">
            <a:xfrm>
              <a:off x="3810000" y="2227263"/>
              <a:ext cx="319088" cy="46037"/>
            </a:xfrm>
            <a:custGeom>
              <a:avLst/>
              <a:gdLst>
                <a:gd name="T0" fmla="*/ 78 w 84"/>
                <a:gd name="T1" fmla="*/ 0 h 12"/>
                <a:gd name="T2" fmla="*/ 6 w 84"/>
                <a:gd name="T3" fmla="*/ 0 h 12"/>
                <a:gd name="T4" fmla="*/ 0 w 84"/>
                <a:gd name="T5" fmla="*/ 6 h 12"/>
                <a:gd name="T6" fmla="*/ 6 w 84"/>
                <a:gd name="T7" fmla="*/ 12 h 12"/>
                <a:gd name="T8" fmla="*/ 78 w 84"/>
                <a:gd name="T9" fmla="*/ 12 h 12"/>
                <a:gd name="T10" fmla="*/ 84 w 84"/>
                <a:gd name="T11" fmla="*/ 6 h 12"/>
                <a:gd name="T12" fmla="*/ 84 w 84"/>
                <a:gd name="T13" fmla="*/ 6 h 12"/>
                <a:gd name="T14" fmla="*/ 78 w 84"/>
                <a:gd name="T15" fmla="*/ 0 h 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4" h="12">
                  <a:moveTo>
                    <a:pt x="78" y="0"/>
                  </a:moveTo>
                  <a:cubicBezTo>
                    <a:pt x="6" y="0"/>
                    <a:pt x="6" y="0"/>
                    <a:pt x="6" y="0"/>
                  </a:cubicBezTo>
                  <a:cubicBezTo>
                    <a:pt x="3" y="0"/>
                    <a:pt x="0" y="3"/>
                    <a:pt x="0" y="6"/>
                  </a:cubicBezTo>
                  <a:cubicBezTo>
                    <a:pt x="0" y="9"/>
                    <a:pt x="3" y="12"/>
                    <a:pt x="6" y="12"/>
                  </a:cubicBezTo>
                  <a:cubicBezTo>
                    <a:pt x="78" y="12"/>
                    <a:pt x="78" y="12"/>
                    <a:pt x="78" y="12"/>
                  </a:cubicBezTo>
                  <a:cubicBezTo>
                    <a:pt x="81" y="12"/>
                    <a:pt x="84" y="9"/>
                    <a:pt x="84" y="6"/>
                  </a:cubicBezTo>
                  <a:cubicBezTo>
                    <a:pt x="84" y="6"/>
                    <a:pt x="84" y="6"/>
                    <a:pt x="84" y="6"/>
                  </a:cubicBezTo>
                  <a:cubicBezTo>
                    <a:pt x="84" y="3"/>
                    <a:pt x="81" y="0"/>
                    <a:pt x="78" y="0"/>
                  </a:cubicBezTo>
                </a:path>
              </a:pathLst>
            </a:custGeom>
            <a:solidFill>
              <a:srgbClr val="D3D2D2"/>
            </a:solid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latin typeface="+mn-lt"/>
                <a:ea typeface="+mn-ea"/>
                <a:cs typeface="+mn-ea"/>
                <a:sym typeface="+mn-lt"/>
              </a:endParaRPr>
            </a:p>
          </p:txBody>
        </p:sp>
        <p:sp>
          <p:nvSpPr>
            <p:cNvPr id="122" name="Freeform 54"/>
            <p:cNvSpPr>
              <a:spLocks noEditPoints="1"/>
            </p:cNvSpPr>
            <p:nvPr/>
          </p:nvSpPr>
          <p:spPr bwMode="auto">
            <a:xfrm>
              <a:off x="3832225" y="2584450"/>
              <a:ext cx="277813" cy="22225"/>
            </a:xfrm>
            <a:custGeom>
              <a:avLst/>
              <a:gdLst>
                <a:gd name="T0" fmla="*/ 30 w 73"/>
                <a:gd name="T1" fmla="*/ 0 h 6"/>
                <a:gd name="T2" fmla="*/ 1 w 73"/>
                <a:gd name="T3" fmla="*/ 0 h 6"/>
                <a:gd name="T4" fmla="*/ 0 w 73"/>
                <a:gd name="T5" fmla="*/ 6 h 6"/>
                <a:gd name="T6" fmla="*/ 0 w 73"/>
                <a:gd name="T7" fmla="*/ 6 h 6"/>
                <a:gd name="T8" fmla="*/ 30 w 73"/>
                <a:gd name="T9" fmla="*/ 6 h 6"/>
                <a:gd name="T10" fmla="*/ 30 w 73"/>
                <a:gd name="T11" fmla="*/ 0 h 6"/>
                <a:gd name="T12" fmla="*/ 72 w 73"/>
                <a:gd name="T13" fmla="*/ 0 h 6"/>
                <a:gd name="T14" fmla="*/ 42 w 73"/>
                <a:gd name="T15" fmla="*/ 0 h 6"/>
                <a:gd name="T16" fmla="*/ 42 w 73"/>
                <a:gd name="T17" fmla="*/ 6 h 6"/>
                <a:gd name="T18" fmla="*/ 72 w 73"/>
                <a:gd name="T19" fmla="*/ 6 h 6"/>
                <a:gd name="T20" fmla="*/ 73 w 73"/>
                <a:gd name="T21" fmla="*/ 6 h 6"/>
                <a:gd name="T22" fmla="*/ 72 w 73"/>
                <a:gd name="T23" fmla="*/ 0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73" h="6">
                  <a:moveTo>
                    <a:pt x="30" y="0"/>
                  </a:moveTo>
                  <a:cubicBezTo>
                    <a:pt x="1" y="0"/>
                    <a:pt x="1" y="0"/>
                    <a:pt x="1" y="0"/>
                  </a:cubicBezTo>
                  <a:cubicBezTo>
                    <a:pt x="0" y="6"/>
                    <a:pt x="0" y="6"/>
                    <a:pt x="0" y="6"/>
                  </a:cubicBezTo>
                  <a:cubicBezTo>
                    <a:pt x="0" y="6"/>
                    <a:pt x="0" y="6"/>
                    <a:pt x="0" y="6"/>
                  </a:cubicBezTo>
                  <a:cubicBezTo>
                    <a:pt x="30" y="6"/>
                    <a:pt x="30" y="6"/>
                    <a:pt x="30" y="6"/>
                  </a:cubicBezTo>
                  <a:cubicBezTo>
                    <a:pt x="30" y="0"/>
                    <a:pt x="30" y="0"/>
                    <a:pt x="30" y="0"/>
                  </a:cubicBezTo>
                  <a:moveTo>
                    <a:pt x="72" y="0"/>
                  </a:moveTo>
                  <a:cubicBezTo>
                    <a:pt x="42" y="0"/>
                    <a:pt x="42" y="0"/>
                    <a:pt x="42" y="0"/>
                  </a:cubicBezTo>
                  <a:cubicBezTo>
                    <a:pt x="42" y="6"/>
                    <a:pt x="42" y="6"/>
                    <a:pt x="42" y="6"/>
                  </a:cubicBezTo>
                  <a:cubicBezTo>
                    <a:pt x="72" y="6"/>
                    <a:pt x="72" y="6"/>
                    <a:pt x="72" y="6"/>
                  </a:cubicBezTo>
                  <a:cubicBezTo>
                    <a:pt x="73" y="6"/>
                    <a:pt x="73" y="6"/>
                    <a:pt x="73" y="6"/>
                  </a:cubicBezTo>
                  <a:cubicBezTo>
                    <a:pt x="72" y="0"/>
                    <a:pt x="72" y="0"/>
                    <a:pt x="72" y="0"/>
                  </a:cubicBezTo>
                </a:path>
              </a:pathLst>
            </a:custGeom>
            <a:solidFill>
              <a:schemeClr val="accent2">
                <a:lumMod val="75000"/>
              </a:schemeClr>
            </a:solidFill>
            <a:ln>
              <a:noFill/>
            </a:ln>
          </p:spPr>
          <p:txBody>
            <a:bodyPr vert="horz" wrap="square" lIns="96435" tIns="48218" rIns="96435" bIns="48218" numCol="1" anchor="t" anchorCtr="0" compatLnSpc="1"/>
            <a:lstStyle/>
            <a:p>
              <a:endParaRPr lang="en-US">
                <a:latin typeface="+mn-lt"/>
                <a:ea typeface="+mn-ea"/>
                <a:cs typeface="+mn-ea"/>
                <a:sym typeface="+mn-lt"/>
              </a:endParaRPr>
            </a:p>
          </p:txBody>
        </p:sp>
        <p:sp>
          <p:nvSpPr>
            <p:cNvPr id="123" name="Freeform 55"/>
            <p:cNvSpPr/>
            <p:nvPr/>
          </p:nvSpPr>
          <p:spPr bwMode="auto">
            <a:xfrm>
              <a:off x="3824288" y="2584450"/>
              <a:ext cx="12700" cy="22225"/>
            </a:xfrm>
            <a:custGeom>
              <a:avLst/>
              <a:gdLst>
                <a:gd name="T0" fmla="*/ 3 w 3"/>
                <a:gd name="T1" fmla="*/ 0 h 6"/>
                <a:gd name="T2" fmla="*/ 1 w 3"/>
                <a:gd name="T3" fmla="*/ 0 h 6"/>
                <a:gd name="T4" fmla="*/ 0 w 3"/>
                <a:gd name="T5" fmla="*/ 6 h 6"/>
                <a:gd name="T6" fmla="*/ 2 w 3"/>
                <a:gd name="T7" fmla="*/ 6 h 6"/>
                <a:gd name="T8" fmla="*/ 3 w 3"/>
                <a:gd name="T9" fmla="*/ 0 h 6"/>
              </a:gdLst>
              <a:ahLst/>
              <a:cxnLst>
                <a:cxn ang="0">
                  <a:pos x="T0" y="T1"/>
                </a:cxn>
                <a:cxn ang="0">
                  <a:pos x="T2" y="T3"/>
                </a:cxn>
                <a:cxn ang="0">
                  <a:pos x="T4" y="T5"/>
                </a:cxn>
                <a:cxn ang="0">
                  <a:pos x="T6" y="T7"/>
                </a:cxn>
                <a:cxn ang="0">
                  <a:pos x="T8" y="T9"/>
                </a:cxn>
              </a:cxnLst>
              <a:rect l="0" t="0" r="r" b="b"/>
              <a:pathLst>
                <a:path w="3" h="6">
                  <a:moveTo>
                    <a:pt x="3" y="0"/>
                  </a:moveTo>
                  <a:cubicBezTo>
                    <a:pt x="1" y="0"/>
                    <a:pt x="1" y="0"/>
                    <a:pt x="1" y="0"/>
                  </a:cubicBezTo>
                  <a:cubicBezTo>
                    <a:pt x="0" y="6"/>
                    <a:pt x="0" y="6"/>
                    <a:pt x="0" y="6"/>
                  </a:cubicBezTo>
                  <a:cubicBezTo>
                    <a:pt x="0" y="6"/>
                    <a:pt x="1" y="6"/>
                    <a:pt x="2" y="6"/>
                  </a:cubicBezTo>
                  <a:cubicBezTo>
                    <a:pt x="3" y="0"/>
                    <a:pt x="3" y="0"/>
                    <a:pt x="3" y="0"/>
                  </a:cubicBezTo>
                </a:path>
              </a:pathLst>
            </a:custGeom>
            <a:solidFill>
              <a:srgbClr val="3F4755"/>
            </a:solid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latin typeface="+mn-lt"/>
                <a:ea typeface="+mn-ea"/>
                <a:cs typeface="+mn-ea"/>
                <a:sym typeface="+mn-lt"/>
              </a:endParaRPr>
            </a:p>
          </p:txBody>
        </p:sp>
        <p:sp>
          <p:nvSpPr>
            <p:cNvPr id="124" name="Freeform 56"/>
            <p:cNvSpPr/>
            <p:nvPr/>
          </p:nvSpPr>
          <p:spPr bwMode="auto">
            <a:xfrm>
              <a:off x="4105275" y="2584450"/>
              <a:ext cx="12700" cy="22225"/>
            </a:xfrm>
            <a:custGeom>
              <a:avLst/>
              <a:gdLst>
                <a:gd name="T0" fmla="*/ 2 w 3"/>
                <a:gd name="T1" fmla="*/ 0 h 6"/>
                <a:gd name="T2" fmla="*/ 0 w 3"/>
                <a:gd name="T3" fmla="*/ 0 h 6"/>
                <a:gd name="T4" fmla="*/ 1 w 3"/>
                <a:gd name="T5" fmla="*/ 6 h 6"/>
                <a:gd name="T6" fmla="*/ 3 w 3"/>
                <a:gd name="T7" fmla="*/ 5 h 6"/>
                <a:gd name="T8" fmla="*/ 2 w 3"/>
                <a:gd name="T9" fmla="*/ 0 h 6"/>
              </a:gdLst>
              <a:ahLst/>
              <a:cxnLst>
                <a:cxn ang="0">
                  <a:pos x="T0" y="T1"/>
                </a:cxn>
                <a:cxn ang="0">
                  <a:pos x="T2" y="T3"/>
                </a:cxn>
                <a:cxn ang="0">
                  <a:pos x="T4" y="T5"/>
                </a:cxn>
                <a:cxn ang="0">
                  <a:pos x="T6" y="T7"/>
                </a:cxn>
                <a:cxn ang="0">
                  <a:pos x="T8" y="T9"/>
                </a:cxn>
              </a:cxnLst>
              <a:rect l="0" t="0" r="r" b="b"/>
              <a:pathLst>
                <a:path w="3" h="6">
                  <a:moveTo>
                    <a:pt x="2" y="0"/>
                  </a:moveTo>
                  <a:cubicBezTo>
                    <a:pt x="0" y="0"/>
                    <a:pt x="0" y="0"/>
                    <a:pt x="0" y="0"/>
                  </a:cubicBezTo>
                  <a:cubicBezTo>
                    <a:pt x="1" y="6"/>
                    <a:pt x="1" y="6"/>
                    <a:pt x="1" y="6"/>
                  </a:cubicBezTo>
                  <a:cubicBezTo>
                    <a:pt x="2" y="6"/>
                    <a:pt x="2" y="5"/>
                    <a:pt x="3" y="5"/>
                  </a:cubicBezTo>
                  <a:cubicBezTo>
                    <a:pt x="2" y="0"/>
                    <a:pt x="2" y="0"/>
                    <a:pt x="2" y="0"/>
                  </a:cubicBezTo>
                </a:path>
              </a:pathLst>
            </a:custGeom>
            <a:solidFill>
              <a:srgbClr val="3F4755"/>
            </a:solid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latin typeface="+mn-lt"/>
                <a:ea typeface="+mn-ea"/>
                <a:cs typeface="+mn-ea"/>
                <a:sym typeface="+mn-lt"/>
              </a:endParaRPr>
            </a:p>
          </p:txBody>
        </p:sp>
        <p:sp>
          <p:nvSpPr>
            <p:cNvPr id="125" name="Freeform 57"/>
            <p:cNvSpPr/>
            <p:nvPr/>
          </p:nvSpPr>
          <p:spPr bwMode="auto">
            <a:xfrm>
              <a:off x="3810000" y="2584450"/>
              <a:ext cx="19050" cy="22225"/>
            </a:xfrm>
            <a:custGeom>
              <a:avLst/>
              <a:gdLst>
                <a:gd name="T0" fmla="*/ 5 w 5"/>
                <a:gd name="T1" fmla="*/ 0 h 6"/>
                <a:gd name="T2" fmla="*/ 0 w 5"/>
                <a:gd name="T3" fmla="*/ 0 h 6"/>
                <a:gd name="T4" fmla="*/ 4 w 5"/>
                <a:gd name="T5" fmla="*/ 6 h 6"/>
                <a:gd name="T6" fmla="*/ 5 w 5"/>
                <a:gd name="T7" fmla="*/ 0 h 6"/>
              </a:gdLst>
              <a:ahLst/>
              <a:cxnLst>
                <a:cxn ang="0">
                  <a:pos x="T0" y="T1"/>
                </a:cxn>
                <a:cxn ang="0">
                  <a:pos x="T2" y="T3"/>
                </a:cxn>
                <a:cxn ang="0">
                  <a:pos x="T4" y="T5"/>
                </a:cxn>
                <a:cxn ang="0">
                  <a:pos x="T6" y="T7"/>
                </a:cxn>
              </a:cxnLst>
              <a:rect l="0" t="0" r="r" b="b"/>
              <a:pathLst>
                <a:path w="5" h="6">
                  <a:moveTo>
                    <a:pt x="5" y="0"/>
                  </a:moveTo>
                  <a:cubicBezTo>
                    <a:pt x="0" y="0"/>
                    <a:pt x="0" y="0"/>
                    <a:pt x="0" y="0"/>
                  </a:cubicBezTo>
                  <a:cubicBezTo>
                    <a:pt x="0" y="3"/>
                    <a:pt x="2" y="5"/>
                    <a:pt x="4" y="6"/>
                  </a:cubicBezTo>
                  <a:cubicBezTo>
                    <a:pt x="5" y="0"/>
                    <a:pt x="5" y="0"/>
                    <a:pt x="5" y="0"/>
                  </a:cubicBezTo>
                </a:path>
              </a:pathLst>
            </a:custGeom>
            <a:solidFill>
              <a:srgbClr val="BA8152"/>
            </a:solid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latin typeface="+mn-lt"/>
                <a:ea typeface="+mn-ea"/>
                <a:cs typeface="+mn-ea"/>
                <a:sym typeface="+mn-lt"/>
              </a:endParaRPr>
            </a:p>
          </p:txBody>
        </p:sp>
        <p:sp>
          <p:nvSpPr>
            <p:cNvPr id="126" name="Freeform 58"/>
            <p:cNvSpPr/>
            <p:nvPr/>
          </p:nvSpPr>
          <p:spPr bwMode="auto">
            <a:xfrm>
              <a:off x="4113213" y="2584450"/>
              <a:ext cx="15875" cy="19050"/>
            </a:xfrm>
            <a:custGeom>
              <a:avLst/>
              <a:gdLst>
                <a:gd name="T0" fmla="*/ 4 w 4"/>
                <a:gd name="T1" fmla="*/ 0 h 5"/>
                <a:gd name="T2" fmla="*/ 0 w 4"/>
                <a:gd name="T3" fmla="*/ 0 h 5"/>
                <a:gd name="T4" fmla="*/ 1 w 4"/>
                <a:gd name="T5" fmla="*/ 5 h 5"/>
                <a:gd name="T6" fmla="*/ 4 w 4"/>
                <a:gd name="T7" fmla="*/ 0 h 5"/>
              </a:gdLst>
              <a:ahLst/>
              <a:cxnLst>
                <a:cxn ang="0">
                  <a:pos x="T0" y="T1"/>
                </a:cxn>
                <a:cxn ang="0">
                  <a:pos x="T2" y="T3"/>
                </a:cxn>
                <a:cxn ang="0">
                  <a:pos x="T4" y="T5"/>
                </a:cxn>
                <a:cxn ang="0">
                  <a:pos x="T6" y="T7"/>
                </a:cxn>
              </a:cxnLst>
              <a:rect l="0" t="0" r="r" b="b"/>
              <a:pathLst>
                <a:path w="4" h="5">
                  <a:moveTo>
                    <a:pt x="4" y="0"/>
                  </a:moveTo>
                  <a:cubicBezTo>
                    <a:pt x="0" y="0"/>
                    <a:pt x="0" y="0"/>
                    <a:pt x="0" y="0"/>
                  </a:cubicBezTo>
                  <a:cubicBezTo>
                    <a:pt x="1" y="5"/>
                    <a:pt x="1" y="5"/>
                    <a:pt x="1" y="5"/>
                  </a:cubicBezTo>
                  <a:cubicBezTo>
                    <a:pt x="3" y="4"/>
                    <a:pt x="4" y="2"/>
                    <a:pt x="4" y="0"/>
                  </a:cubicBezTo>
                </a:path>
              </a:pathLst>
            </a:custGeom>
            <a:solidFill>
              <a:srgbClr val="BA8152"/>
            </a:solid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latin typeface="+mn-lt"/>
                <a:ea typeface="+mn-ea"/>
                <a:cs typeface="+mn-ea"/>
                <a:sym typeface="+mn-lt"/>
              </a:endParaRPr>
            </a:p>
          </p:txBody>
        </p:sp>
        <p:sp>
          <p:nvSpPr>
            <p:cNvPr id="127" name="Rectangle 59"/>
            <p:cNvSpPr>
              <a:spLocks noChangeArrowheads="1"/>
            </p:cNvSpPr>
            <p:nvPr/>
          </p:nvSpPr>
          <p:spPr bwMode="auto">
            <a:xfrm>
              <a:off x="3946525" y="2584450"/>
              <a:ext cx="46038" cy="22225"/>
            </a:xfrm>
            <a:prstGeom prst="rect">
              <a:avLst/>
            </a:prstGeom>
            <a:solidFill>
              <a:srgbClr val="BA815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6435" tIns="48218" rIns="96435" bIns="48218" numCol="1" anchor="t" anchorCtr="0" compatLnSpc="1"/>
            <a:lstStyle/>
            <a:p>
              <a:endParaRPr lang="en-US">
                <a:latin typeface="+mn-lt"/>
                <a:ea typeface="+mn-ea"/>
                <a:cs typeface="+mn-ea"/>
                <a:sym typeface="+mn-lt"/>
              </a:endParaRPr>
            </a:p>
          </p:txBody>
        </p:sp>
        <p:sp>
          <p:nvSpPr>
            <p:cNvPr id="128" name="Rectangle 60"/>
            <p:cNvSpPr>
              <a:spLocks noChangeArrowheads="1"/>
            </p:cNvSpPr>
            <p:nvPr/>
          </p:nvSpPr>
          <p:spPr bwMode="auto">
            <a:xfrm>
              <a:off x="3946525" y="2584450"/>
              <a:ext cx="46038" cy="22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6435" tIns="48218" rIns="96435" bIns="48218" numCol="1" anchor="t" anchorCtr="0" compatLnSpc="1"/>
            <a:lstStyle/>
            <a:p>
              <a:endParaRPr lang="en-US">
                <a:latin typeface="+mn-lt"/>
                <a:ea typeface="+mn-ea"/>
                <a:cs typeface="+mn-ea"/>
                <a:sym typeface="+mn-lt"/>
              </a:endParaRPr>
            </a:p>
          </p:txBody>
        </p:sp>
        <p:sp>
          <p:nvSpPr>
            <p:cNvPr id="129" name="Freeform 61"/>
            <p:cNvSpPr/>
            <p:nvPr/>
          </p:nvSpPr>
          <p:spPr bwMode="auto">
            <a:xfrm>
              <a:off x="3992563" y="2562225"/>
              <a:ext cx="112713" cy="22225"/>
            </a:xfrm>
            <a:custGeom>
              <a:avLst/>
              <a:gdLst>
                <a:gd name="T0" fmla="*/ 69 w 71"/>
                <a:gd name="T1" fmla="*/ 0 h 14"/>
                <a:gd name="T2" fmla="*/ 0 w 71"/>
                <a:gd name="T3" fmla="*/ 0 h 14"/>
                <a:gd name="T4" fmla="*/ 0 w 71"/>
                <a:gd name="T5" fmla="*/ 14 h 14"/>
                <a:gd name="T6" fmla="*/ 71 w 71"/>
                <a:gd name="T7" fmla="*/ 14 h 14"/>
                <a:gd name="T8" fmla="*/ 69 w 71"/>
                <a:gd name="T9" fmla="*/ 0 h 14"/>
              </a:gdLst>
              <a:ahLst/>
              <a:cxnLst>
                <a:cxn ang="0">
                  <a:pos x="T0" y="T1"/>
                </a:cxn>
                <a:cxn ang="0">
                  <a:pos x="T2" y="T3"/>
                </a:cxn>
                <a:cxn ang="0">
                  <a:pos x="T4" y="T5"/>
                </a:cxn>
                <a:cxn ang="0">
                  <a:pos x="T6" y="T7"/>
                </a:cxn>
                <a:cxn ang="0">
                  <a:pos x="T8" y="T9"/>
                </a:cxn>
              </a:cxnLst>
              <a:rect l="0" t="0" r="r" b="b"/>
              <a:pathLst>
                <a:path w="71" h="14">
                  <a:moveTo>
                    <a:pt x="69" y="0"/>
                  </a:moveTo>
                  <a:lnTo>
                    <a:pt x="0" y="0"/>
                  </a:lnTo>
                  <a:lnTo>
                    <a:pt x="0" y="14"/>
                  </a:lnTo>
                  <a:lnTo>
                    <a:pt x="71" y="14"/>
                  </a:lnTo>
                  <a:lnTo>
                    <a:pt x="69" y="0"/>
                  </a:lnTo>
                  <a:close/>
                </a:path>
              </a:pathLst>
            </a:custGeom>
            <a:solidFill>
              <a:srgbClr val="3F4755"/>
            </a:solid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latin typeface="+mn-lt"/>
                <a:ea typeface="+mn-ea"/>
                <a:cs typeface="+mn-ea"/>
                <a:sym typeface="+mn-lt"/>
              </a:endParaRPr>
            </a:p>
          </p:txBody>
        </p:sp>
        <p:sp>
          <p:nvSpPr>
            <p:cNvPr id="130" name="Freeform 62"/>
            <p:cNvSpPr/>
            <p:nvPr/>
          </p:nvSpPr>
          <p:spPr bwMode="auto">
            <a:xfrm>
              <a:off x="3992563" y="2562225"/>
              <a:ext cx="112713" cy="22225"/>
            </a:xfrm>
            <a:custGeom>
              <a:avLst/>
              <a:gdLst>
                <a:gd name="T0" fmla="*/ 69 w 71"/>
                <a:gd name="T1" fmla="*/ 0 h 14"/>
                <a:gd name="T2" fmla="*/ 0 w 71"/>
                <a:gd name="T3" fmla="*/ 0 h 14"/>
                <a:gd name="T4" fmla="*/ 0 w 71"/>
                <a:gd name="T5" fmla="*/ 14 h 14"/>
                <a:gd name="T6" fmla="*/ 71 w 71"/>
                <a:gd name="T7" fmla="*/ 14 h 14"/>
                <a:gd name="T8" fmla="*/ 69 w 71"/>
                <a:gd name="T9" fmla="*/ 0 h 14"/>
              </a:gdLst>
              <a:ahLst/>
              <a:cxnLst>
                <a:cxn ang="0">
                  <a:pos x="T0" y="T1"/>
                </a:cxn>
                <a:cxn ang="0">
                  <a:pos x="T2" y="T3"/>
                </a:cxn>
                <a:cxn ang="0">
                  <a:pos x="T4" y="T5"/>
                </a:cxn>
                <a:cxn ang="0">
                  <a:pos x="T6" y="T7"/>
                </a:cxn>
                <a:cxn ang="0">
                  <a:pos x="T8" y="T9"/>
                </a:cxn>
              </a:cxnLst>
              <a:rect l="0" t="0" r="r" b="b"/>
              <a:pathLst>
                <a:path w="71" h="14">
                  <a:moveTo>
                    <a:pt x="69" y="0"/>
                  </a:moveTo>
                  <a:lnTo>
                    <a:pt x="0" y="0"/>
                  </a:lnTo>
                  <a:lnTo>
                    <a:pt x="0" y="14"/>
                  </a:lnTo>
                  <a:lnTo>
                    <a:pt x="71" y="14"/>
                  </a:lnTo>
                  <a:lnTo>
                    <a:pt x="69"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latin typeface="+mn-lt"/>
                <a:ea typeface="+mn-ea"/>
                <a:cs typeface="+mn-ea"/>
                <a:sym typeface="+mn-lt"/>
              </a:endParaRPr>
            </a:p>
          </p:txBody>
        </p:sp>
        <p:sp>
          <p:nvSpPr>
            <p:cNvPr id="131" name="Freeform 63"/>
            <p:cNvSpPr/>
            <p:nvPr/>
          </p:nvSpPr>
          <p:spPr bwMode="auto">
            <a:xfrm>
              <a:off x="4102100" y="2562225"/>
              <a:ext cx="11113" cy="22225"/>
            </a:xfrm>
            <a:custGeom>
              <a:avLst/>
              <a:gdLst>
                <a:gd name="T0" fmla="*/ 1 w 3"/>
                <a:gd name="T1" fmla="*/ 0 h 6"/>
                <a:gd name="T2" fmla="*/ 0 w 3"/>
                <a:gd name="T3" fmla="*/ 0 h 6"/>
                <a:gd name="T4" fmla="*/ 1 w 3"/>
                <a:gd name="T5" fmla="*/ 6 h 6"/>
                <a:gd name="T6" fmla="*/ 3 w 3"/>
                <a:gd name="T7" fmla="*/ 6 h 6"/>
                <a:gd name="T8" fmla="*/ 2 w 3"/>
                <a:gd name="T9" fmla="*/ 0 h 6"/>
                <a:gd name="T10" fmla="*/ 1 w 3"/>
                <a:gd name="T11" fmla="*/ 0 h 6"/>
              </a:gdLst>
              <a:ahLst/>
              <a:cxnLst>
                <a:cxn ang="0">
                  <a:pos x="T0" y="T1"/>
                </a:cxn>
                <a:cxn ang="0">
                  <a:pos x="T2" y="T3"/>
                </a:cxn>
                <a:cxn ang="0">
                  <a:pos x="T4" y="T5"/>
                </a:cxn>
                <a:cxn ang="0">
                  <a:pos x="T6" y="T7"/>
                </a:cxn>
                <a:cxn ang="0">
                  <a:pos x="T8" y="T9"/>
                </a:cxn>
                <a:cxn ang="0">
                  <a:pos x="T10" y="T11"/>
                </a:cxn>
              </a:cxnLst>
              <a:rect l="0" t="0" r="r" b="b"/>
              <a:pathLst>
                <a:path w="3" h="6">
                  <a:moveTo>
                    <a:pt x="1" y="0"/>
                  </a:moveTo>
                  <a:cubicBezTo>
                    <a:pt x="0" y="0"/>
                    <a:pt x="0" y="0"/>
                    <a:pt x="0" y="0"/>
                  </a:cubicBezTo>
                  <a:cubicBezTo>
                    <a:pt x="1" y="6"/>
                    <a:pt x="1" y="6"/>
                    <a:pt x="1" y="6"/>
                  </a:cubicBezTo>
                  <a:cubicBezTo>
                    <a:pt x="3" y="6"/>
                    <a:pt x="3" y="6"/>
                    <a:pt x="3" y="6"/>
                  </a:cubicBezTo>
                  <a:cubicBezTo>
                    <a:pt x="2" y="0"/>
                    <a:pt x="2" y="0"/>
                    <a:pt x="2" y="0"/>
                  </a:cubicBezTo>
                  <a:cubicBezTo>
                    <a:pt x="1" y="0"/>
                    <a:pt x="1" y="0"/>
                    <a:pt x="1" y="0"/>
                  </a:cubicBezTo>
                </a:path>
              </a:pathLst>
            </a:custGeom>
            <a:solidFill>
              <a:srgbClr val="393F4A"/>
            </a:solid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latin typeface="+mn-lt"/>
                <a:ea typeface="+mn-ea"/>
                <a:cs typeface="+mn-ea"/>
                <a:sym typeface="+mn-lt"/>
              </a:endParaRPr>
            </a:p>
          </p:txBody>
        </p:sp>
        <p:sp>
          <p:nvSpPr>
            <p:cNvPr id="132" name="Freeform 64"/>
            <p:cNvSpPr/>
            <p:nvPr/>
          </p:nvSpPr>
          <p:spPr bwMode="auto">
            <a:xfrm>
              <a:off x="3836988" y="2562225"/>
              <a:ext cx="109538" cy="22225"/>
            </a:xfrm>
            <a:custGeom>
              <a:avLst/>
              <a:gdLst>
                <a:gd name="T0" fmla="*/ 69 w 69"/>
                <a:gd name="T1" fmla="*/ 0 h 14"/>
                <a:gd name="T2" fmla="*/ 2 w 69"/>
                <a:gd name="T3" fmla="*/ 0 h 14"/>
                <a:gd name="T4" fmla="*/ 0 w 69"/>
                <a:gd name="T5" fmla="*/ 14 h 14"/>
                <a:gd name="T6" fmla="*/ 69 w 69"/>
                <a:gd name="T7" fmla="*/ 14 h 14"/>
                <a:gd name="T8" fmla="*/ 69 w 69"/>
                <a:gd name="T9" fmla="*/ 0 h 14"/>
              </a:gdLst>
              <a:ahLst/>
              <a:cxnLst>
                <a:cxn ang="0">
                  <a:pos x="T0" y="T1"/>
                </a:cxn>
                <a:cxn ang="0">
                  <a:pos x="T2" y="T3"/>
                </a:cxn>
                <a:cxn ang="0">
                  <a:pos x="T4" y="T5"/>
                </a:cxn>
                <a:cxn ang="0">
                  <a:pos x="T6" y="T7"/>
                </a:cxn>
                <a:cxn ang="0">
                  <a:pos x="T8" y="T9"/>
                </a:cxn>
              </a:cxnLst>
              <a:rect l="0" t="0" r="r" b="b"/>
              <a:pathLst>
                <a:path w="69" h="14">
                  <a:moveTo>
                    <a:pt x="69" y="0"/>
                  </a:moveTo>
                  <a:lnTo>
                    <a:pt x="2" y="0"/>
                  </a:lnTo>
                  <a:lnTo>
                    <a:pt x="0" y="14"/>
                  </a:lnTo>
                  <a:lnTo>
                    <a:pt x="69" y="14"/>
                  </a:lnTo>
                  <a:lnTo>
                    <a:pt x="69" y="0"/>
                  </a:lnTo>
                  <a:close/>
                </a:path>
              </a:pathLst>
            </a:custGeom>
            <a:solidFill>
              <a:srgbClr val="3F4755"/>
            </a:solid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latin typeface="+mn-lt"/>
                <a:ea typeface="+mn-ea"/>
                <a:cs typeface="+mn-ea"/>
                <a:sym typeface="+mn-lt"/>
              </a:endParaRPr>
            </a:p>
          </p:txBody>
        </p:sp>
        <p:sp>
          <p:nvSpPr>
            <p:cNvPr id="133" name="Freeform 65"/>
            <p:cNvSpPr/>
            <p:nvPr/>
          </p:nvSpPr>
          <p:spPr bwMode="auto">
            <a:xfrm>
              <a:off x="3836988" y="2562225"/>
              <a:ext cx="109538" cy="22225"/>
            </a:xfrm>
            <a:custGeom>
              <a:avLst/>
              <a:gdLst>
                <a:gd name="T0" fmla="*/ 69 w 69"/>
                <a:gd name="T1" fmla="*/ 0 h 14"/>
                <a:gd name="T2" fmla="*/ 2 w 69"/>
                <a:gd name="T3" fmla="*/ 0 h 14"/>
                <a:gd name="T4" fmla="*/ 0 w 69"/>
                <a:gd name="T5" fmla="*/ 14 h 14"/>
                <a:gd name="T6" fmla="*/ 69 w 69"/>
                <a:gd name="T7" fmla="*/ 14 h 14"/>
                <a:gd name="T8" fmla="*/ 69 w 69"/>
                <a:gd name="T9" fmla="*/ 0 h 14"/>
              </a:gdLst>
              <a:ahLst/>
              <a:cxnLst>
                <a:cxn ang="0">
                  <a:pos x="T0" y="T1"/>
                </a:cxn>
                <a:cxn ang="0">
                  <a:pos x="T2" y="T3"/>
                </a:cxn>
                <a:cxn ang="0">
                  <a:pos x="T4" y="T5"/>
                </a:cxn>
                <a:cxn ang="0">
                  <a:pos x="T6" y="T7"/>
                </a:cxn>
                <a:cxn ang="0">
                  <a:pos x="T8" y="T9"/>
                </a:cxn>
              </a:cxnLst>
              <a:rect l="0" t="0" r="r" b="b"/>
              <a:pathLst>
                <a:path w="69" h="14">
                  <a:moveTo>
                    <a:pt x="69" y="0"/>
                  </a:moveTo>
                  <a:lnTo>
                    <a:pt x="2" y="0"/>
                  </a:lnTo>
                  <a:lnTo>
                    <a:pt x="0" y="14"/>
                  </a:lnTo>
                  <a:lnTo>
                    <a:pt x="69" y="14"/>
                  </a:lnTo>
                  <a:lnTo>
                    <a:pt x="69"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latin typeface="+mn-lt"/>
                <a:ea typeface="+mn-ea"/>
                <a:cs typeface="+mn-ea"/>
                <a:sym typeface="+mn-lt"/>
              </a:endParaRPr>
            </a:p>
          </p:txBody>
        </p:sp>
        <p:sp>
          <p:nvSpPr>
            <p:cNvPr id="134" name="Freeform 66"/>
            <p:cNvSpPr/>
            <p:nvPr/>
          </p:nvSpPr>
          <p:spPr bwMode="auto">
            <a:xfrm>
              <a:off x="3829050" y="2562225"/>
              <a:ext cx="11113" cy="22225"/>
            </a:xfrm>
            <a:custGeom>
              <a:avLst/>
              <a:gdLst>
                <a:gd name="T0" fmla="*/ 7 w 7"/>
                <a:gd name="T1" fmla="*/ 0 h 14"/>
                <a:gd name="T2" fmla="*/ 5 w 7"/>
                <a:gd name="T3" fmla="*/ 0 h 14"/>
                <a:gd name="T4" fmla="*/ 0 w 7"/>
                <a:gd name="T5" fmla="*/ 14 h 14"/>
                <a:gd name="T6" fmla="*/ 5 w 7"/>
                <a:gd name="T7" fmla="*/ 14 h 14"/>
                <a:gd name="T8" fmla="*/ 7 w 7"/>
                <a:gd name="T9" fmla="*/ 0 h 14"/>
              </a:gdLst>
              <a:ahLst/>
              <a:cxnLst>
                <a:cxn ang="0">
                  <a:pos x="T0" y="T1"/>
                </a:cxn>
                <a:cxn ang="0">
                  <a:pos x="T2" y="T3"/>
                </a:cxn>
                <a:cxn ang="0">
                  <a:pos x="T4" y="T5"/>
                </a:cxn>
                <a:cxn ang="0">
                  <a:pos x="T6" y="T7"/>
                </a:cxn>
                <a:cxn ang="0">
                  <a:pos x="T8" y="T9"/>
                </a:cxn>
              </a:cxnLst>
              <a:rect l="0" t="0" r="r" b="b"/>
              <a:pathLst>
                <a:path w="7" h="14">
                  <a:moveTo>
                    <a:pt x="7" y="0"/>
                  </a:moveTo>
                  <a:lnTo>
                    <a:pt x="5" y="0"/>
                  </a:lnTo>
                  <a:lnTo>
                    <a:pt x="0" y="14"/>
                  </a:lnTo>
                  <a:lnTo>
                    <a:pt x="5" y="14"/>
                  </a:lnTo>
                  <a:lnTo>
                    <a:pt x="7" y="0"/>
                  </a:lnTo>
                  <a:close/>
                </a:path>
              </a:pathLst>
            </a:custGeom>
            <a:solidFill>
              <a:srgbClr val="393F4A"/>
            </a:solid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latin typeface="+mn-lt"/>
                <a:ea typeface="+mn-ea"/>
                <a:cs typeface="+mn-ea"/>
                <a:sym typeface="+mn-lt"/>
              </a:endParaRPr>
            </a:p>
          </p:txBody>
        </p:sp>
        <p:sp>
          <p:nvSpPr>
            <p:cNvPr id="135" name="Freeform 67"/>
            <p:cNvSpPr/>
            <p:nvPr/>
          </p:nvSpPr>
          <p:spPr bwMode="auto">
            <a:xfrm>
              <a:off x="3829050" y="2562225"/>
              <a:ext cx="11113" cy="22225"/>
            </a:xfrm>
            <a:custGeom>
              <a:avLst/>
              <a:gdLst>
                <a:gd name="T0" fmla="*/ 7 w 7"/>
                <a:gd name="T1" fmla="*/ 0 h 14"/>
                <a:gd name="T2" fmla="*/ 5 w 7"/>
                <a:gd name="T3" fmla="*/ 0 h 14"/>
                <a:gd name="T4" fmla="*/ 0 w 7"/>
                <a:gd name="T5" fmla="*/ 14 h 14"/>
                <a:gd name="T6" fmla="*/ 5 w 7"/>
                <a:gd name="T7" fmla="*/ 14 h 14"/>
                <a:gd name="T8" fmla="*/ 7 w 7"/>
                <a:gd name="T9" fmla="*/ 0 h 14"/>
              </a:gdLst>
              <a:ahLst/>
              <a:cxnLst>
                <a:cxn ang="0">
                  <a:pos x="T0" y="T1"/>
                </a:cxn>
                <a:cxn ang="0">
                  <a:pos x="T2" y="T3"/>
                </a:cxn>
                <a:cxn ang="0">
                  <a:pos x="T4" y="T5"/>
                </a:cxn>
                <a:cxn ang="0">
                  <a:pos x="T6" y="T7"/>
                </a:cxn>
                <a:cxn ang="0">
                  <a:pos x="T8" y="T9"/>
                </a:cxn>
              </a:cxnLst>
              <a:rect l="0" t="0" r="r" b="b"/>
              <a:pathLst>
                <a:path w="7" h="14">
                  <a:moveTo>
                    <a:pt x="7" y="0"/>
                  </a:moveTo>
                  <a:lnTo>
                    <a:pt x="5" y="0"/>
                  </a:lnTo>
                  <a:lnTo>
                    <a:pt x="0" y="14"/>
                  </a:lnTo>
                  <a:lnTo>
                    <a:pt x="5" y="14"/>
                  </a:lnTo>
                  <a:lnTo>
                    <a:pt x="7"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latin typeface="+mn-lt"/>
                <a:ea typeface="+mn-ea"/>
                <a:cs typeface="+mn-ea"/>
                <a:sym typeface="+mn-lt"/>
              </a:endParaRPr>
            </a:p>
          </p:txBody>
        </p:sp>
        <p:sp>
          <p:nvSpPr>
            <p:cNvPr id="136" name="Freeform 68"/>
            <p:cNvSpPr/>
            <p:nvPr/>
          </p:nvSpPr>
          <p:spPr bwMode="auto">
            <a:xfrm>
              <a:off x="3810000" y="2562225"/>
              <a:ext cx="26988" cy="22225"/>
            </a:xfrm>
            <a:custGeom>
              <a:avLst/>
              <a:gdLst>
                <a:gd name="T0" fmla="*/ 7 w 7"/>
                <a:gd name="T1" fmla="*/ 0 h 6"/>
                <a:gd name="T2" fmla="*/ 6 w 7"/>
                <a:gd name="T3" fmla="*/ 0 h 6"/>
                <a:gd name="T4" fmla="*/ 0 w 7"/>
                <a:gd name="T5" fmla="*/ 6 h 6"/>
                <a:gd name="T6" fmla="*/ 0 w 7"/>
                <a:gd name="T7" fmla="*/ 6 h 6"/>
                <a:gd name="T8" fmla="*/ 5 w 7"/>
                <a:gd name="T9" fmla="*/ 6 h 6"/>
                <a:gd name="T10" fmla="*/ 7 w 7"/>
                <a:gd name="T11" fmla="*/ 0 h 6"/>
              </a:gdLst>
              <a:ahLst/>
              <a:cxnLst>
                <a:cxn ang="0">
                  <a:pos x="T0" y="T1"/>
                </a:cxn>
                <a:cxn ang="0">
                  <a:pos x="T2" y="T3"/>
                </a:cxn>
                <a:cxn ang="0">
                  <a:pos x="T4" y="T5"/>
                </a:cxn>
                <a:cxn ang="0">
                  <a:pos x="T6" y="T7"/>
                </a:cxn>
                <a:cxn ang="0">
                  <a:pos x="T8" y="T9"/>
                </a:cxn>
                <a:cxn ang="0">
                  <a:pos x="T10" y="T11"/>
                </a:cxn>
              </a:cxnLst>
              <a:rect l="0" t="0" r="r" b="b"/>
              <a:pathLst>
                <a:path w="7" h="6">
                  <a:moveTo>
                    <a:pt x="7" y="0"/>
                  </a:moveTo>
                  <a:cubicBezTo>
                    <a:pt x="6" y="0"/>
                    <a:pt x="6" y="0"/>
                    <a:pt x="6" y="0"/>
                  </a:cubicBezTo>
                  <a:cubicBezTo>
                    <a:pt x="3" y="0"/>
                    <a:pt x="0" y="3"/>
                    <a:pt x="0" y="6"/>
                  </a:cubicBezTo>
                  <a:cubicBezTo>
                    <a:pt x="0" y="6"/>
                    <a:pt x="0" y="6"/>
                    <a:pt x="0" y="6"/>
                  </a:cubicBezTo>
                  <a:cubicBezTo>
                    <a:pt x="5" y="6"/>
                    <a:pt x="5" y="6"/>
                    <a:pt x="5" y="6"/>
                  </a:cubicBezTo>
                  <a:cubicBezTo>
                    <a:pt x="7" y="0"/>
                    <a:pt x="7" y="0"/>
                    <a:pt x="7" y="0"/>
                  </a:cubicBezTo>
                </a:path>
              </a:pathLst>
            </a:custGeom>
            <a:solidFill>
              <a:srgbClr val="9C6D48"/>
            </a:solid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latin typeface="+mn-lt"/>
                <a:ea typeface="+mn-ea"/>
                <a:cs typeface="+mn-ea"/>
                <a:sym typeface="+mn-lt"/>
              </a:endParaRPr>
            </a:p>
          </p:txBody>
        </p:sp>
        <p:sp>
          <p:nvSpPr>
            <p:cNvPr id="137" name="Freeform 69"/>
            <p:cNvSpPr/>
            <p:nvPr/>
          </p:nvSpPr>
          <p:spPr bwMode="auto">
            <a:xfrm>
              <a:off x="4110038" y="2562225"/>
              <a:ext cx="19050" cy="22225"/>
            </a:xfrm>
            <a:custGeom>
              <a:avLst/>
              <a:gdLst>
                <a:gd name="T0" fmla="*/ 0 w 5"/>
                <a:gd name="T1" fmla="*/ 0 h 6"/>
                <a:gd name="T2" fmla="*/ 1 w 5"/>
                <a:gd name="T3" fmla="*/ 6 h 6"/>
                <a:gd name="T4" fmla="*/ 5 w 5"/>
                <a:gd name="T5" fmla="*/ 6 h 6"/>
                <a:gd name="T6" fmla="*/ 5 w 5"/>
                <a:gd name="T7" fmla="*/ 6 h 6"/>
                <a:gd name="T8" fmla="*/ 0 w 5"/>
                <a:gd name="T9" fmla="*/ 0 h 6"/>
              </a:gdLst>
              <a:ahLst/>
              <a:cxnLst>
                <a:cxn ang="0">
                  <a:pos x="T0" y="T1"/>
                </a:cxn>
                <a:cxn ang="0">
                  <a:pos x="T2" y="T3"/>
                </a:cxn>
                <a:cxn ang="0">
                  <a:pos x="T4" y="T5"/>
                </a:cxn>
                <a:cxn ang="0">
                  <a:pos x="T6" y="T7"/>
                </a:cxn>
                <a:cxn ang="0">
                  <a:pos x="T8" y="T9"/>
                </a:cxn>
              </a:cxnLst>
              <a:rect l="0" t="0" r="r" b="b"/>
              <a:pathLst>
                <a:path w="5" h="6">
                  <a:moveTo>
                    <a:pt x="0" y="0"/>
                  </a:moveTo>
                  <a:cubicBezTo>
                    <a:pt x="1" y="6"/>
                    <a:pt x="1" y="6"/>
                    <a:pt x="1" y="6"/>
                  </a:cubicBezTo>
                  <a:cubicBezTo>
                    <a:pt x="5" y="6"/>
                    <a:pt x="5" y="6"/>
                    <a:pt x="5" y="6"/>
                  </a:cubicBezTo>
                  <a:cubicBezTo>
                    <a:pt x="5" y="6"/>
                    <a:pt x="5" y="6"/>
                    <a:pt x="5" y="6"/>
                  </a:cubicBezTo>
                  <a:cubicBezTo>
                    <a:pt x="5" y="3"/>
                    <a:pt x="3" y="0"/>
                    <a:pt x="0" y="0"/>
                  </a:cubicBezTo>
                </a:path>
              </a:pathLst>
            </a:custGeom>
            <a:solidFill>
              <a:srgbClr val="9C6D48"/>
            </a:solid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latin typeface="+mn-lt"/>
                <a:ea typeface="+mn-ea"/>
                <a:cs typeface="+mn-ea"/>
                <a:sym typeface="+mn-lt"/>
              </a:endParaRPr>
            </a:p>
          </p:txBody>
        </p:sp>
        <p:sp>
          <p:nvSpPr>
            <p:cNvPr id="138" name="Rectangle 70"/>
            <p:cNvSpPr>
              <a:spLocks noChangeArrowheads="1"/>
            </p:cNvSpPr>
            <p:nvPr/>
          </p:nvSpPr>
          <p:spPr bwMode="auto">
            <a:xfrm>
              <a:off x="3946525" y="2562225"/>
              <a:ext cx="46038" cy="22225"/>
            </a:xfrm>
            <a:prstGeom prst="rect">
              <a:avLst/>
            </a:prstGeom>
            <a:solidFill>
              <a:srgbClr val="9C6D48"/>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6435" tIns="48218" rIns="96435" bIns="48218" numCol="1" anchor="t" anchorCtr="0" compatLnSpc="1"/>
            <a:lstStyle/>
            <a:p>
              <a:endParaRPr lang="en-US">
                <a:latin typeface="+mn-lt"/>
                <a:ea typeface="+mn-ea"/>
                <a:cs typeface="+mn-ea"/>
                <a:sym typeface="+mn-lt"/>
              </a:endParaRPr>
            </a:p>
          </p:txBody>
        </p:sp>
        <p:sp>
          <p:nvSpPr>
            <p:cNvPr id="139" name="Rectangle 71"/>
            <p:cNvSpPr>
              <a:spLocks noChangeArrowheads="1"/>
            </p:cNvSpPr>
            <p:nvPr/>
          </p:nvSpPr>
          <p:spPr bwMode="auto">
            <a:xfrm>
              <a:off x="3946525" y="2562225"/>
              <a:ext cx="46038" cy="22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6435" tIns="48218" rIns="96435" bIns="48218" numCol="1" anchor="t" anchorCtr="0" compatLnSpc="1"/>
            <a:lstStyle/>
            <a:p>
              <a:endParaRPr lang="en-US">
                <a:latin typeface="+mn-lt"/>
                <a:ea typeface="+mn-ea"/>
                <a:cs typeface="+mn-ea"/>
                <a:sym typeface="+mn-lt"/>
              </a:endParaRPr>
            </a:p>
          </p:txBody>
        </p:sp>
        <p:sp>
          <p:nvSpPr>
            <p:cNvPr id="140" name="Line 72"/>
            <p:cNvSpPr>
              <a:spLocks noChangeShapeType="1"/>
            </p:cNvSpPr>
            <p:nvPr/>
          </p:nvSpPr>
          <p:spPr bwMode="auto">
            <a:xfrm>
              <a:off x="3832225" y="2227263"/>
              <a:ext cx="273050" cy="0"/>
            </a:xfrm>
            <a:prstGeom prst="line">
              <a:avLst/>
            </a:prstGeom>
            <a:noFill/>
            <a:ln w="46038" cap="rnd">
              <a:solidFill>
                <a:srgbClr val="F5CF87"/>
              </a:solidFill>
              <a:prstDash val="solid"/>
              <a:round/>
            </a:ln>
            <a:extLst>
              <a:ext uri="{909E8E84-426E-40DD-AFC4-6F175D3DCCD1}">
                <a14:hiddenFill xmlns:a14="http://schemas.microsoft.com/office/drawing/2010/main">
                  <a:noFill/>
                </a14:hiddenFill>
              </a:ext>
            </a:extLst>
          </p:spPr>
          <p:txBody>
            <a:bodyPr vert="horz" wrap="square" lIns="96435" tIns="48218" rIns="96435" bIns="48218" numCol="1" anchor="t" anchorCtr="0" compatLnSpc="1"/>
            <a:lstStyle/>
            <a:p>
              <a:endParaRPr lang="en-US">
                <a:latin typeface="+mn-lt"/>
                <a:ea typeface="+mn-ea"/>
                <a:cs typeface="+mn-ea"/>
                <a:sym typeface="+mn-lt"/>
              </a:endParaRPr>
            </a:p>
          </p:txBody>
        </p:sp>
        <p:sp>
          <p:nvSpPr>
            <p:cNvPr id="142" name="Freeform 74"/>
            <p:cNvSpPr/>
            <p:nvPr/>
          </p:nvSpPr>
          <p:spPr bwMode="auto">
            <a:xfrm>
              <a:off x="3779838" y="2220913"/>
              <a:ext cx="379413" cy="273050"/>
            </a:xfrm>
            <a:custGeom>
              <a:avLst/>
              <a:gdLst>
                <a:gd name="T0" fmla="*/ 0 w 100"/>
                <a:gd name="T1" fmla="*/ 72 h 72"/>
                <a:gd name="T2" fmla="*/ 44 w 100"/>
                <a:gd name="T3" fmla="*/ 32 h 72"/>
                <a:gd name="T4" fmla="*/ 52 w 100"/>
                <a:gd name="T5" fmla="*/ 64 h 72"/>
                <a:gd name="T6" fmla="*/ 100 w 100"/>
                <a:gd name="T7" fmla="*/ 28 h 72"/>
              </a:gdLst>
              <a:ahLst/>
              <a:cxnLst>
                <a:cxn ang="0">
                  <a:pos x="T0" y="T1"/>
                </a:cxn>
                <a:cxn ang="0">
                  <a:pos x="T2" y="T3"/>
                </a:cxn>
                <a:cxn ang="0">
                  <a:pos x="T4" y="T5"/>
                </a:cxn>
                <a:cxn ang="0">
                  <a:pos x="T6" y="T7"/>
                </a:cxn>
              </a:cxnLst>
              <a:rect l="0" t="0" r="r" b="b"/>
              <a:pathLst>
                <a:path w="100" h="72">
                  <a:moveTo>
                    <a:pt x="0" y="72"/>
                  </a:moveTo>
                  <a:cubicBezTo>
                    <a:pt x="0" y="72"/>
                    <a:pt x="44" y="0"/>
                    <a:pt x="44" y="32"/>
                  </a:cubicBezTo>
                  <a:cubicBezTo>
                    <a:pt x="44" y="64"/>
                    <a:pt x="44" y="72"/>
                    <a:pt x="52" y="64"/>
                  </a:cubicBezTo>
                  <a:cubicBezTo>
                    <a:pt x="60" y="56"/>
                    <a:pt x="80" y="32"/>
                    <a:pt x="100" y="28"/>
                  </a:cubicBezTo>
                </a:path>
              </a:pathLst>
            </a:custGeom>
            <a:noFill/>
            <a:ln w="46038" cap="rnd">
              <a:solidFill>
                <a:srgbClr val="C75C5C"/>
              </a:solidFill>
              <a:prstDash val="solid"/>
              <a:miter lim="800000"/>
            </a:ln>
            <a:extLst>
              <a:ext uri="{909E8E84-426E-40DD-AFC4-6F175D3DCCD1}">
                <a14:hiddenFill xmlns:a14="http://schemas.microsoft.com/office/drawing/2010/main">
                  <a:solidFill>
                    <a:srgbClr val="FFFFFF"/>
                  </a:solidFill>
                </a14:hiddenFill>
              </a:ext>
            </a:extLst>
          </p:spPr>
          <p:txBody>
            <a:bodyPr vert="horz" wrap="square" lIns="96435" tIns="48218" rIns="96435" bIns="48218" numCol="1" anchor="t" anchorCtr="0" compatLnSpc="1"/>
            <a:lstStyle/>
            <a:p>
              <a:endParaRPr lang="en-US">
                <a:latin typeface="+mn-lt"/>
                <a:ea typeface="+mn-ea"/>
                <a:cs typeface="+mn-ea"/>
                <a:sym typeface="+mn-lt"/>
              </a:endParaRPr>
            </a:p>
          </p:txBody>
        </p:sp>
        <p:sp>
          <p:nvSpPr>
            <p:cNvPr id="143" name="Line 73"/>
            <p:cNvSpPr>
              <a:spLocks noChangeShapeType="1"/>
            </p:cNvSpPr>
            <p:nvPr/>
          </p:nvSpPr>
          <p:spPr bwMode="auto">
            <a:xfrm>
              <a:off x="3832225" y="2562225"/>
              <a:ext cx="273050" cy="0"/>
            </a:xfrm>
            <a:prstGeom prst="line">
              <a:avLst/>
            </a:prstGeom>
            <a:noFill/>
            <a:ln w="46038" cap="rnd">
              <a:solidFill>
                <a:srgbClr val="F5CF87"/>
              </a:solidFill>
              <a:prstDash val="solid"/>
              <a:round/>
            </a:ln>
            <a:extLst>
              <a:ext uri="{909E8E84-426E-40DD-AFC4-6F175D3DCCD1}">
                <a14:hiddenFill xmlns:a14="http://schemas.microsoft.com/office/drawing/2010/main">
                  <a:noFill/>
                </a14:hiddenFill>
              </a:ext>
            </a:extLst>
          </p:spPr>
          <p:txBody>
            <a:bodyPr vert="horz" wrap="square" lIns="96435" tIns="48218" rIns="96435" bIns="48218" numCol="1" anchor="t" anchorCtr="0" compatLnSpc="1"/>
            <a:lstStyle/>
            <a:p>
              <a:endParaRPr lang="en-US">
                <a:latin typeface="+mn-lt"/>
                <a:ea typeface="+mn-ea"/>
                <a:cs typeface="+mn-ea"/>
                <a:sym typeface="+mn-lt"/>
              </a:endParaRPr>
            </a:p>
          </p:txBody>
        </p:sp>
      </p:grpSp>
      <p:grpSp>
        <p:nvGrpSpPr>
          <p:cNvPr id="192" name="Group 191"/>
          <p:cNvGrpSpPr/>
          <p:nvPr/>
        </p:nvGrpSpPr>
        <p:grpSpPr>
          <a:xfrm>
            <a:off x="5773079" y="2054274"/>
            <a:ext cx="1022952" cy="1022951"/>
            <a:chOff x="5473700" y="1947863"/>
            <a:chExt cx="969963" cy="969962"/>
          </a:xfrm>
        </p:grpSpPr>
        <p:sp>
          <p:nvSpPr>
            <p:cNvPr id="146" name="Oval 78"/>
            <p:cNvSpPr>
              <a:spLocks noChangeArrowheads="1"/>
            </p:cNvSpPr>
            <p:nvPr/>
          </p:nvSpPr>
          <p:spPr bwMode="auto">
            <a:xfrm>
              <a:off x="5473700" y="1947863"/>
              <a:ext cx="969963" cy="969962"/>
            </a:xfrm>
            <a:prstGeom prst="ellipse">
              <a:avLst/>
            </a:prstGeom>
            <a:solidFill>
              <a:schemeClr val="accent3"/>
            </a:solidFill>
            <a:ln>
              <a:noFill/>
            </a:ln>
          </p:spPr>
          <p:txBody>
            <a:bodyPr vert="horz" wrap="square" lIns="96435" tIns="48218" rIns="96435" bIns="48218" numCol="1" anchor="t" anchorCtr="0" compatLnSpc="1"/>
            <a:lstStyle/>
            <a:p>
              <a:endParaRPr lang="en-US">
                <a:latin typeface="+mn-lt"/>
                <a:ea typeface="+mn-ea"/>
                <a:cs typeface="+mn-ea"/>
                <a:sym typeface="+mn-lt"/>
              </a:endParaRPr>
            </a:p>
          </p:txBody>
        </p:sp>
        <p:sp>
          <p:nvSpPr>
            <p:cNvPr id="147" name="Freeform 79"/>
            <p:cNvSpPr/>
            <p:nvPr/>
          </p:nvSpPr>
          <p:spPr bwMode="auto">
            <a:xfrm>
              <a:off x="6084888" y="2311400"/>
              <a:ext cx="230188" cy="303212"/>
            </a:xfrm>
            <a:custGeom>
              <a:avLst/>
              <a:gdLst>
                <a:gd name="T0" fmla="*/ 9 w 61"/>
                <a:gd name="T1" fmla="*/ 0 h 80"/>
                <a:gd name="T2" fmla="*/ 2 w 61"/>
                <a:gd name="T3" fmla="*/ 4 h 80"/>
                <a:gd name="T4" fmla="*/ 5 w 61"/>
                <a:gd name="T5" fmla="*/ 15 h 80"/>
                <a:gd name="T6" fmla="*/ 45 w 61"/>
                <a:gd name="T7" fmla="*/ 40 h 80"/>
                <a:gd name="T8" fmla="*/ 45 w 61"/>
                <a:gd name="T9" fmla="*/ 40 h 80"/>
                <a:gd name="T10" fmla="*/ 45 w 61"/>
                <a:gd name="T11" fmla="*/ 40 h 80"/>
                <a:gd name="T12" fmla="*/ 5 w 61"/>
                <a:gd name="T13" fmla="*/ 65 h 80"/>
                <a:gd name="T14" fmla="*/ 2 w 61"/>
                <a:gd name="T15" fmla="*/ 76 h 80"/>
                <a:gd name="T16" fmla="*/ 9 w 61"/>
                <a:gd name="T17" fmla="*/ 80 h 80"/>
                <a:gd name="T18" fmla="*/ 13 w 61"/>
                <a:gd name="T19" fmla="*/ 79 h 80"/>
                <a:gd name="T20" fmla="*/ 56 w 61"/>
                <a:gd name="T21" fmla="*/ 53 h 80"/>
                <a:gd name="T22" fmla="*/ 56 w 61"/>
                <a:gd name="T23" fmla="*/ 52 h 80"/>
                <a:gd name="T24" fmla="*/ 61 w 61"/>
                <a:gd name="T25" fmla="*/ 40 h 80"/>
                <a:gd name="T26" fmla="*/ 61 w 61"/>
                <a:gd name="T27" fmla="*/ 40 h 80"/>
                <a:gd name="T28" fmla="*/ 56 w 61"/>
                <a:gd name="T29" fmla="*/ 28 h 80"/>
                <a:gd name="T30" fmla="*/ 56 w 61"/>
                <a:gd name="T31" fmla="*/ 27 h 80"/>
                <a:gd name="T32" fmla="*/ 13 w 61"/>
                <a:gd name="T33" fmla="*/ 1 h 80"/>
                <a:gd name="T34" fmla="*/ 9 w 61"/>
                <a:gd name="T35" fmla="*/ 0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61" h="80">
                  <a:moveTo>
                    <a:pt x="9" y="0"/>
                  </a:moveTo>
                  <a:cubicBezTo>
                    <a:pt x="6" y="0"/>
                    <a:pt x="4" y="1"/>
                    <a:pt x="2" y="4"/>
                  </a:cubicBezTo>
                  <a:cubicBezTo>
                    <a:pt x="0" y="8"/>
                    <a:pt x="1" y="12"/>
                    <a:pt x="5" y="15"/>
                  </a:cubicBezTo>
                  <a:cubicBezTo>
                    <a:pt x="45" y="40"/>
                    <a:pt x="45" y="40"/>
                    <a:pt x="45" y="40"/>
                  </a:cubicBezTo>
                  <a:cubicBezTo>
                    <a:pt x="45" y="40"/>
                    <a:pt x="45" y="40"/>
                    <a:pt x="45" y="40"/>
                  </a:cubicBezTo>
                  <a:cubicBezTo>
                    <a:pt x="45" y="40"/>
                    <a:pt x="45" y="40"/>
                    <a:pt x="45" y="40"/>
                  </a:cubicBezTo>
                  <a:cubicBezTo>
                    <a:pt x="5" y="65"/>
                    <a:pt x="5" y="65"/>
                    <a:pt x="5" y="65"/>
                  </a:cubicBezTo>
                  <a:cubicBezTo>
                    <a:pt x="1" y="68"/>
                    <a:pt x="0" y="72"/>
                    <a:pt x="2" y="76"/>
                  </a:cubicBezTo>
                  <a:cubicBezTo>
                    <a:pt x="4" y="79"/>
                    <a:pt x="6" y="80"/>
                    <a:pt x="9" y="80"/>
                  </a:cubicBezTo>
                  <a:cubicBezTo>
                    <a:pt x="10" y="80"/>
                    <a:pt x="12" y="80"/>
                    <a:pt x="13" y="79"/>
                  </a:cubicBezTo>
                  <a:cubicBezTo>
                    <a:pt x="56" y="53"/>
                    <a:pt x="56" y="53"/>
                    <a:pt x="56" y="53"/>
                  </a:cubicBezTo>
                  <a:cubicBezTo>
                    <a:pt x="56" y="52"/>
                    <a:pt x="56" y="52"/>
                    <a:pt x="56" y="52"/>
                  </a:cubicBezTo>
                  <a:cubicBezTo>
                    <a:pt x="59" y="49"/>
                    <a:pt x="61" y="45"/>
                    <a:pt x="61" y="40"/>
                  </a:cubicBezTo>
                  <a:cubicBezTo>
                    <a:pt x="61" y="40"/>
                    <a:pt x="61" y="40"/>
                    <a:pt x="61" y="40"/>
                  </a:cubicBezTo>
                  <a:cubicBezTo>
                    <a:pt x="61" y="35"/>
                    <a:pt x="59" y="31"/>
                    <a:pt x="56" y="28"/>
                  </a:cubicBezTo>
                  <a:cubicBezTo>
                    <a:pt x="56" y="27"/>
                    <a:pt x="56" y="27"/>
                    <a:pt x="56" y="27"/>
                  </a:cubicBezTo>
                  <a:cubicBezTo>
                    <a:pt x="13" y="1"/>
                    <a:pt x="13" y="1"/>
                    <a:pt x="13" y="1"/>
                  </a:cubicBezTo>
                  <a:cubicBezTo>
                    <a:pt x="12" y="0"/>
                    <a:pt x="10" y="0"/>
                    <a:pt x="9" y="0"/>
                  </a:cubicBezTo>
                </a:path>
              </a:pathLst>
            </a:custGeom>
            <a:solidFill>
              <a:schemeClr val="accent3">
                <a:lumMod val="75000"/>
              </a:schemeClr>
            </a:solidFill>
            <a:ln>
              <a:noFill/>
            </a:ln>
          </p:spPr>
          <p:txBody>
            <a:bodyPr vert="horz" wrap="square" lIns="96435" tIns="48218" rIns="96435" bIns="48218" numCol="1" anchor="t" anchorCtr="0" compatLnSpc="1"/>
            <a:lstStyle/>
            <a:p>
              <a:endParaRPr lang="en-US">
                <a:latin typeface="+mn-lt"/>
                <a:ea typeface="+mn-ea"/>
                <a:cs typeface="+mn-ea"/>
                <a:sym typeface="+mn-lt"/>
              </a:endParaRPr>
            </a:p>
          </p:txBody>
        </p:sp>
        <p:sp>
          <p:nvSpPr>
            <p:cNvPr id="148" name="Freeform 80"/>
            <p:cNvSpPr/>
            <p:nvPr/>
          </p:nvSpPr>
          <p:spPr bwMode="auto">
            <a:xfrm>
              <a:off x="5602288" y="2311400"/>
              <a:ext cx="231775" cy="303212"/>
            </a:xfrm>
            <a:custGeom>
              <a:avLst/>
              <a:gdLst>
                <a:gd name="T0" fmla="*/ 52 w 61"/>
                <a:gd name="T1" fmla="*/ 0 h 80"/>
                <a:gd name="T2" fmla="*/ 48 w 61"/>
                <a:gd name="T3" fmla="*/ 1 h 80"/>
                <a:gd name="T4" fmla="*/ 5 w 61"/>
                <a:gd name="T5" fmla="*/ 27 h 80"/>
                <a:gd name="T6" fmla="*/ 5 w 61"/>
                <a:gd name="T7" fmla="*/ 28 h 80"/>
                <a:gd name="T8" fmla="*/ 0 w 61"/>
                <a:gd name="T9" fmla="*/ 40 h 80"/>
                <a:gd name="T10" fmla="*/ 5 w 61"/>
                <a:gd name="T11" fmla="*/ 52 h 80"/>
                <a:gd name="T12" fmla="*/ 5 w 61"/>
                <a:gd name="T13" fmla="*/ 53 h 80"/>
                <a:gd name="T14" fmla="*/ 48 w 61"/>
                <a:gd name="T15" fmla="*/ 79 h 80"/>
                <a:gd name="T16" fmla="*/ 52 w 61"/>
                <a:gd name="T17" fmla="*/ 80 h 80"/>
                <a:gd name="T18" fmla="*/ 59 w 61"/>
                <a:gd name="T19" fmla="*/ 76 h 80"/>
                <a:gd name="T20" fmla="*/ 56 w 61"/>
                <a:gd name="T21" fmla="*/ 65 h 80"/>
                <a:gd name="T22" fmla="*/ 16 w 61"/>
                <a:gd name="T23" fmla="*/ 40 h 80"/>
                <a:gd name="T24" fmla="*/ 16 w 61"/>
                <a:gd name="T25" fmla="*/ 40 h 80"/>
                <a:gd name="T26" fmla="*/ 16 w 61"/>
                <a:gd name="T27" fmla="*/ 40 h 80"/>
                <a:gd name="T28" fmla="*/ 56 w 61"/>
                <a:gd name="T29" fmla="*/ 15 h 80"/>
                <a:gd name="T30" fmla="*/ 59 w 61"/>
                <a:gd name="T31" fmla="*/ 4 h 80"/>
                <a:gd name="T32" fmla="*/ 52 w 61"/>
                <a:gd name="T33" fmla="*/ 0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61" h="80">
                  <a:moveTo>
                    <a:pt x="52" y="0"/>
                  </a:moveTo>
                  <a:cubicBezTo>
                    <a:pt x="51" y="0"/>
                    <a:pt x="49" y="0"/>
                    <a:pt x="48" y="1"/>
                  </a:cubicBezTo>
                  <a:cubicBezTo>
                    <a:pt x="5" y="27"/>
                    <a:pt x="5" y="27"/>
                    <a:pt x="5" y="27"/>
                  </a:cubicBezTo>
                  <a:cubicBezTo>
                    <a:pt x="5" y="28"/>
                    <a:pt x="5" y="28"/>
                    <a:pt x="5" y="28"/>
                  </a:cubicBezTo>
                  <a:cubicBezTo>
                    <a:pt x="2" y="31"/>
                    <a:pt x="0" y="35"/>
                    <a:pt x="0" y="40"/>
                  </a:cubicBezTo>
                  <a:cubicBezTo>
                    <a:pt x="0" y="45"/>
                    <a:pt x="2" y="49"/>
                    <a:pt x="5" y="52"/>
                  </a:cubicBezTo>
                  <a:cubicBezTo>
                    <a:pt x="5" y="53"/>
                    <a:pt x="5" y="53"/>
                    <a:pt x="5" y="53"/>
                  </a:cubicBezTo>
                  <a:cubicBezTo>
                    <a:pt x="48" y="79"/>
                    <a:pt x="48" y="79"/>
                    <a:pt x="48" y="79"/>
                  </a:cubicBezTo>
                  <a:cubicBezTo>
                    <a:pt x="49" y="80"/>
                    <a:pt x="51" y="80"/>
                    <a:pt x="52" y="80"/>
                  </a:cubicBezTo>
                  <a:cubicBezTo>
                    <a:pt x="55" y="80"/>
                    <a:pt x="57" y="79"/>
                    <a:pt x="59" y="76"/>
                  </a:cubicBezTo>
                  <a:cubicBezTo>
                    <a:pt x="61" y="72"/>
                    <a:pt x="60" y="68"/>
                    <a:pt x="56" y="65"/>
                  </a:cubicBezTo>
                  <a:cubicBezTo>
                    <a:pt x="16" y="40"/>
                    <a:pt x="16" y="40"/>
                    <a:pt x="16" y="40"/>
                  </a:cubicBezTo>
                  <a:cubicBezTo>
                    <a:pt x="16" y="40"/>
                    <a:pt x="16" y="40"/>
                    <a:pt x="16" y="40"/>
                  </a:cubicBezTo>
                  <a:cubicBezTo>
                    <a:pt x="16" y="40"/>
                    <a:pt x="16" y="40"/>
                    <a:pt x="16" y="40"/>
                  </a:cubicBezTo>
                  <a:cubicBezTo>
                    <a:pt x="56" y="15"/>
                    <a:pt x="56" y="15"/>
                    <a:pt x="56" y="15"/>
                  </a:cubicBezTo>
                  <a:cubicBezTo>
                    <a:pt x="60" y="12"/>
                    <a:pt x="61" y="8"/>
                    <a:pt x="59" y="4"/>
                  </a:cubicBezTo>
                  <a:cubicBezTo>
                    <a:pt x="57" y="1"/>
                    <a:pt x="55" y="0"/>
                    <a:pt x="52" y="0"/>
                  </a:cubicBezTo>
                </a:path>
              </a:pathLst>
            </a:custGeom>
            <a:solidFill>
              <a:schemeClr val="accent3">
                <a:lumMod val="75000"/>
              </a:schemeClr>
            </a:solidFill>
            <a:ln>
              <a:noFill/>
            </a:ln>
          </p:spPr>
          <p:txBody>
            <a:bodyPr vert="horz" wrap="square" lIns="96435" tIns="48218" rIns="96435" bIns="48218" numCol="1" anchor="t" anchorCtr="0" compatLnSpc="1"/>
            <a:lstStyle/>
            <a:p>
              <a:endParaRPr lang="en-US">
                <a:latin typeface="+mn-lt"/>
                <a:ea typeface="+mn-ea"/>
                <a:cs typeface="+mn-ea"/>
                <a:sym typeface="+mn-lt"/>
              </a:endParaRPr>
            </a:p>
          </p:txBody>
        </p:sp>
        <p:sp>
          <p:nvSpPr>
            <p:cNvPr id="149" name="Freeform 81"/>
            <p:cNvSpPr/>
            <p:nvPr/>
          </p:nvSpPr>
          <p:spPr bwMode="auto">
            <a:xfrm>
              <a:off x="5830888" y="2174875"/>
              <a:ext cx="260350" cy="576262"/>
            </a:xfrm>
            <a:custGeom>
              <a:avLst/>
              <a:gdLst>
                <a:gd name="T0" fmla="*/ 60 w 69"/>
                <a:gd name="T1" fmla="*/ 0 h 152"/>
                <a:gd name="T2" fmla="*/ 60 w 69"/>
                <a:gd name="T3" fmla="*/ 0 h 152"/>
                <a:gd name="T4" fmla="*/ 53 w 69"/>
                <a:gd name="T5" fmla="*/ 5 h 152"/>
                <a:gd name="T6" fmla="*/ 1 w 69"/>
                <a:gd name="T7" fmla="*/ 141 h 152"/>
                <a:gd name="T8" fmla="*/ 0 w 69"/>
                <a:gd name="T9" fmla="*/ 144 h 152"/>
                <a:gd name="T10" fmla="*/ 0 w 69"/>
                <a:gd name="T11" fmla="*/ 144 h 152"/>
                <a:gd name="T12" fmla="*/ 5 w 69"/>
                <a:gd name="T13" fmla="*/ 151 h 152"/>
                <a:gd name="T14" fmla="*/ 8 w 69"/>
                <a:gd name="T15" fmla="*/ 152 h 152"/>
                <a:gd name="T16" fmla="*/ 15 w 69"/>
                <a:gd name="T17" fmla="*/ 147 h 152"/>
                <a:gd name="T18" fmla="*/ 67 w 69"/>
                <a:gd name="T19" fmla="*/ 11 h 152"/>
                <a:gd name="T20" fmla="*/ 63 w 69"/>
                <a:gd name="T21" fmla="*/ 1 h 152"/>
                <a:gd name="T22" fmla="*/ 60 w 69"/>
                <a:gd name="T23" fmla="*/ 0 h 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69" h="152">
                  <a:moveTo>
                    <a:pt x="60" y="0"/>
                  </a:moveTo>
                  <a:cubicBezTo>
                    <a:pt x="60" y="0"/>
                    <a:pt x="60" y="0"/>
                    <a:pt x="60" y="0"/>
                  </a:cubicBezTo>
                  <a:cubicBezTo>
                    <a:pt x="57" y="0"/>
                    <a:pt x="54" y="2"/>
                    <a:pt x="53" y="5"/>
                  </a:cubicBezTo>
                  <a:cubicBezTo>
                    <a:pt x="1" y="141"/>
                    <a:pt x="1" y="141"/>
                    <a:pt x="1" y="141"/>
                  </a:cubicBezTo>
                  <a:cubicBezTo>
                    <a:pt x="0" y="142"/>
                    <a:pt x="0" y="143"/>
                    <a:pt x="0" y="144"/>
                  </a:cubicBezTo>
                  <a:cubicBezTo>
                    <a:pt x="0" y="144"/>
                    <a:pt x="0" y="144"/>
                    <a:pt x="0" y="144"/>
                  </a:cubicBezTo>
                  <a:cubicBezTo>
                    <a:pt x="0" y="147"/>
                    <a:pt x="2" y="150"/>
                    <a:pt x="5" y="151"/>
                  </a:cubicBezTo>
                  <a:cubicBezTo>
                    <a:pt x="6" y="152"/>
                    <a:pt x="7" y="152"/>
                    <a:pt x="8" y="152"/>
                  </a:cubicBezTo>
                  <a:cubicBezTo>
                    <a:pt x="11" y="152"/>
                    <a:pt x="14" y="150"/>
                    <a:pt x="15" y="147"/>
                  </a:cubicBezTo>
                  <a:cubicBezTo>
                    <a:pt x="67" y="11"/>
                    <a:pt x="67" y="11"/>
                    <a:pt x="67" y="11"/>
                  </a:cubicBezTo>
                  <a:cubicBezTo>
                    <a:pt x="69" y="7"/>
                    <a:pt x="67" y="2"/>
                    <a:pt x="63" y="1"/>
                  </a:cubicBezTo>
                  <a:cubicBezTo>
                    <a:pt x="62" y="0"/>
                    <a:pt x="61" y="0"/>
                    <a:pt x="60" y="0"/>
                  </a:cubicBezTo>
                </a:path>
              </a:pathLst>
            </a:custGeom>
            <a:solidFill>
              <a:schemeClr val="accent3">
                <a:lumMod val="75000"/>
              </a:schemeClr>
            </a:solidFill>
            <a:ln>
              <a:noFill/>
            </a:ln>
          </p:spPr>
          <p:txBody>
            <a:bodyPr vert="horz" wrap="square" lIns="96435" tIns="48218" rIns="96435" bIns="48218" numCol="1" anchor="t" anchorCtr="0" compatLnSpc="1"/>
            <a:lstStyle/>
            <a:p>
              <a:endParaRPr lang="en-US">
                <a:latin typeface="+mn-lt"/>
                <a:ea typeface="+mn-ea"/>
                <a:cs typeface="+mn-ea"/>
                <a:sym typeface="+mn-lt"/>
              </a:endParaRPr>
            </a:p>
          </p:txBody>
        </p:sp>
        <p:sp>
          <p:nvSpPr>
            <p:cNvPr id="150" name="Freeform 82"/>
            <p:cNvSpPr/>
            <p:nvPr/>
          </p:nvSpPr>
          <p:spPr bwMode="auto">
            <a:xfrm>
              <a:off x="6084888" y="2276475"/>
              <a:ext cx="238125" cy="307975"/>
            </a:xfrm>
            <a:custGeom>
              <a:avLst/>
              <a:gdLst>
                <a:gd name="T0" fmla="*/ 9 w 63"/>
                <a:gd name="T1" fmla="*/ 81 h 81"/>
                <a:gd name="T2" fmla="*/ 2 w 63"/>
                <a:gd name="T3" fmla="*/ 77 h 81"/>
                <a:gd name="T4" fmla="*/ 5 w 63"/>
                <a:gd name="T5" fmla="*/ 66 h 81"/>
                <a:gd name="T6" fmla="*/ 45 w 63"/>
                <a:gd name="T7" fmla="*/ 41 h 81"/>
                <a:gd name="T8" fmla="*/ 45 w 63"/>
                <a:gd name="T9" fmla="*/ 41 h 81"/>
                <a:gd name="T10" fmla="*/ 5 w 63"/>
                <a:gd name="T11" fmla="*/ 16 h 81"/>
                <a:gd name="T12" fmla="*/ 2 w 63"/>
                <a:gd name="T13" fmla="*/ 5 h 81"/>
                <a:gd name="T14" fmla="*/ 13 w 63"/>
                <a:gd name="T15" fmla="*/ 2 h 81"/>
                <a:gd name="T16" fmla="*/ 56 w 63"/>
                <a:gd name="T17" fmla="*/ 28 h 81"/>
                <a:gd name="T18" fmla="*/ 56 w 63"/>
                <a:gd name="T19" fmla="*/ 29 h 81"/>
                <a:gd name="T20" fmla="*/ 56 w 63"/>
                <a:gd name="T21" fmla="*/ 53 h 81"/>
                <a:gd name="T22" fmla="*/ 56 w 63"/>
                <a:gd name="T23" fmla="*/ 54 h 81"/>
                <a:gd name="T24" fmla="*/ 13 w 63"/>
                <a:gd name="T25" fmla="*/ 80 h 81"/>
                <a:gd name="T26" fmla="*/ 9 w 63"/>
                <a:gd name="T27" fmla="*/ 81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63" h="81">
                  <a:moveTo>
                    <a:pt x="9" y="81"/>
                  </a:moveTo>
                  <a:cubicBezTo>
                    <a:pt x="6" y="81"/>
                    <a:pt x="4" y="80"/>
                    <a:pt x="2" y="77"/>
                  </a:cubicBezTo>
                  <a:cubicBezTo>
                    <a:pt x="0" y="73"/>
                    <a:pt x="1" y="69"/>
                    <a:pt x="5" y="66"/>
                  </a:cubicBezTo>
                  <a:cubicBezTo>
                    <a:pt x="45" y="41"/>
                    <a:pt x="45" y="41"/>
                    <a:pt x="45" y="41"/>
                  </a:cubicBezTo>
                  <a:cubicBezTo>
                    <a:pt x="45" y="41"/>
                    <a:pt x="45" y="41"/>
                    <a:pt x="45" y="41"/>
                  </a:cubicBezTo>
                  <a:cubicBezTo>
                    <a:pt x="5" y="16"/>
                    <a:pt x="5" y="16"/>
                    <a:pt x="5" y="16"/>
                  </a:cubicBezTo>
                  <a:cubicBezTo>
                    <a:pt x="1" y="13"/>
                    <a:pt x="0" y="9"/>
                    <a:pt x="2" y="5"/>
                  </a:cubicBezTo>
                  <a:cubicBezTo>
                    <a:pt x="4" y="1"/>
                    <a:pt x="9" y="0"/>
                    <a:pt x="13" y="2"/>
                  </a:cubicBezTo>
                  <a:cubicBezTo>
                    <a:pt x="56" y="28"/>
                    <a:pt x="56" y="28"/>
                    <a:pt x="56" y="28"/>
                  </a:cubicBezTo>
                  <a:cubicBezTo>
                    <a:pt x="56" y="29"/>
                    <a:pt x="56" y="29"/>
                    <a:pt x="56" y="29"/>
                  </a:cubicBezTo>
                  <a:cubicBezTo>
                    <a:pt x="63" y="36"/>
                    <a:pt x="63" y="46"/>
                    <a:pt x="56" y="53"/>
                  </a:cubicBezTo>
                  <a:cubicBezTo>
                    <a:pt x="56" y="54"/>
                    <a:pt x="56" y="54"/>
                    <a:pt x="56" y="54"/>
                  </a:cubicBezTo>
                  <a:cubicBezTo>
                    <a:pt x="13" y="80"/>
                    <a:pt x="13" y="80"/>
                    <a:pt x="13" y="80"/>
                  </a:cubicBezTo>
                  <a:cubicBezTo>
                    <a:pt x="12" y="81"/>
                    <a:pt x="10" y="81"/>
                    <a:pt x="9" y="81"/>
                  </a:cubicBezTo>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latin typeface="+mn-lt"/>
                <a:ea typeface="+mn-ea"/>
                <a:cs typeface="+mn-ea"/>
                <a:sym typeface="+mn-lt"/>
              </a:endParaRPr>
            </a:p>
          </p:txBody>
        </p:sp>
        <p:sp>
          <p:nvSpPr>
            <p:cNvPr id="151" name="Freeform 83"/>
            <p:cNvSpPr/>
            <p:nvPr/>
          </p:nvSpPr>
          <p:spPr bwMode="auto">
            <a:xfrm>
              <a:off x="5594350" y="2276475"/>
              <a:ext cx="239713" cy="307975"/>
            </a:xfrm>
            <a:custGeom>
              <a:avLst/>
              <a:gdLst>
                <a:gd name="T0" fmla="*/ 54 w 63"/>
                <a:gd name="T1" fmla="*/ 81 h 81"/>
                <a:gd name="T2" fmla="*/ 50 w 63"/>
                <a:gd name="T3" fmla="*/ 80 h 81"/>
                <a:gd name="T4" fmla="*/ 7 w 63"/>
                <a:gd name="T5" fmla="*/ 54 h 81"/>
                <a:gd name="T6" fmla="*/ 7 w 63"/>
                <a:gd name="T7" fmla="*/ 53 h 81"/>
                <a:gd name="T8" fmla="*/ 7 w 63"/>
                <a:gd name="T9" fmla="*/ 29 h 81"/>
                <a:gd name="T10" fmla="*/ 7 w 63"/>
                <a:gd name="T11" fmla="*/ 28 h 81"/>
                <a:gd name="T12" fmla="*/ 50 w 63"/>
                <a:gd name="T13" fmla="*/ 2 h 81"/>
                <a:gd name="T14" fmla="*/ 61 w 63"/>
                <a:gd name="T15" fmla="*/ 5 h 81"/>
                <a:gd name="T16" fmla="*/ 58 w 63"/>
                <a:gd name="T17" fmla="*/ 16 h 81"/>
                <a:gd name="T18" fmla="*/ 18 w 63"/>
                <a:gd name="T19" fmla="*/ 41 h 81"/>
                <a:gd name="T20" fmla="*/ 18 w 63"/>
                <a:gd name="T21" fmla="*/ 41 h 81"/>
                <a:gd name="T22" fmla="*/ 58 w 63"/>
                <a:gd name="T23" fmla="*/ 66 h 81"/>
                <a:gd name="T24" fmla="*/ 61 w 63"/>
                <a:gd name="T25" fmla="*/ 77 h 81"/>
                <a:gd name="T26" fmla="*/ 54 w 63"/>
                <a:gd name="T27" fmla="*/ 81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63" h="81">
                  <a:moveTo>
                    <a:pt x="54" y="81"/>
                  </a:moveTo>
                  <a:cubicBezTo>
                    <a:pt x="53" y="81"/>
                    <a:pt x="51" y="81"/>
                    <a:pt x="50" y="80"/>
                  </a:cubicBezTo>
                  <a:cubicBezTo>
                    <a:pt x="7" y="54"/>
                    <a:pt x="7" y="54"/>
                    <a:pt x="7" y="54"/>
                  </a:cubicBezTo>
                  <a:cubicBezTo>
                    <a:pt x="7" y="53"/>
                    <a:pt x="7" y="53"/>
                    <a:pt x="7" y="53"/>
                  </a:cubicBezTo>
                  <a:cubicBezTo>
                    <a:pt x="0" y="46"/>
                    <a:pt x="0" y="36"/>
                    <a:pt x="7" y="29"/>
                  </a:cubicBezTo>
                  <a:cubicBezTo>
                    <a:pt x="7" y="28"/>
                    <a:pt x="7" y="28"/>
                    <a:pt x="7" y="28"/>
                  </a:cubicBezTo>
                  <a:cubicBezTo>
                    <a:pt x="50" y="2"/>
                    <a:pt x="50" y="2"/>
                    <a:pt x="50" y="2"/>
                  </a:cubicBezTo>
                  <a:cubicBezTo>
                    <a:pt x="54" y="0"/>
                    <a:pt x="59" y="1"/>
                    <a:pt x="61" y="5"/>
                  </a:cubicBezTo>
                  <a:cubicBezTo>
                    <a:pt x="63" y="9"/>
                    <a:pt x="62" y="13"/>
                    <a:pt x="58" y="16"/>
                  </a:cubicBezTo>
                  <a:cubicBezTo>
                    <a:pt x="18" y="41"/>
                    <a:pt x="18" y="41"/>
                    <a:pt x="18" y="41"/>
                  </a:cubicBezTo>
                  <a:cubicBezTo>
                    <a:pt x="18" y="41"/>
                    <a:pt x="18" y="41"/>
                    <a:pt x="18" y="41"/>
                  </a:cubicBezTo>
                  <a:cubicBezTo>
                    <a:pt x="58" y="66"/>
                    <a:pt x="58" y="66"/>
                    <a:pt x="58" y="66"/>
                  </a:cubicBezTo>
                  <a:cubicBezTo>
                    <a:pt x="62" y="69"/>
                    <a:pt x="63" y="73"/>
                    <a:pt x="61" y="77"/>
                  </a:cubicBezTo>
                  <a:cubicBezTo>
                    <a:pt x="59" y="80"/>
                    <a:pt x="57" y="81"/>
                    <a:pt x="54" y="81"/>
                  </a:cubicBezTo>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latin typeface="+mn-lt"/>
                <a:ea typeface="+mn-ea"/>
                <a:cs typeface="+mn-ea"/>
                <a:sym typeface="+mn-lt"/>
              </a:endParaRPr>
            </a:p>
          </p:txBody>
        </p:sp>
        <p:sp>
          <p:nvSpPr>
            <p:cNvPr id="152" name="Freeform 84"/>
            <p:cNvSpPr/>
            <p:nvPr/>
          </p:nvSpPr>
          <p:spPr bwMode="auto">
            <a:xfrm>
              <a:off x="5826125" y="2139950"/>
              <a:ext cx="265113" cy="581025"/>
            </a:xfrm>
            <a:custGeom>
              <a:avLst/>
              <a:gdLst>
                <a:gd name="T0" fmla="*/ 9 w 70"/>
                <a:gd name="T1" fmla="*/ 153 h 153"/>
                <a:gd name="T2" fmla="*/ 6 w 70"/>
                <a:gd name="T3" fmla="*/ 152 h 153"/>
                <a:gd name="T4" fmla="*/ 2 w 70"/>
                <a:gd name="T5" fmla="*/ 142 h 153"/>
                <a:gd name="T6" fmla="*/ 54 w 70"/>
                <a:gd name="T7" fmla="*/ 6 h 153"/>
                <a:gd name="T8" fmla="*/ 64 w 70"/>
                <a:gd name="T9" fmla="*/ 2 h 153"/>
                <a:gd name="T10" fmla="*/ 68 w 70"/>
                <a:gd name="T11" fmla="*/ 12 h 153"/>
                <a:gd name="T12" fmla="*/ 16 w 70"/>
                <a:gd name="T13" fmla="*/ 148 h 153"/>
                <a:gd name="T14" fmla="*/ 9 w 70"/>
                <a:gd name="T15" fmla="*/ 153 h 15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0" h="153">
                  <a:moveTo>
                    <a:pt x="9" y="153"/>
                  </a:moveTo>
                  <a:cubicBezTo>
                    <a:pt x="8" y="153"/>
                    <a:pt x="7" y="153"/>
                    <a:pt x="6" y="152"/>
                  </a:cubicBezTo>
                  <a:cubicBezTo>
                    <a:pt x="2" y="151"/>
                    <a:pt x="0" y="146"/>
                    <a:pt x="2" y="142"/>
                  </a:cubicBezTo>
                  <a:cubicBezTo>
                    <a:pt x="54" y="6"/>
                    <a:pt x="54" y="6"/>
                    <a:pt x="54" y="6"/>
                  </a:cubicBezTo>
                  <a:cubicBezTo>
                    <a:pt x="55" y="2"/>
                    <a:pt x="60" y="0"/>
                    <a:pt x="64" y="2"/>
                  </a:cubicBezTo>
                  <a:cubicBezTo>
                    <a:pt x="68" y="3"/>
                    <a:pt x="70" y="8"/>
                    <a:pt x="68" y="12"/>
                  </a:cubicBezTo>
                  <a:cubicBezTo>
                    <a:pt x="16" y="148"/>
                    <a:pt x="16" y="148"/>
                    <a:pt x="16" y="148"/>
                  </a:cubicBezTo>
                  <a:cubicBezTo>
                    <a:pt x="15" y="151"/>
                    <a:pt x="12" y="153"/>
                    <a:pt x="9" y="153"/>
                  </a:cubicBezTo>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latin typeface="+mn-lt"/>
                <a:ea typeface="+mn-ea"/>
                <a:cs typeface="+mn-ea"/>
                <a:sym typeface="+mn-lt"/>
              </a:endParaRPr>
            </a:p>
          </p:txBody>
        </p:sp>
      </p:grpSp>
      <p:grpSp>
        <p:nvGrpSpPr>
          <p:cNvPr id="193" name="Group 192"/>
          <p:cNvGrpSpPr/>
          <p:nvPr/>
        </p:nvGrpSpPr>
        <p:grpSpPr>
          <a:xfrm>
            <a:off x="7870883" y="2054274"/>
            <a:ext cx="1024625" cy="1022951"/>
            <a:chOff x="7462838" y="1947863"/>
            <a:chExt cx="971550" cy="969962"/>
          </a:xfrm>
        </p:grpSpPr>
        <p:sp>
          <p:nvSpPr>
            <p:cNvPr id="155" name="Oval 88"/>
            <p:cNvSpPr>
              <a:spLocks noChangeArrowheads="1"/>
            </p:cNvSpPr>
            <p:nvPr/>
          </p:nvSpPr>
          <p:spPr bwMode="auto">
            <a:xfrm>
              <a:off x="7462838" y="1947863"/>
              <a:ext cx="971550" cy="969962"/>
            </a:xfrm>
            <a:prstGeom prst="ellipse">
              <a:avLst/>
            </a:prstGeom>
            <a:solidFill>
              <a:schemeClr val="accent4"/>
            </a:solidFill>
            <a:ln>
              <a:noFill/>
            </a:ln>
          </p:spPr>
          <p:txBody>
            <a:bodyPr vert="horz" wrap="square" lIns="96435" tIns="48218" rIns="96435" bIns="48218" numCol="1" anchor="t" anchorCtr="0" compatLnSpc="1"/>
            <a:lstStyle/>
            <a:p>
              <a:endParaRPr lang="en-US">
                <a:latin typeface="+mn-lt"/>
                <a:ea typeface="+mn-ea"/>
                <a:cs typeface="+mn-ea"/>
                <a:sym typeface="+mn-lt"/>
              </a:endParaRPr>
            </a:p>
          </p:txBody>
        </p:sp>
        <p:sp>
          <p:nvSpPr>
            <p:cNvPr id="156" name="Freeform 89"/>
            <p:cNvSpPr/>
            <p:nvPr/>
          </p:nvSpPr>
          <p:spPr bwMode="auto">
            <a:xfrm>
              <a:off x="7572376" y="2243138"/>
              <a:ext cx="738188" cy="379412"/>
            </a:xfrm>
            <a:custGeom>
              <a:avLst/>
              <a:gdLst>
                <a:gd name="T0" fmla="*/ 88 w 194"/>
                <a:gd name="T1" fmla="*/ 100 h 100"/>
                <a:gd name="T2" fmla="*/ 83 w 194"/>
                <a:gd name="T3" fmla="*/ 97 h 100"/>
                <a:gd name="T4" fmla="*/ 41 w 194"/>
                <a:gd name="T5" fmla="*/ 39 h 100"/>
                <a:gd name="T6" fmla="*/ 10 w 194"/>
                <a:gd name="T7" fmla="*/ 60 h 100"/>
                <a:gd name="T8" fmla="*/ 2 w 194"/>
                <a:gd name="T9" fmla="*/ 58 h 100"/>
                <a:gd name="T10" fmla="*/ 4 w 194"/>
                <a:gd name="T11" fmla="*/ 50 h 100"/>
                <a:gd name="T12" fmla="*/ 40 w 194"/>
                <a:gd name="T13" fmla="*/ 26 h 100"/>
                <a:gd name="T14" fmla="*/ 48 w 194"/>
                <a:gd name="T15" fmla="*/ 28 h 100"/>
                <a:gd name="T16" fmla="*/ 87 w 194"/>
                <a:gd name="T17" fmla="*/ 83 h 100"/>
                <a:gd name="T18" fmla="*/ 130 w 194"/>
                <a:gd name="T19" fmla="*/ 4 h 100"/>
                <a:gd name="T20" fmla="*/ 135 w 194"/>
                <a:gd name="T21" fmla="*/ 1 h 100"/>
                <a:gd name="T22" fmla="*/ 140 w 194"/>
                <a:gd name="T23" fmla="*/ 3 h 100"/>
                <a:gd name="T24" fmla="*/ 192 w 194"/>
                <a:gd name="T25" fmla="*/ 70 h 100"/>
                <a:gd name="T26" fmla="*/ 191 w 194"/>
                <a:gd name="T27" fmla="*/ 79 h 100"/>
                <a:gd name="T28" fmla="*/ 182 w 194"/>
                <a:gd name="T29" fmla="*/ 78 h 100"/>
                <a:gd name="T30" fmla="*/ 136 w 194"/>
                <a:gd name="T31" fmla="*/ 17 h 100"/>
                <a:gd name="T32" fmla="*/ 93 w 194"/>
                <a:gd name="T33" fmla="*/ 97 h 100"/>
                <a:gd name="T34" fmla="*/ 88 w 194"/>
                <a:gd name="T35" fmla="*/ 100 h 100"/>
                <a:gd name="T36" fmla="*/ 88 w 194"/>
                <a:gd name="T37" fmla="*/ 100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94" h="100">
                  <a:moveTo>
                    <a:pt x="88" y="100"/>
                  </a:moveTo>
                  <a:cubicBezTo>
                    <a:pt x="86" y="100"/>
                    <a:pt x="84" y="99"/>
                    <a:pt x="83" y="97"/>
                  </a:cubicBezTo>
                  <a:cubicBezTo>
                    <a:pt x="41" y="39"/>
                    <a:pt x="41" y="39"/>
                    <a:pt x="41" y="39"/>
                  </a:cubicBezTo>
                  <a:cubicBezTo>
                    <a:pt x="10" y="60"/>
                    <a:pt x="10" y="60"/>
                    <a:pt x="10" y="60"/>
                  </a:cubicBezTo>
                  <a:cubicBezTo>
                    <a:pt x="8" y="62"/>
                    <a:pt x="4" y="61"/>
                    <a:pt x="2" y="58"/>
                  </a:cubicBezTo>
                  <a:cubicBezTo>
                    <a:pt x="0" y="56"/>
                    <a:pt x="1" y="52"/>
                    <a:pt x="4" y="50"/>
                  </a:cubicBezTo>
                  <a:cubicBezTo>
                    <a:pt x="40" y="26"/>
                    <a:pt x="40" y="26"/>
                    <a:pt x="40" y="26"/>
                  </a:cubicBezTo>
                  <a:cubicBezTo>
                    <a:pt x="42" y="24"/>
                    <a:pt x="46" y="25"/>
                    <a:pt x="48" y="28"/>
                  </a:cubicBezTo>
                  <a:cubicBezTo>
                    <a:pt x="87" y="83"/>
                    <a:pt x="87" y="83"/>
                    <a:pt x="87" y="83"/>
                  </a:cubicBezTo>
                  <a:cubicBezTo>
                    <a:pt x="130" y="4"/>
                    <a:pt x="130" y="4"/>
                    <a:pt x="130" y="4"/>
                  </a:cubicBezTo>
                  <a:cubicBezTo>
                    <a:pt x="131" y="2"/>
                    <a:pt x="133" y="1"/>
                    <a:pt x="135" y="1"/>
                  </a:cubicBezTo>
                  <a:cubicBezTo>
                    <a:pt x="137" y="0"/>
                    <a:pt x="139" y="1"/>
                    <a:pt x="140" y="3"/>
                  </a:cubicBezTo>
                  <a:cubicBezTo>
                    <a:pt x="192" y="70"/>
                    <a:pt x="192" y="70"/>
                    <a:pt x="192" y="70"/>
                  </a:cubicBezTo>
                  <a:cubicBezTo>
                    <a:pt x="194" y="73"/>
                    <a:pt x="193" y="77"/>
                    <a:pt x="191" y="79"/>
                  </a:cubicBezTo>
                  <a:cubicBezTo>
                    <a:pt x="188" y="81"/>
                    <a:pt x="184" y="80"/>
                    <a:pt x="182" y="78"/>
                  </a:cubicBezTo>
                  <a:cubicBezTo>
                    <a:pt x="136" y="17"/>
                    <a:pt x="136" y="17"/>
                    <a:pt x="136" y="17"/>
                  </a:cubicBezTo>
                  <a:cubicBezTo>
                    <a:pt x="93" y="97"/>
                    <a:pt x="93" y="97"/>
                    <a:pt x="93" y="97"/>
                  </a:cubicBezTo>
                  <a:cubicBezTo>
                    <a:pt x="92" y="99"/>
                    <a:pt x="90" y="100"/>
                    <a:pt x="88" y="100"/>
                  </a:cubicBezTo>
                  <a:cubicBezTo>
                    <a:pt x="88" y="100"/>
                    <a:pt x="88" y="100"/>
                    <a:pt x="88" y="100"/>
                  </a:cubicBezTo>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latin typeface="+mn-lt"/>
                <a:ea typeface="+mn-ea"/>
                <a:cs typeface="+mn-ea"/>
                <a:sym typeface="+mn-lt"/>
              </a:endParaRPr>
            </a:p>
          </p:txBody>
        </p:sp>
        <p:sp>
          <p:nvSpPr>
            <p:cNvPr id="157" name="Oval 90"/>
            <p:cNvSpPr>
              <a:spLocks noChangeArrowheads="1"/>
            </p:cNvSpPr>
            <p:nvPr/>
          </p:nvSpPr>
          <p:spPr bwMode="auto">
            <a:xfrm>
              <a:off x="8021638" y="2232025"/>
              <a:ext cx="131763" cy="131762"/>
            </a:xfrm>
            <a:prstGeom prst="ellipse">
              <a:avLst/>
            </a:prstGeom>
            <a:solidFill>
              <a:srgbClr val="C75C5C"/>
            </a:solid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latin typeface="+mn-lt"/>
                <a:ea typeface="+mn-ea"/>
                <a:cs typeface="+mn-ea"/>
                <a:sym typeface="+mn-lt"/>
              </a:endParaRPr>
            </a:p>
          </p:txBody>
        </p:sp>
        <p:sp>
          <p:nvSpPr>
            <p:cNvPr id="158" name="Freeform 91"/>
            <p:cNvSpPr/>
            <p:nvPr/>
          </p:nvSpPr>
          <p:spPr bwMode="auto">
            <a:xfrm>
              <a:off x="8123238" y="2371725"/>
              <a:ext cx="182563" cy="204787"/>
            </a:xfrm>
            <a:custGeom>
              <a:avLst/>
              <a:gdLst>
                <a:gd name="T0" fmla="*/ 3 w 48"/>
                <a:gd name="T1" fmla="*/ 0 h 54"/>
                <a:gd name="T2" fmla="*/ 0 w 48"/>
                <a:gd name="T3" fmla="*/ 3 h 54"/>
                <a:gd name="T4" fmla="*/ 37 w 48"/>
                <a:gd name="T5" fmla="*/ 52 h 54"/>
                <a:gd name="T6" fmla="*/ 42 w 48"/>
                <a:gd name="T7" fmla="*/ 54 h 54"/>
                <a:gd name="T8" fmla="*/ 46 w 48"/>
                <a:gd name="T9" fmla="*/ 53 h 54"/>
                <a:gd name="T10" fmla="*/ 48 w 48"/>
                <a:gd name="T11" fmla="*/ 48 h 54"/>
                <a:gd name="T12" fmla="*/ 48 w 48"/>
                <a:gd name="T13" fmla="*/ 48 h 54"/>
                <a:gd name="T14" fmla="*/ 47 w 48"/>
                <a:gd name="T15" fmla="*/ 44 h 54"/>
                <a:gd name="T16" fmla="*/ 46 w 48"/>
                <a:gd name="T17" fmla="*/ 44 h 54"/>
                <a:gd name="T18" fmla="*/ 46 w 48"/>
                <a:gd name="T19" fmla="*/ 45 h 54"/>
                <a:gd name="T20" fmla="*/ 42 w 48"/>
                <a:gd name="T21" fmla="*/ 46 h 54"/>
                <a:gd name="T22" fmla="*/ 37 w 48"/>
                <a:gd name="T23" fmla="*/ 44 h 54"/>
                <a:gd name="T24" fmla="*/ 3 w 48"/>
                <a:gd name="T25" fmla="*/ 0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8" h="54">
                  <a:moveTo>
                    <a:pt x="3" y="0"/>
                  </a:moveTo>
                  <a:cubicBezTo>
                    <a:pt x="2" y="1"/>
                    <a:pt x="1" y="2"/>
                    <a:pt x="0" y="3"/>
                  </a:cubicBezTo>
                  <a:cubicBezTo>
                    <a:pt x="37" y="52"/>
                    <a:pt x="37" y="52"/>
                    <a:pt x="37" y="52"/>
                  </a:cubicBezTo>
                  <a:cubicBezTo>
                    <a:pt x="38" y="53"/>
                    <a:pt x="40" y="54"/>
                    <a:pt x="42" y="54"/>
                  </a:cubicBezTo>
                  <a:cubicBezTo>
                    <a:pt x="43" y="54"/>
                    <a:pt x="45" y="54"/>
                    <a:pt x="46" y="53"/>
                  </a:cubicBezTo>
                  <a:cubicBezTo>
                    <a:pt x="47" y="52"/>
                    <a:pt x="48" y="50"/>
                    <a:pt x="48" y="48"/>
                  </a:cubicBezTo>
                  <a:cubicBezTo>
                    <a:pt x="48" y="48"/>
                    <a:pt x="48" y="48"/>
                    <a:pt x="48" y="48"/>
                  </a:cubicBezTo>
                  <a:cubicBezTo>
                    <a:pt x="48" y="47"/>
                    <a:pt x="48" y="45"/>
                    <a:pt x="47" y="44"/>
                  </a:cubicBezTo>
                  <a:cubicBezTo>
                    <a:pt x="46" y="44"/>
                    <a:pt x="46" y="44"/>
                    <a:pt x="46" y="44"/>
                  </a:cubicBezTo>
                  <a:cubicBezTo>
                    <a:pt x="46" y="44"/>
                    <a:pt x="46" y="45"/>
                    <a:pt x="46" y="45"/>
                  </a:cubicBezTo>
                  <a:cubicBezTo>
                    <a:pt x="45" y="46"/>
                    <a:pt x="43" y="46"/>
                    <a:pt x="42" y="46"/>
                  </a:cubicBezTo>
                  <a:cubicBezTo>
                    <a:pt x="40" y="46"/>
                    <a:pt x="38" y="45"/>
                    <a:pt x="37" y="44"/>
                  </a:cubicBezTo>
                  <a:cubicBezTo>
                    <a:pt x="3" y="0"/>
                    <a:pt x="3" y="0"/>
                    <a:pt x="3" y="0"/>
                  </a:cubicBezTo>
                </a:path>
              </a:pathLst>
            </a:custGeom>
            <a:solidFill>
              <a:schemeClr val="accent4">
                <a:lumMod val="75000"/>
              </a:schemeClr>
            </a:solidFill>
            <a:ln>
              <a:noFill/>
            </a:ln>
          </p:spPr>
          <p:txBody>
            <a:bodyPr vert="horz" wrap="square" lIns="96435" tIns="48218" rIns="96435" bIns="48218" numCol="1" anchor="t" anchorCtr="0" compatLnSpc="1"/>
            <a:lstStyle/>
            <a:p>
              <a:endParaRPr lang="en-US">
                <a:latin typeface="+mn-lt"/>
                <a:ea typeface="+mn-ea"/>
                <a:cs typeface="+mn-ea"/>
                <a:sym typeface="+mn-lt"/>
              </a:endParaRPr>
            </a:p>
          </p:txBody>
        </p:sp>
        <p:sp>
          <p:nvSpPr>
            <p:cNvPr id="159" name="Freeform 92"/>
            <p:cNvSpPr/>
            <p:nvPr/>
          </p:nvSpPr>
          <p:spPr bwMode="auto">
            <a:xfrm>
              <a:off x="7577138" y="2382838"/>
              <a:ext cx="485775" cy="269875"/>
            </a:xfrm>
            <a:custGeom>
              <a:avLst/>
              <a:gdLst>
                <a:gd name="T0" fmla="*/ 124 w 128"/>
                <a:gd name="T1" fmla="*/ 0 h 71"/>
                <a:gd name="T2" fmla="*/ 92 w 128"/>
                <a:gd name="T3" fmla="*/ 60 h 71"/>
                <a:gd name="T4" fmla="*/ 87 w 128"/>
                <a:gd name="T5" fmla="*/ 63 h 71"/>
                <a:gd name="T6" fmla="*/ 87 w 128"/>
                <a:gd name="T7" fmla="*/ 63 h 71"/>
                <a:gd name="T8" fmla="*/ 82 w 128"/>
                <a:gd name="T9" fmla="*/ 60 h 71"/>
                <a:gd name="T10" fmla="*/ 40 w 128"/>
                <a:gd name="T11" fmla="*/ 2 h 71"/>
                <a:gd name="T12" fmla="*/ 9 w 128"/>
                <a:gd name="T13" fmla="*/ 23 h 71"/>
                <a:gd name="T14" fmla="*/ 6 w 128"/>
                <a:gd name="T15" fmla="*/ 24 h 71"/>
                <a:gd name="T16" fmla="*/ 2 w 128"/>
                <a:gd name="T17" fmla="*/ 22 h 71"/>
                <a:gd name="T18" fmla="*/ 0 w 128"/>
                <a:gd name="T19" fmla="*/ 26 h 71"/>
                <a:gd name="T20" fmla="*/ 0 w 128"/>
                <a:gd name="T21" fmla="*/ 26 h 71"/>
                <a:gd name="T22" fmla="*/ 1 w 128"/>
                <a:gd name="T23" fmla="*/ 29 h 71"/>
                <a:gd name="T24" fmla="*/ 6 w 128"/>
                <a:gd name="T25" fmla="*/ 32 h 71"/>
                <a:gd name="T26" fmla="*/ 9 w 128"/>
                <a:gd name="T27" fmla="*/ 31 h 71"/>
                <a:gd name="T28" fmla="*/ 40 w 128"/>
                <a:gd name="T29" fmla="*/ 10 h 71"/>
                <a:gd name="T30" fmla="*/ 82 w 128"/>
                <a:gd name="T31" fmla="*/ 68 h 71"/>
                <a:gd name="T32" fmla="*/ 87 w 128"/>
                <a:gd name="T33" fmla="*/ 71 h 71"/>
                <a:gd name="T34" fmla="*/ 87 w 128"/>
                <a:gd name="T35" fmla="*/ 71 h 71"/>
                <a:gd name="T36" fmla="*/ 92 w 128"/>
                <a:gd name="T37" fmla="*/ 68 h 71"/>
                <a:gd name="T38" fmla="*/ 128 w 128"/>
                <a:gd name="T39" fmla="*/ 2 h 71"/>
                <a:gd name="T40" fmla="*/ 124 w 128"/>
                <a:gd name="T41" fmla="*/ 0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28" h="71">
                  <a:moveTo>
                    <a:pt x="124" y="0"/>
                  </a:moveTo>
                  <a:cubicBezTo>
                    <a:pt x="92" y="60"/>
                    <a:pt x="92" y="60"/>
                    <a:pt x="92" y="60"/>
                  </a:cubicBezTo>
                  <a:cubicBezTo>
                    <a:pt x="91" y="62"/>
                    <a:pt x="89" y="63"/>
                    <a:pt x="87" y="63"/>
                  </a:cubicBezTo>
                  <a:cubicBezTo>
                    <a:pt x="87" y="63"/>
                    <a:pt x="87" y="63"/>
                    <a:pt x="87" y="63"/>
                  </a:cubicBezTo>
                  <a:cubicBezTo>
                    <a:pt x="85" y="63"/>
                    <a:pt x="83" y="62"/>
                    <a:pt x="82" y="60"/>
                  </a:cubicBezTo>
                  <a:cubicBezTo>
                    <a:pt x="40" y="2"/>
                    <a:pt x="40" y="2"/>
                    <a:pt x="40" y="2"/>
                  </a:cubicBezTo>
                  <a:cubicBezTo>
                    <a:pt x="9" y="23"/>
                    <a:pt x="9" y="23"/>
                    <a:pt x="9" y="23"/>
                  </a:cubicBezTo>
                  <a:cubicBezTo>
                    <a:pt x="8" y="24"/>
                    <a:pt x="7" y="24"/>
                    <a:pt x="6" y="24"/>
                  </a:cubicBezTo>
                  <a:cubicBezTo>
                    <a:pt x="4" y="24"/>
                    <a:pt x="3" y="23"/>
                    <a:pt x="2" y="22"/>
                  </a:cubicBezTo>
                  <a:cubicBezTo>
                    <a:pt x="1" y="23"/>
                    <a:pt x="0" y="24"/>
                    <a:pt x="0" y="26"/>
                  </a:cubicBezTo>
                  <a:cubicBezTo>
                    <a:pt x="0" y="26"/>
                    <a:pt x="0" y="26"/>
                    <a:pt x="0" y="26"/>
                  </a:cubicBezTo>
                  <a:cubicBezTo>
                    <a:pt x="0" y="27"/>
                    <a:pt x="0" y="28"/>
                    <a:pt x="1" y="29"/>
                  </a:cubicBezTo>
                  <a:cubicBezTo>
                    <a:pt x="2" y="31"/>
                    <a:pt x="4" y="32"/>
                    <a:pt x="6" y="32"/>
                  </a:cubicBezTo>
                  <a:cubicBezTo>
                    <a:pt x="7" y="32"/>
                    <a:pt x="8" y="32"/>
                    <a:pt x="9" y="31"/>
                  </a:cubicBezTo>
                  <a:cubicBezTo>
                    <a:pt x="40" y="10"/>
                    <a:pt x="40" y="10"/>
                    <a:pt x="40" y="10"/>
                  </a:cubicBezTo>
                  <a:cubicBezTo>
                    <a:pt x="82" y="68"/>
                    <a:pt x="82" y="68"/>
                    <a:pt x="82" y="68"/>
                  </a:cubicBezTo>
                  <a:cubicBezTo>
                    <a:pt x="83" y="70"/>
                    <a:pt x="85" y="71"/>
                    <a:pt x="87" y="71"/>
                  </a:cubicBezTo>
                  <a:cubicBezTo>
                    <a:pt x="87" y="71"/>
                    <a:pt x="87" y="71"/>
                    <a:pt x="87" y="71"/>
                  </a:cubicBezTo>
                  <a:cubicBezTo>
                    <a:pt x="89" y="71"/>
                    <a:pt x="91" y="70"/>
                    <a:pt x="92" y="68"/>
                  </a:cubicBezTo>
                  <a:cubicBezTo>
                    <a:pt x="128" y="2"/>
                    <a:pt x="128" y="2"/>
                    <a:pt x="128" y="2"/>
                  </a:cubicBezTo>
                  <a:cubicBezTo>
                    <a:pt x="126" y="1"/>
                    <a:pt x="125" y="1"/>
                    <a:pt x="124" y="0"/>
                  </a:cubicBezTo>
                </a:path>
              </a:pathLst>
            </a:custGeom>
            <a:solidFill>
              <a:schemeClr val="accent4">
                <a:lumMod val="75000"/>
              </a:schemeClr>
            </a:solidFill>
            <a:ln>
              <a:noFill/>
            </a:ln>
          </p:spPr>
          <p:txBody>
            <a:bodyPr vert="horz" wrap="square" lIns="96435" tIns="48218" rIns="96435" bIns="48218" numCol="1" anchor="t" anchorCtr="0" compatLnSpc="1"/>
            <a:lstStyle/>
            <a:p>
              <a:endParaRPr lang="en-US">
                <a:latin typeface="+mn-lt"/>
                <a:ea typeface="+mn-ea"/>
                <a:cs typeface="+mn-ea"/>
                <a:sym typeface="+mn-lt"/>
              </a:endParaRPr>
            </a:p>
          </p:txBody>
        </p:sp>
        <p:sp>
          <p:nvSpPr>
            <p:cNvPr id="160" name="Freeform 93"/>
            <p:cNvSpPr/>
            <p:nvPr/>
          </p:nvSpPr>
          <p:spPr bwMode="auto">
            <a:xfrm>
              <a:off x="7572376" y="2243138"/>
              <a:ext cx="738188" cy="379412"/>
            </a:xfrm>
            <a:custGeom>
              <a:avLst/>
              <a:gdLst>
                <a:gd name="T0" fmla="*/ 88 w 194"/>
                <a:gd name="T1" fmla="*/ 100 h 100"/>
                <a:gd name="T2" fmla="*/ 83 w 194"/>
                <a:gd name="T3" fmla="*/ 97 h 100"/>
                <a:gd name="T4" fmla="*/ 41 w 194"/>
                <a:gd name="T5" fmla="*/ 39 h 100"/>
                <a:gd name="T6" fmla="*/ 10 w 194"/>
                <a:gd name="T7" fmla="*/ 60 h 100"/>
                <a:gd name="T8" fmla="*/ 2 w 194"/>
                <a:gd name="T9" fmla="*/ 58 h 100"/>
                <a:gd name="T10" fmla="*/ 4 w 194"/>
                <a:gd name="T11" fmla="*/ 50 h 100"/>
                <a:gd name="T12" fmla="*/ 40 w 194"/>
                <a:gd name="T13" fmla="*/ 26 h 100"/>
                <a:gd name="T14" fmla="*/ 48 w 194"/>
                <a:gd name="T15" fmla="*/ 28 h 100"/>
                <a:gd name="T16" fmla="*/ 87 w 194"/>
                <a:gd name="T17" fmla="*/ 83 h 100"/>
                <a:gd name="T18" fmla="*/ 130 w 194"/>
                <a:gd name="T19" fmla="*/ 4 h 100"/>
                <a:gd name="T20" fmla="*/ 135 w 194"/>
                <a:gd name="T21" fmla="*/ 1 h 100"/>
                <a:gd name="T22" fmla="*/ 140 w 194"/>
                <a:gd name="T23" fmla="*/ 3 h 100"/>
                <a:gd name="T24" fmla="*/ 192 w 194"/>
                <a:gd name="T25" fmla="*/ 70 h 100"/>
                <a:gd name="T26" fmla="*/ 191 w 194"/>
                <a:gd name="T27" fmla="*/ 79 h 100"/>
                <a:gd name="T28" fmla="*/ 182 w 194"/>
                <a:gd name="T29" fmla="*/ 78 h 100"/>
                <a:gd name="T30" fmla="*/ 136 w 194"/>
                <a:gd name="T31" fmla="*/ 17 h 100"/>
                <a:gd name="T32" fmla="*/ 93 w 194"/>
                <a:gd name="T33" fmla="*/ 97 h 100"/>
                <a:gd name="T34" fmla="*/ 88 w 194"/>
                <a:gd name="T35" fmla="*/ 100 h 100"/>
                <a:gd name="T36" fmla="*/ 88 w 194"/>
                <a:gd name="T37" fmla="*/ 100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94" h="100">
                  <a:moveTo>
                    <a:pt x="88" y="100"/>
                  </a:moveTo>
                  <a:cubicBezTo>
                    <a:pt x="86" y="100"/>
                    <a:pt x="84" y="99"/>
                    <a:pt x="83" y="97"/>
                  </a:cubicBezTo>
                  <a:cubicBezTo>
                    <a:pt x="41" y="39"/>
                    <a:pt x="41" y="39"/>
                    <a:pt x="41" y="39"/>
                  </a:cubicBezTo>
                  <a:cubicBezTo>
                    <a:pt x="10" y="60"/>
                    <a:pt x="10" y="60"/>
                    <a:pt x="10" y="60"/>
                  </a:cubicBezTo>
                  <a:cubicBezTo>
                    <a:pt x="8" y="62"/>
                    <a:pt x="4" y="61"/>
                    <a:pt x="2" y="58"/>
                  </a:cubicBezTo>
                  <a:cubicBezTo>
                    <a:pt x="0" y="56"/>
                    <a:pt x="1" y="52"/>
                    <a:pt x="4" y="50"/>
                  </a:cubicBezTo>
                  <a:cubicBezTo>
                    <a:pt x="40" y="26"/>
                    <a:pt x="40" y="26"/>
                    <a:pt x="40" y="26"/>
                  </a:cubicBezTo>
                  <a:cubicBezTo>
                    <a:pt x="42" y="24"/>
                    <a:pt x="46" y="25"/>
                    <a:pt x="48" y="28"/>
                  </a:cubicBezTo>
                  <a:cubicBezTo>
                    <a:pt x="87" y="83"/>
                    <a:pt x="87" y="83"/>
                    <a:pt x="87" y="83"/>
                  </a:cubicBezTo>
                  <a:cubicBezTo>
                    <a:pt x="130" y="4"/>
                    <a:pt x="130" y="4"/>
                    <a:pt x="130" y="4"/>
                  </a:cubicBezTo>
                  <a:cubicBezTo>
                    <a:pt x="131" y="2"/>
                    <a:pt x="133" y="1"/>
                    <a:pt x="135" y="1"/>
                  </a:cubicBezTo>
                  <a:cubicBezTo>
                    <a:pt x="137" y="0"/>
                    <a:pt x="139" y="1"/>
                    <a:pt x="140" y="3"/>
                  </a:cubicBezTo>
                  <a:cubicBezTo>
                    <a:pt x="192" y="70"/>
                    <a:pt x="192" y="70"/>
                    <a:pt x="192" y="70"/>
                  </a:cubicBezTo>
                  <a:cubicBezTo>
                    <a:pt x="194" y="73"/>
                    <a:pt x="193" y="77"/>
                    <a:pt x="191" y="79"/>
                  </a:cubicBezTo>
                  <a:cubicBezTo>
                    <a:pt x="188" y="81"/>
                    <a:pt x="184" y="80"/>
                    <a:pt x="182" y="78"/>
                  </a:cubicBezTo>
                  <a:cubicBezTo>
                    <a:pt x="136" y="17"/>
                    <a:pt x="136" y="17"/>
                    <a:pt x="136" y="17"/>
                  </a:cubicBezTo>
                  <a:cubicBezTo>
                    <a:pt x="93" y="97"/>
                    <a:pt x="93" y="97"/>
                    <a:pt x="93" y="97"/>
                  </a:cubicBezTo>
                  <a:cubicBezTo>
                    <a:pt x="92" y="99"/>
                    <a:pt x="90" y="100"/>
                    <a:pt x="88" y="100"/>
                  </a:cubicBezTo>
                  <a:cubicBezTo>
                    <a:pt x="88" y="100"/>
                    <a:pt x="88" y="100"/>
                    <a:pt x="88" y="100"/>
                  </a:cubicBezTo>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latin typeface="+mn-lt"/>
                <a:ea typeface="+mn-ea"/>
                <a:cs typeface="+mn-ea"/>
                <a:sym typeface="+mn-lt"/>
              </a:endParaRPr>
            </a:p>
          </p:txBody>
        </p:sp>
        <p:sp>
          <p:nvSpPr>
            <p:cNvPr id="161" name="Freeform 94"/>
            <p:cNvSpPr/>
            <p:nvPr/>
          </p:nvSpPr>
          <p:spPr bwMode="auto">
            <a:xfrm>
              <a:off x="8021638" y="2311400"/>
              <a:ext cx="3175" cy="30162"/>
            </a:xfrm>
            <a:custGeom>
              <a:avLst/>
              <a:gdLst>
                <a:gd name="T0" fmla="*/ 0 w 1"/>
                <a:gd name="T1" fmla="*/ 0 h 8"/>
                <a:gd name="T2" fmla="*/ 0 w 1"/>
                <a:gd name="T3" fmla="*/ 4 h 8"/>
                <a:gd name="T4" fmla="*/ 0 w 1"/>
                <a:gd name="T5" fmla="*/ 8 h 8"/>
                <a:gd name="T6" fmla="*/ 1 w 1"/>
                <a:gd name="T7" fmla="*/ 5 h 8"/>
                <a:gd name="T8" fmla="*/ 0 w 1"/>
                <a:gd name="T9" fmla="*/ 0 h 8"/>
              </a:gdLst>
              <a:ahLst/>
              <a:cxnLst>
                <a:cxn ang="0">
                  <a:pos x="T0" y="T1"/>
                </a:cxn>
                <a:cxn ang="0">
                  <a:pos x="T2" y="T3"/>
                </a:cxn>
                <a:cxn ang="0">
                  <a:pos x="T4" y="T5"/>
                </a:cxn>
                <a:cxn ang="0">
                  <a:pos x="T6" y="T7"/>
                </a:cxn>
                <a:cxn ang="0">
                  <a:pos x="T8" y="T9"/>
                </a:cxn>
              </a:cxnLst>
              <a:rect l="0" t="0" r="r" b="b"/>
              <a:pathLst>
                <a:path w="1" h="8">
                  <a:moveTo>
                    <a:pt x="0" y="0"/>
                  </a:moveTo>
                  <a:cubicBezTo>
                    <a:pt x="0" y="2"/>
                    <a:pt x="0" y="3"/>
                    <a:pt x="0" y="4"/>
                  </a:cubicBezTo>
                  <a:cubicBezTo>
                    <a:pt x="0" y="6"/>
                    <a:pt x="0" y="7"/>
                    <a:pt x="0" y="8"/>
                  </a:cubicBezTo>
                  <a:cubicBezTo>
                    <a:pt x="1" y="5"/>
                    <a:pt x="1" y="5"/>
                    <a:pt x="1" y="5"/>
                  </a:cubicBezTo>
                  <a:cubicBezTo>
                    <a:pt x="1" y="3"/>
                    <a:pt x="0" y="2"/>
                    <a:pt x="0" y="0"/>
                  </a:cubicBezTo>
                </a:path>
              </a:pathLst>
            </a:custGeom>
            <a:solidFill>
              <a:srgbClr val="65A192"/>
            </a:solid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latin typeface="+mn-lt"/>
                <a:ea typeface="+mn-ea"/>
                <a:cs typeface="+mn-ea"/>
                <a:sym typeface="+mn-lt"/>
              </a:endParaRPr>
            </a:p>
          </p:txBody>
        </p:sp>
        <p:sp>
          <p:nvSpPr>
            <p:cNvPr id="162" name="Freeform 95"/>
            <p:cNvSpPr/>
            <p:nvPr/>
          </p:nvSpPr>
          <p:spPr bwMode="auto">
            <a:xfrm>
              <a:off x="8021638" y="2265363"/>
              <a:ext cx="38100" cy="65087"/>
            </a:xfrm>
            <a:custGeom>
              <a:avLst/>
              <a:gdLst>
                <a:gd name="T0" fmla="*/ 10 w 10"/>
                <a:gd name="T1" fmla="*/ 0 h 17"/>
                <a:gd name="T2" fmla="*/ 0 w 10"/>
                <a:gd name="T3" fmla="*/ 12 h 17"/>
                <a:gd name="T4" fmla="*/ 1 w 10"/>
                <a:gd name="T5" fmla="*/ 17 h 17"/>
                <a:gd name="T6" fmla="*/ 10 w 10"/>
                <a:gd name="T7" fmla="*/ 0 h 17"/>
              </a:gdLst>
              <a:ahLst/>
              <a:cxnLst>
                <a:cxn ang="0">
                  <a:pos x="T0" y="T1"/>
                </a:cxn>
                <a:cxn ang="0">
                  <a:pos x="T2" y="T3"/>
                </a:cxn>
                <a:cxn ang="0">
                  <a:pos x="T4" y="T5"/>
                </a:cxn>
                <a:cxn ang="0">
                  <a:pos x="T6" y="T7"/>
                </a:cxn>
              </a:cxnLst>
              <a:rect l="0" t="0" r="r" b="b"/>
              <a:pathLst>
                <a:path w="10" h="17">
                  <a:moveTo>
                    <a:pt x="10" y="0"/>
                  </a:moveTo>
                  <a:cubicBezTo>
                    <a:pt x="5" y="2"/>
                    <a:pt x="1" y="7"/>
                    <a:pt x="0" y="12"/>
                  </a:cubicBezTo>
                  <a:cubicBezTo>
                    <a:pt x="0" y="14"/>
                    <a:pt x="1" y="15"/>
                    <a:pt x="1" y="17"/>
                  </a:cubicBezTo>
                  <a:cubicBezTo>
                    <a:pt x="10" y="0"/>
                    <a:pt x="10" y="0"/>
                    <a:pt x="10" y="0"/>
                  </a:cubicBezTo>
                </a:path>
              </a:pathLst>
            </a:custGeom>
            <a:solidFill>
              <a:srgbClr val="A65050"/>
            </a:solid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latin typeface="+mn-lt"/>
                <a:ea typeface="+mn-ea"/>
                <a:cs typeface="+mn-ea"/>
                <a:sym typeface="+mn-lt"/>
              </a:endParaRPr>
            </a:p>
          </p:txBody>
        </p:sp>
        <p:sp>
          <p:nvSpPr>
            <p:cNvPr id="163" name="Freeform 96"/>
            <p:cNvSpPr/>
            <p:nvPr/>
          </p:nvSpPr>
          <p:spPr bwMode="auto">
            <a:xfrm>
              <a:off x="8150226" y="2311400"/>
              <a:ext cx="0" cy="3175"/>
            </a:xfrm>
            <a:custGeom>
              <a:avLst/>
              <a:gdLst>
                <a:gd name="T0" fmla="*/ 0 h 1"/>
                <a:gd name="T1" fmla="*/ 1 h 1"/>
                <a:gd name="T2" fmla="*/ 1 h 1"/>
                <a:gd name="T3" fmla="*/ 0 h 1"/>
              </a:gdLst>
              <a:ahLst/>
              <a:cxnLst>
                <a:cxn ang="0">
                  <a:pos x="0" y="T0"/>
                </a:cxn>
                <a:cxn ang="0">
                  <a:pos x="0" y="T1"/>
                </a:cxn>
                <a:cxn ang="0">
                  <a:pos x="0" y="T2"/>
                </a:cxn>
                <a:cxn ang="0">
                  <a:pos x="0" y="T3"/>
                </a:cxn>
              </a:cxnLst>
              <a:rect l="0" t="0" r="r" b="b"/>
              <a:pathLst>
                <a:path h="1">
                  <a:moveTo>
                    <a:pt x="0" y="0"/>
                  </a:moveTo>
                  <a:cubicBezTo>
                    <a:pt x="0" y="1"/>
                    <a:pt x="0" y="1"/>
                    <a:pt x="0" y="1"/>
                  </a:cubicBezTo>
                  <a:cubicBezTo>
                    <a:pt x="0" y="1"/>
                    <a:pt x="0" y="1"/>
                    <a:pt x="0" y="1"/>
                  </a:cubicBezTo>
                  <a:cubicBezTo>
                    <a:pt x="0" y="1"/>
                    <a:pt x="0" y="1"/>
                    <a:pt x="0" y="0"/>
                  </a:cubicBezTo>
                </a:path>
              </a:pathLst>
            </a:custGeom>
            <a:solidFill>
              <a:srgbClr val="65A192"/>
            </a:solid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latin typeface="+mn-lt"/>
                <a:ea typeface="+mn-ea"/>
                <a:cs typeface="+mn-ea"/>
                <a:sym typeface="+mn-lt"/>
              </a:endParaRPr>
            </a:p>
          </p:txBody>
        </p:sp>
        <p:sp>
          <p:nvSpPr>
            <p:cNvPr id="164" name="Freeform 97"/>
            <p:cNvSpPr/>
            <p:nvPr/>
          </p:nvSpPr>
          <p:spPr bwMode="auto">
            <a:xfrm>
              <a:off x="8116888" y="2270125"/>
              <a:ext cx="33338" cy="44450"/>
            </a:xfrm>
            <a:custGeom>
              <a:avLst/>
              <a:gdLst>
                <a:gd name="T0" fmla="*/ 0 w 9"/>
                <a:gd name="T1" fmla="*/ 0 h 12"/>
                <a:gd name="T2" fmla="*/ 9 w 9"/>
                <a:gd name="T3" fmla="*/ 12 h 12"/>
                <a:gd name="T4" fmla="*/ 9 w 9"/>
                <a:gd name="T5" fmla="*/ 11 h 12"/>
                <a:gd name="T6" fmla="*/ 0 w 9"/>
                <a:gd name="T7" fmla="*/ 0 h 12"/>
              </a:gdLst>
              <a:ahLst/>
              <a:cxnLst>
                <a:cxn ang="0">
                  <a:pos x="T0" y="T1"/>
                </a:cxn>
                <a:cxn ang="0">
                  <a:pos x="T2" y="T3"/>
                </a:cxn>
                <a:cxn ang="0">
                  <a:pos x="T4" y="T5"/>
                </a:cxn>
                <a:cxn ang="0">
                  <a:pos x="T6" y="T7"/>
                </a:cxn>
              </a:cxnLst>
              <a:rect l="0" t="0" r="r" b="b"/>
              <a:pathLst>
                <a:path w="9" h="12">
                  <a:moveTo>
                    <a:pt x="0" y="0"/>
                  </a:moveTo>
                  <a:cubicBezTo>
                    <a:pt x="9" y="12"/>
                    <a:pt x="9" y="12"/>
                    <a:pt x="9" y="12"/>
                  </a:cubicBezTo>
                  <a:cubicBezTo>
                    <a:pt x="9" y="12"/>
                    <a:pt x="9" y="12"/>
                    <a:pt x="9" y="11"/>
                  </a:cubicBezTo>
                  <a:cubicBezTo>
                    <a:pt x="8" y="6"/>
                    <a:pt x="4" y="2"/>
                    <a:pt x="0" y="0"/>
                  </a:cubicBezTo>
                </a:path>
              </a:pathLst>
            </a:custGeom>
            <a:solidFill>
              <a:srgbClr val="A65050"/>
            </a:solid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latin typeface="+mn-lt"/>
                <a:ea typeface="+mn-ea"/>
                <a:cs typeface="+mn-ea"/>
                <a:sym typeface="+mn-lt"/>
              </a:endParaRPr>
            </a:p>
          </p:txBody>
        </p:sp>
        <p:sp>
          <p:nvSpPr>
            <p:cNvPr id="165" name="Freeform 98"/>
            <p:cNvSpPr/>
            <p:nvPr/>
          </p:nvSpPr>
          <p:spPr bwMode="auto">
            <a:xfrm>
              <a:off x="8062913" y="2360613"/>
              <a:ext cx="60325" cy="33337"/>
            </a:xfrm>
            <a:custGeom>
              <a:avLst/>
              <a:gdLst>
                <a:gd name="T0" fmla="*/ 11 w 16"/>
                <a:gd name="T1" fmla="*/ 0 h 9"/>
                <a:gd name="T2" fmla="*/ 6 w 16"/>
                <a:gd name="T3" fmla="*/ 1 h 9"/>
                <a:gd name="T4" fmla="*/ 3 w 16"/>
                <a:gd name="T5" fmla="*/ 1 h 9"/>
                <a:gd name="T6" fmla="*/ 0 w 16"/>
                <a:gd name="T7" fmla="*/ 8 h 9"/>
                <a:gd name="T8" fmla="*/ 6 w 16"/>
                <a:gd name="T9" fmla="*/ 9 h 9"/>
                <a:gd name="T10" fmla="*/ 16 w 16"/>
                <a:gd name="T11" fmla="*/ 6 h 9"/>
                <a:gd name="T12" fmla="*/ 11 w 16"/>
                <a:gd name="T13" fmla="*/ 0 h 9"/>
              </a:gdLst>
              <a:ahLst/>
              <a:cxnLst>
                <a:cxn ang="0">
                  <a:pos x="T0" y="T1"/>
                </a:cxn>
                <a:cxn ang="0">
                  <a:pos x="T2" y="T3"/>
                </a:cxn>
                <a:cxn ang="0">
                  <a:pos x="T4" y="T5"/>
                </a:cxn>
                <a:cxn ang="0">
                  <a:pos x="T6" y="T7"/>
                </a:cxn>
                <a:cxn ang="0">
                  <a:pos x="T8" y="T9"/>
                </a:cxn>
                <a:cxn ang="0">
                  <a:pos x="T10" y="T11"/>
                </a:cxn>
                <a:cxn ang="0">
                  <a:pos x="T12" y="T13"/>
                </a:cxn>
              </a:cxnLst>
              <a:rect l="0" t="0" r="r" b="b"/>
              <a:pathLst>
                <a:path w="16" h="9">
                  <a:moveTo>
                    <a:pt x="11" y="0"/>
                  </a:moveTo>
                  <a:cubicBezTo>
                    <a:pt x="10" y="1"/>
                    <a:pt x="8" y="1"/>
                    <a:pt x="6" y="1"/>
                  </a:cubicBezTo>
                  <a:cubicBezTo>
                    <a:pt x="5" y="1"/>
                    <a:pt x="4" y="1"/>
                    <a:pt x="3" y="1"/>
                  </a:cubicBezTo>
                  <a:cubicBezTo>
                    <a:pt x="0" y="8"/>
                    <a:pt x="0" y="8"/>
                    <a:pt x="0" y="8"/>
                  </a:cubicBezTo>
                  <a:cubicBezTo>
                    <a:pt x="2" y="9"/>
                    <a:pt x="4" y="9"/>
                    <a:pt x="6" y="9"/>
                  </a:cubicBezTo>
                  <a:cubicBezTo>
                    <a:pt x="10" y="9"/>
                    <a:pt x="13" y="8"/>
                    <a:pt x="16" y="6"/>
                  </a:cubicBezTo>
                  <a:cubicBezTo>
                    <a:pt x="11" y="0"/>
                    <a:pt x="11" y="0"/>
                    <a:pt x="11" y="0"/>
                  </a:cubicBezTo>
                </a:path>
              </a:pathLst>
            </a:custGeom>
            <a:solidFill>
              <a:srgbClr val="65A192"/>
            </a:solid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latin typeface="+mn-lt"/>
                <a:ea typeface="+mn-ea"/>
                <a:cs typeface="+mn-ea"/>
                <a:sym typeface="+mn-lt"/>
              </a:endParaRPr>
            </a:p>
          </p:txBody>
        </p:sp>
        <p:sp>
          <p:nvSpPr>
            <p:cNvPr id="166" name="Freeform 99"/>
            <p:cNvSpPr/>
            <p:nvPr/>
          </p:nvSpPr>
          <p:spPr bwMode="auto">
            <a:xfrm>
              <a:off x="8074026" y="2338388"/>
              <a:ext cx="30163" cy="25400"/>
            </a:xfrm>
            <a:custGeom>
              <a:avLst/>
              <a:gdLst>
                <a:gd name="T0" fmla="*/ 4 w 8"/>
                <a:gd name="T1" fmla="*/ 0 h 7"/>
                <a:gd name="T2" fmla="*/ 0 w 8"/>
                <a:gd name="T3" fmla="*/ 7 h 7"/>
                <a:gd name="T4" fmla="*/ 3 w 8"/>
                <a:gd name="T5" fmla="*/ 7 h 7"/>
                <a:gd name="T6" fmla="*/ 8 w 8"/>
                <a:gd name="T7" fmla="*/ 6 h 7"/>
                <a:gd name="T8" fmla="*/ 4 w 8"/>
                <a:gd name="T9" fmla="*/ 0 h 7"/>
              </a:gdLst>
              <a:ahLst/>
              <a:cxnLst>
                <a:cxn ang="0">
                  <a:pos x="T0" y="T1"/>
                </a:cxn>
                <a:cxn ang="0">
                  <a:pos x="T2" y="T3"/>
                </a:cxn>
                <a:cxn ang="0">
                  <a:pos x="T4" y="T5"/>
                </a:cxn>
                <a:cxn ang="0">
                  <a:pos x="T6" y="T7"/>
                </a:cxn>
                <a:cxn ang="0">
                  <a:pos x="T8" y="T9"/>
                </a:cxn>
              </a:cxnLst>
              <a:rect l="0" t="0" r="r" b="b"/>
              <a:pathLst>
                <a:path w="8" h="7">
                  <a:moveTo>
                    <a:pt x="4" y="0"/>
                  </a:moveTo>
                  <a:cubicBezTo>
                    <a:pt x="0" y="7"/>
                    <a:pt x="0" y="7"/>
                    <a:pt x="0" y="7"/>
                  </a:cubicBezTo>
                  <a:cubicBezTo>
                    <a:pt x="1" y="7"/>
                    <a:pt x="2" y="7"/>
                    <a:pt x="3" y="7"/>
                  </a:cubicBezTo>
                  <a:cubicBezTo>
                    <a:pt x="5" y="7"/>
                    <a:pt x="7" y="7"/>
                    <a:pt x="8" y="6"/>
                  </a:cubicBezTo>
                  <a:cubicBezTo>
                    <a:pt x="4" y="0"/>
                    <a:pt x="4" y="0"/>
                    <a:pt x="4" y="0"/>
                  </a:cubicBezTo>
                </a:path>
              </a:pathLst>
            </a:custGeom>
            <a:solidFill>
              <a:srgbClr val="A65050"/>
            </a:solid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latin typeface="+mn-lt"/>
                <a:ea typeface="+mn-ea"/>
                <a:cs typeface="+mn-ea"/>
                <a:sym typeface="+mn-lt"/>
              </a:endParaRPr>
            </a:p>
          </p:txBody>
        </p:sp>
        <p:sp>
          <p:nvSpPr>
            <p:cNvPr id="167" name="Freeform 100"/>
            <p:cNvSpPr/>
            <p:nvPr/>
          </p:nvSpPr>
          <p:spPr bwMode="auto">
            <a:xfrm>
              <a:off x="8104188" y="2352675"/>
              <a:ext cx="30163" cy="30162"/>
            </a:xfrm>
            <a:custGeom>
              <a:avLst/>
              <a:gdLst>
                <a:gd name="T0" fmla="*/ 5 w 8"/>
                <a:gd name="T1" fmla="*/ 0 h 8"/>
                <a:gd name="T2" fmla="*/ 0 w 8"/>
                <a:gd name="T3" fmla="*/ 2 h 8"/>
                <a:gd name="T4" fmla="*/ 5 w 8"/>
                <a:gd name="T5" fmla="*/ 8 h 8"/>
                <a:gd name="T6" fmla="*/ 8 w 8"/>
                <a:gd name="T7" fmla="*/ 5 h 8"/>
                <a:gd name="T8" fmla="*/ 5 w 8"/>
                <a:gd name="T9" fmla="*/ 0 h 8"/>
              </a:gdLst>
              <a:ahLst/>
              <a:cxnLst>
                <a:cxn ang="0">
                  <a:pos x="T0" y="T1"/>
                </a:cxn>
                <a:cxn ang="0">
                  <a:pos x="T2" y="T3"/>
                </a:cxn>
                <a:cxn ang="0">
                  <a:pos x="T4" y="T5"/>
                </a:cxn>
                <a:cxn ang="0">
                  <a:pos x="T6" y="T7"/>
                </a:cxn>
                <a:cxn ang="0">
                  <a:pos x="T8" y="T9"/>
                </a:cxn>
              </a:cxnLst>
              <a:rect l="0" t="0" r="r" b="b"/>
              <a:pathLst>
                <a:path w="8" h="8">
                  <a:moveTo>
                    <a:pt x="5" y="0"/>
                  </a:moveTo>
                  <a:cubicBezTo>
                    <a:pt x="3" y="1"/>
                    <a:pt x="2" y="2"/>
                    <a:pt x="0" y="2"/>
                  </a:cubicBezTo>
                  <a:cubicBezTo>
                    <a:pt x="5" y="8"/>
                    <a:pt x="5" y="8"/>
                    <a:pt x="5" y="8"/>
                  </a:cubicBezTo>
                  <a:cubicBezTo>
                    <a:pt x="6" y="7"/>
                    <a:pt x="7" y="6"/>
                    <a:pt x="8" y="5"/>
                  </a:cubicBezTo>
                  <a:cubicBezTo>
                    <a:pt x="5" y="0"/>
                    <a:pt x="5" y="0"/>
                    <a:pt x="5" y="0"/>
                  </a:cubicBezTo>
                </a:path>
              </a:pathLst>
            </a:custGeom>
            <a:solidFill>
              <a:srgbClr val="58877B"/>
            </a:solid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latin typeface="+mn-lt"/>
                <a:ea typeface="+mn-ea"/>
                <a:cs typeface="+mn-ea"/>
                <a:sym typeface="+mn-lt"/>
              </a:endParaRPr>
            </a:p>
          </p:txBody>
        </p:sp>
        <p:sp>
          <p:nvSpPr>
            <p:cNvPr id="168" name="Freeform 101"/>
            <p:cNvSpPr/>
            <p:nvPr/>
          </p:nvSpPr>
          <p:spPr bwMode="auto">
            <a:xfrm>
              <a:off x="8047038" y="2360613"/>
              <a:ext cx="26988" cy="30162"/>
            </a:xfrm>
            <a:custGeom>
              <a:avLst/>
              <a:gdLst>
                <a:gd name="T0" fmla="*/ 4 w 7"/>
                <a:gd name="T1" fmla="*/ 0 h 8"/>
                <a:gd name="T2" fmla="*/ 0 w 7"/>
                <a:gd name="T3" fmla="*/ 6 h 8"/>
                <a:gd name="T4" fmla="*/ 4 w 7"/>
                <a:gd name="T5" fmla="*/ 8 h 8"/>
                <a:gd name="T6" fmla="*/ 7 w 7"/>
                <a:gd name="T7" fmla="*/ 1 h 8"/>
                <a:gd name="T8" fmla="*/ 4 w 7"/>
                <a:gd name="T9" fmla="*/ 0 h 8"/>
              </a:gdLst>
              <a:ahLst/>
              <a:cxnLst>
                <a:cxn ang="0">
                  <a:pos x="T0" y="T1"/>
                </a:cxn>
                <a:cxn ang="0">
                  <a:pos x="T2" y="T3"/>
                </a:cxn>
                <a:cxn ang="0">
                  <a:pos x="T4" y="T5"/>
                </a:cxn>
                <a:cxn ang="0">
                  <a:pos x="T6" y="T7"/>
                </a:cxn>
                <a:cxn ang="0">
                  <a:pos x="T8" y="T9"/>
                </a:cxn>
              </a:cxnLst>
              <a:rect l="0" t="0" r="r" b="b"/>
              <a:pathLst>
                <a:path w="7" h="8">
                  <a:moveTo>
                    <a:pt x="4" y="0"/>
                  </a:moveTo>
                  <a:cubicBezTo>
                    <a:pt x="0" y="6"/>
                    <a:pt x="0" y="6"/>
                    <a:pt x="0" y="6"/>
                  </a:cubicBezTo>
                  <a:cubicBezTo>
                    <a:pt x="1" y="7"/>
                    <a:pt x="2" y="7"/>
                    <a:pt x="4" y="8"/>
                  </a:cubicBezTo>
                  <a:cubicBezTo>
                    <a:pt x="7" y="1"/>
                    <a:pt x="7" y="1"/>
                    <a:pt x="7" y="1"/>
                  </a:cubicBezTo>
                  <a:cubicBezTo>
                    <a:pt x="6" y="1"/>
                    <a:pt x="5" y="0"/>
                    <a:pt x="4" y="0"/>
                  </a:cubicBezTo>
                </a:path>
              </a:pathLst>
            </a:custGeom>
            <a:solidFill>
              <a:srgbClr val="58877B"/>
            </a:solid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latin typeface="+mn-lt"/>
                <a:ea typeface="+mn-ea"/>
                <a:cs typeface="+mn-ea"/>
                <a:sym typeface="+mn-lt"/>
              </a:endParaRPr>
            </a:p>
          </p:txBody>
        </p:sp>
        <p:sp>
          <p:nvSpPr>
            <p:cNvPr id="169" name="Freeform 102"/>
            <p:cNvSpPr/>
            <p:nvPr/>
          </p:nvSpPr>
          <p:spPr bwMode="auto">
            <a:xfrm>
              <a:off x="8062913" y="2306638"/>
              <a:ext cx="60325" cy="57150"/>
            </a:xfrm>
            <a:custGeom>
              <a:avLst/>
              <a:gdLst>
                <a:gd name="T0" fmla="*/ 7 w 16"/>
                <a:gd name="T1" fmla="*/ 0 h 15"/>
                <a:gd name="T2" fmla="*/ 0 w 16"/>
                <a:gd name="T3" fmla="*/ 14 h 15"/>
                <a:gd name="T4" fmla="*/ 0 w 16"/>
                <a:gd name="T5" fmla="*/ 14 h 15"/>
                <a:gd name="T6" fmla="*/ 3 w 16"/>
                <a:gd name="T7" fmla="*/ 15 h 15"/>
                <a:gd name="T8" fmla="*/ 7 w 16"/>
                <a:gd name="T9" fmla="*/ 8 h 15"/>
                <a:gd name="T10" fmla="*/ 11 w 16"/>
                <a:gd name="T11" fmla="*/ 14 h 15"/>
                <a:gd name="T12" fmla="*/ 16 w 16"/>
                <a:gd name="T13" fmla="*/ 12 h 15"/>
                <a:gd name="T14" fmla="*/ 16 w 16"/>
                <a:gd name="T15" fmla="*/ 12 h 15"/>
                <a:gd name="T16" fmla="*/ 7 w 16"/>
                <a:gd name="T17" fmla="*/ 0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 h="15">
                  <a:moveTo>
                    <a:pt x="7" y="0"/>
                  </a:moveTo>
                  <a:cubicBezTo>
                    <a:pt x="0" y="14"/>
                    <a:pt x="0" y="14"/>
                    <a:pt x="0" y="14"/>
                  </a:cubicBezTo>
                  <a:cubicBezTo>
                    <a:pt x="0" y="14"/>
                    <a:pt x="0" y="14"/>
                    <a:pt x="0" y="14"/>
                  </a:cubicBezTo>
                  <a:cubicBezTo>
                    <a:pt x="1" y="14"/>
                    <a:pt x="2" y="15"/>
                    <a:pt x="3" y="15"/>
                  </a:cubicBezTo>
                  <a:cubicBezTo>
                    <a:pt x="7" y="8"/>
                    <a:pt x="7" y="8"/>
                    <a:pt x="7" y="8"/>
                  </a:cubicBezTo>
                  <a:cubicBezTo>
                    <a:pt x="11" y="14"/>
                    <a:pt x="11" y="14"/>
                    <a:pt x="11" y="14"/>
                  </a:cubicBezTo>
                  <a:cubicBezTo>
                    <a:pt x="13" y="14"/>
                    <a:pt x="14" y="13"/>
                    <a:pt x="16" y="12"/>
                  </a:cubicBezTo>
                  <a:cubicBezTo>
                    <a:pt x="16" y="12"/>
                    <a:pt x="16" y="12"/>
                    <a:pt x="16" y="12"/>
                  </a:cubicBezTo>
                  <a:cubicBezTo>
                    <a:pt x="7" y="0"/>
                    <a:pt x="7" y="0"/>
                    <a:pt x="7" y="0"/>
                  </a:cubicBezTo>
                </a:path>
              </a:pathLst>
            </a:custGeom>
            <a:solidFill>
              <a:srgbClr val="8C4646"/>
            </a:solid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latin typeface="+mn-lt"/>
                <a:ea typeface="+mn-ea"/>
                <a:cs typeface="+mn-ea"/>
                <a:sym typeface="+mn-lt"/>
              </a:endParaRPr>
            </a:p>
          </p:txBody>
        </p:sp>
        <p:sp>
          <p:nvSpPr>
            <p:cNvPr id="170" name="Freeform 103"/>
            <p:cNvSpPr/>
            <p:nvPr/>
          </p:nvSpPr>
          <p:spPr bwMode="auto">
            <a:xfrm>
              <a:off x="8021638" y="2262188"/>
              <a:ext cx="131763" cy="120650"/>
            </a:xfrm>
            <a:custGeom>
              <a:avLst/>
              <a:gdLst>
                <a:gd name="T0" fmla="*/ 17 w 35"/>
                <a:gd name="T1" fmla="*/ 0 h 32"/>
                <a:gd name="T2" fmla="*/ 17 w 35"/>
                <a:gd name="T3" fmla="*/ 0 h 32"/>
                <a:gd name="T4" fmla="*/ 10 w 35"/>
                <a:gd name="T5" fmla="*/ 1 h 32"/>
                <a:gd name="T6" fmla="*/ 1 w 35"/>
                <a:gd name="T7" fmla="*/ 18 h 32"/>
                <a:gd name="T8" fmla="*/ 0 w 35"/>
                <a:gd name="T9" fmla="*/ 21 h 32"/>
                <a:gd name="T10" fmla="*/ 7 w 35"/>
                <a:gd name="T11" fmla="*/ 32 h 32"/>
                <a:gd name="T12" fmla="*/ 11 w 35"/>
                <a:gd name="T13" fmla="*/ 26 h 32"/>
                <a:gd name="T14" fmla="*/ 18 w 35"/>
                <a:gd name="T15" fmla="*/ 12 h 32"/>
                <a:gd name="T16" fmla="*/ 27 w 35"/>
                <a:gd name="T17" fmla="*/ 24 h 32"/>
                <a:gd name="T18" fmla="*/ 30 w 35"/>
                <a:gd name="T19" fmla="*/ 29 h 32"/>
                <a:gd name="T20" fmla="*/ 35 w 35"/>
                <a:gd name="T21" fmla="*/ 17 h 32"/>
                <a:gd name="T22" fmla="*/ 35 w 35"/>
                <a:gd name="T23" fmla="*/ 17 h 32"/>
                <a:gd name="T24" fmla="*/ 34 w 35"/>
                <a:gd name="T25" fmla="*/ 14 h 32"/>
                <a:gd name="T26" fmla="*/ 34 w 35"/>
                <a:gd name="T27" fmla="*/ 14 h 32"/>
                <a:gd name="T28" fmla="*/ 25 w 35"/>
                <a:gd name="T29" fmla="*/ 2 h 32"/>
                <a:gd name="T30" fmla="*/ 17 w 35"/>
                <a:gd name="T31" fmla="*/ 0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5" h="32">
                  <a:moveTo>
                    <a:pt x="17" y="0"/>
                  </a:moveTo>
                  <a:cubicBezTo>
                    <a:pt x="17" y="0"/>
                    <a:pt x="17" y="0"/>
                    <a:pt x="17" y="0"/>
                  </a:cubicBezTo>
                  <a:cubicBezTo>
                    <a:pt x="15" y="0"/>
                    <a:pt x="12" y="0"/>
                    <a:pt x="10" y="1"/>
                  </a:cubicBezTo>
                  <a:cubicBezTo>
                    <a:pt x="1" y="18"/>
                    <a:pt x="1" y="18"/>
                    <a:pt x="1" y="18"/>
                  </a:cubicBezTo>
                  <a:cubicBezTo>
                    <a:pt x="0" y="21"/>
                    <a:pt x="0" y="21"/>
                    <a:pt x="0" y="21"/>
                  </a:cubicBezTo>
                  <a:cubicBezTo>
                    <a:pt x="1" y="25"/>
                    <a:pt x="3" y="29"/>
                    <a:pt x="7" y="32"/>
                  </a:cubicBezTo>
                  <a:cubicBezTo>
                    <a:pt x="11" y="26"/>
                    <a:pt x="11" y="26"/>
                    <a:pt x="11" y="26"/>
                  </a:cubicBezTo>
                  <a:cubicBezTo>
                    <a:pt x="18" y="12"/>
                    <a:pt x="18" y="12"/>
                    <a:pt x="18" y="12"/>
                  </a:cubicBezTo>
                  <a:cubicBezTo>
                    <a:pt x="27" y="24"/>
                    <a:pt x="27" y="24"/>
                    <a:pt x="27" y="24"/>
                  </a:cubicBezTo>
                  <a:cubicBezTo>
                    <a:pt x="30" y="29"/>
                    <a:pt x="30" y="29"/>
                    <a:pt x="30" y="29"/>
                  </a:cubicBezTo>
                  <a:cubicBezTo>
                    <a:pt x="33" y="26"/>
                    <a:pt x="35" y="22"/>
                    <a:pt x="35" y="17"/>
                  </a:cubicBezTo>
                  <a:cubicBezTo>
                    <a:pt x="35" y="17"/>
                    <a:pt x="35" y="17"/>
                    <a:pt x="35" y="17"/>
                  </a:cubicBezTo>
                  <a:cubicBezTo>
                    <a:pt x="35" y="16"/>
                    <a:pt x="34" y="15"/>
                    <a:pt x="34" y="14"/>
                  </a:cubicBezTo>
                  <a:cubicBezTo>
                    <a:pt x="34" y="14"/>
                    <a:pt x="34" y="14"/>
                    <a:pt x="34" y="14"/>
                  </a:cubicBezTo>
                  <a:cubicBezTo>
                    <a:pt x="25" y="2"/>
                    <a:pt x="25" y="2"/>
                    <a:pt x="25" y="2"/>
                  </a:cubicBezTo>
                  <a:cubicBezTo>
                    <a:pt x="22" y="1"/>
                    <a:pt x="20" y="0"/>
                    <a:pt x="17" y="0"/>
                  </a:cubicBezTo>
                </a:path>
              </a:pathLst>
            </a:custGeom>
            <a:solidFill>
              <a:srgbClr val="D3D2D2"/>
            </a:solid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latin typeface="+mn-lt"/>
                <a:ea typeface="+mn-ea"/>
                <a:cs typeface="+mn-ea"/>
                <a:sym typeface="+mn-lt"/>
              </a:endParaRPr>
            </a:p>
          </p:txBody>
        </p:sp>
        <p:sp>
          <p:nvSpPr>
            <p:cNvPr id="171" name="Oval 104"/>
            <p:cNvSpPr>
              <a:spLocks noChangeArrowheads="1"/>
            </p:cNvSpPr>
            <p:nvPr/>
          </p:nvSpPr>
          <p:spPr bwMode="auto">
            <a:xfrm>
              <a:off x="8021638" y="2232025"/>
              <a:ext cx="131763" cy="131762"/>
            </a:xfrm>
            <a:prstGeom prst="ellipse">
              <a:avLst/>
            </a:prstGeom>
            <a:solidFill>
              <a:srgbClr val="4F5D73"/>
            </a:solid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latin typeface="+mn-lt"/>
                <a:ea typeface="+mn-ea"/>
                <a:cs typeface="+mn-ea"/>
                <a:sym typeface="+mn-lt"/>
              </a:endParaRPr>
            </a:p>
          </p:txBody>
        </p:sp>
      </p:grpSp>
      <p:grpSp>
        <p:nvGrpSpPr>
          <p:cNvPr id="194" name="Group 193"/>
          <p:cNvGrpSpPr/>
          <p:nvPr/>
        </p:nvGrpSpPr>
        <p:grpSpPr>
          <a:xfrm>
            <a:off x="9807961" y="2054274"/>
            <a:ext cx="1022952" cy="1022951"/>
            <a:chOff x="9299575" y="1947863"/>
            <a:chExt cx="969963" cy="969962"/>
          </a:xfrm>
        </p:grpSpPr>
        <p:sp>
          <p:nvSpPr>
            <p:cNvPr id="174" name="Oval 108"/>
            <p:cNvSpPr>
              <a:spLocks noChangeArrowheads="1"/>
            </p:cNvSpPr>
            <p:nvPr/>
          </p:nvSpPr>
          <p:spPr bwMode="auto">
            <a:xfrm>
              <a:off x="9299575" y="1947863"/>
              <a:ext cx="969963" cy="969962"/>
            </a:xfrm>
            <a:prstGeom prst="ellipse">
              <a:avLst/>
            </a:prstGeom>
            <a:solidFill>
              <a:schemeClr val="accent5"/>
            </a:solidFill>
            <a:ln>
              <a:noFill/>
            </a:ln>
          </p:spPr>
          <p:txBody>
            <a:bodyPr vert="horz" wrap="square" lIns="96435" tIns="48218" rIns="96435" bIns="48218" numCol="1" anchor="t" anchorCtr="0" compatLnSpc="1"/>
            <a:lstStyle/>
            <a:p>
              <a:endParaRPr lang="en-US">
                <a:latin typeface="+mn-lt"/>
                <a:ea typeface="+mn-ea"/>
                <a:cs typeface="+mn-ea"/>
                <a:sym typeface="+mn-lt"/>
              </a:endParaRPr>
            </a:p>
          </p:txBody>
        </p:sp>
        <p:sp>
          <p:nvSpPr>
            <p:cNvPr id="175" name="Freeform 109"/>
            <p:cNvSpPr/>
            <p:nvPr/>
          </p:nvSpPr>
          <p:spPr bwMode="auto">
            <a:xfrm>
              <a:off x="9572625" y="2205038"/>
              <a:ext cx="439738" cy="576262"/>
            </a:xfrm>
            <a:custGeom>
              <a:avLst/>
              <a:gdLst>
                <a:gd name="T0" fmla="*/ 112 w 116"/>
                <a:gd name="T1" fmla="*/ 0 h 152"/>
                <a:gd name="T2" fmla="*/ 44 w 116"/>
                <a:gd name="T3" fmla="*/ 0 h 152"/>
                <a:gd name="T4" fmla="*/ 40 w 116"/>
                <a:gd name="T5" fmla="*/ 2 h 152"/>
                <a:gd name="T6" fmla="*/ 8 w 116"/>
                <a:gd name="T7" fmla="*/ 66 h 152"/>
                <a:gd name="T8" fmla="*/ 9 w 116"/>
                <a:gd name="T9" fmla="*/ 70 h 152"/>
                <a:gd name="T10" fmla="*/ 12 w 116"/>
                <a:gd name="T11" fmla="*/ 72 h 152"/>
                <a:gd name="T12" fmla="*/ 34 w 116"/>
                <a:gd name="T13" fmla="*/ 72 h 152"/>
                <a:gd name="T14" fmla="*/ 0 w 116"/>
                <a:gd name="T15" fmla="*/ 146 h 152"/>
                <a:gd name="T16" fmla="*/ 2 w 116"/>
                <a:gd name="T17" fmla="*/ 151 h 152"/>
                <a:gd name="T18" fmla="*/ 4 w 116"/>
                <a:gd name="T19" fmla="*/ 152 h 152"/>
                <a:gd name="T20" fmla="*/ 7 w 116"/>
                <a:gd name="T21" fmla="*/ 151 h 152"/>
                <a:gd name="T22" fmla="*/ 103 w 116"/>
                <a:gd name="T23" fmla="*/ 71 h 152"/>
                <a:gd name="T24" fmla="*/ 104 w 116"/>
                <a:gd name="T25" fmla="*/ 67 h 152"/>
                <a:gd name="T26" fmla="*/ 100 w 116"/>
                <a:gd name="T27" fmla="*/ 64 h 152"/>
                <a:gd name="T28" fmla="*/ 76 w 116"/>
                <a:gd name="T29" fmla="*/ 64 h 152"/>
                <a:gd name="T30" fmla="*/ 115 w 116"/>
                <a:gd name="T31" fmla="*/ 6 h 152"/>
                <a:gd name="T32" fmla="*/ 116 w 116"/>
                <a:gd name="T33" fmla="*/ 2 h 152"/>
                <a:gd name="T34" fmla="*/ 112 w 116"/>
                <a:gd name="T35" fmla="*/ 0 h 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16" h="152">
                  <a:moveTo>
                    <a:pt x="112" y="0"/>
                  </a:moveTo>
                  <a:cubicBezTo>
                    <a:pt x="44" y="0"/>
                    <a:pt x="44" y="0"/>
                    <a:pt x="44" y="0"/>
                  </a:cubicBezTo>
                  <a:cubicBezTo>
                    <a:pt x="42" y="0"/>
                    <a:pt x="41" y="1"/>
                    <a:pt x="40" y="2"/>
                  </a:cubicBezTo>
                  <a:cubicBezTo>
                    <a:pt x="8" y="66"/>
                    <a:pt x="8" y="66"/>
                    <a:pt x="8" y="66"/>
                  </a:cubicBezTo>
                  <a:cubicBezTo>
                    <a:pt x="8" y="67"/>
                    <a:pt x="8" y="69"/>
                    <a:pt x="9" y="70"/>
                  </a:cubicBezTo>
                  <a:cubicBezTo>
                    <a:pt x="9" y="71"/>
                    <a:pt x="11" y="72"/>
                    <a:pt x="12" y="72"/>
                  </a:cubicBezTo>
                  <a:cubicBezTo>
                    <a:pt x="34" y="72"/>
                    <a:pt x="34" y="72"/>
                    <a:pt x="34" y="72"/>
                  </a:cubicBezTo>
                  <a:cubicBezTo>
                    <a:pt x="0" y="146"/>
                    <a:pt x="0" y="146"/>
                    <a:pt x="0" y="146"/>
                  </a:cubicBezTo>
                  <a:cubicBezTo>
                    <a:pt x="0" y="148"/>
                    <a:pt x="0" y="150"/>
                    <a:pt x="2" y="151"/>
                  </a:cubicBezTo>
                  <a:cubicBezTo>
                    <a:pt x="2" y="152"/>
                    <a:pt x="3" y="152"/>
                    <a:pt x="4" y="152"/>
                  </a:cubicBezTo>
                  <a:cubicBezTo>
                    <a:pt x="5" y="152"/>
                    <a:pt x="6" y="152"/>
                    <a:pt x="7" y="151"/>
                  </a:cubicBezTo>
                  <a:cubicBezTo>
                    <a:pt x="103" y="71"/>
                    <a:pt x="103" y="71"/>
                    <a:pt x="103" y="71"/>
                  </a:cubicBezTo>
                  <a:cubicBezTo>
                    <a:pt x="104" y="70"/>
                    <a:pt x="104" y="68"/>
                    <a:pt x="104" y="67"/>
                  </a:cubicBezTo>
                  <a:cubicBezTo>
                    <a:pt x="103" y="65"/>
                    <a:pt x="102" y="64"/>
                    <a:pt x="100" y="64"/>
                  </a:cubicBezTo>
                  <a:cubicBezTo>
                    <a:pt x="76" y="64"/>
                    <a:pt x="76" y="64"/>
                    <a:pt x="76" y="64"/>
                  </a:cubicBezTo>
                  <a:cubicBezTo>
                    <a:pt x="115" y="6"/>
                    <a:pt x="115" y="6"/>
                    <a:pt x="115" y="6"/>
                  </a:cubicBezTo>
                  <a:cubicBezTo>
                    <a:pt x="116" y="5"/>
                    <a:pt x="116" y="3"/>
                    <a:pt x="116" y="2"/>
                  </a:cubicBezTo>
                  <a:cubicBezTo>
                    <a:pt x="115" y="1"/>
                    <a:pt x="114" y="0"/>
                    <a:pt x="112" y="0"/>
                  </a:cubicBezTo>
                </a:path>
              </a:pathLst>
            </a:custGeom>
            <a:solidFill>
              <a:schemeClr val="accent5">
                <a:lumMod val="75000"/>
              </a:schemeClr>
            </a:solidFill>
            <a:ln>
              <a:noFill/>
            </a:ln>
          </p:spPr>
          <p:txBody>
            <a:bodyPr vert="horz" wrap="square" lIns="96435" tIns="48218" rIns="96435" bIns="48218" numCol="1" anchor="t" anchorCtr="0" compatLnSpc="1"/>
            <a:lstStyle/>
            <a:p>
              <a:endParaRPr lang="en-US">
                <a:latin typeface="+mn-lt"/>
                <a:ea typeface="+mn-ea"/>
                <a:cs typeface="+mn-ea"/>
                <a:sym typeface="+mn-lt"/>
              </a:endParaRPr>
            </a:p>
          </p:txBody>
        </p:sp>
        <p:sp>
          <p:nvSpPr>
            <p:cNvPr id="176" name="Freeform 110"/>
            <p:cNvSpPr/>
            <p:nvPr/>
          </p:nvSpPr>
          <p:spPr bwMode="auto">
            <a:xfrm>
              <a:off x="9572625" y="2174875"/>
              <a:ext cx="439738" cy="576262"/>
            </a:xfrm>
            <a:custGeom>
              <a:avLst/>
              <a:gdLst>
                <a:gd name="T0" fmla="*/ 116 w 116"/>
                <a:gd name="T1" fmla="*/ 2 h 152"/>
                <a:gd name="T2" fmla="*/ 112 w 116"/>
                <a:gd name="T3" fmla="*/ 0 h 152"/>
                <a:gd name="T4" fmla="*/ 44 w 116"/>
                <a:gd name="T5" fmla="*/ 0 h 152"/>
                <a:gd name="T6" fmla="*/ 40 w 116"/>
                <a:gd name="T7" fmla="*/ 2 h 152"/>
                <a:gd name="T8" fmla="*/ 8 w 116"/>
                <a:gd name="T9" fmla="*/ 66 h 152"/>
                <a:gd name="T10" fmla="*/ 9 w 116"/>
                <a:gd name="T11" fmla="*/ 70 h 152"/>
                <a:gd name="T12" fmla="*/ 12 w 116"/>
                <a:gd name="T13" fmla="*/ 72 h 152"/>
                <a:gd name="T14" fmla="*/ 34 w 116"/>
                <a:gd name="T15" fmla="*/ 72 h 152"/>
                <a:gd name="T16" fmla="*/ 0 w 116"/>
                <a:gd name="T17" fmla="*/ 146 h 152"/>
                <a:gd name="T18" fmla="*/ 2 w 116"/>
                <a:gd name="T19" fmla="*/ 151 h 152"/>
                <a:gd name="T20" fmla="*/ 4 w 116"/>
                <a:gd name="T21" fmla="*/ 152 h 152"/>
                <a:gd name="T22" fmla="*/ 7 w 116"/>
                <a:gd name="T23" fmla="*/ 151 h 152"/>
                <a:gd name="T24" fmla="*/ 103 w 116"/>
                <a:gd name="T25" fmla="*/ 71 h 152"/>
                <a:gd name="T26" fmla="*/ 104 w 116"/>
                <a:gd name="T27" fmla="*/ 67 h 152"/>
                <a:gd name="T28" fmla="*/ 100 w 116"/>
                <a:gd name="T29" fmla="*/ 64 h 152"/>
                <a:gd name="T30" fmla="*/ 76 w 116"/>
                <a:gd name="T31" fmla="*/ 64 h 152"/>
                <a:gd name="T32" fmla="*/ 115 w 116"/>
                <a:gd name="T33" fmla="*/ 6 h 152"/>
                <a:gd name="T34" fmla="*/ 116 w 116"/>
                <a:gd name="T35" fmla="*/ 2 h 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16" h="152">
                  <a:moveTo>
                    <a:pt x="116" y="2"/>
                  </a:moveTo>
                  <a:cubicBezTo>
                    <a:pt x="115" y="1"/>
                    <a:pt x="113" y="0"/>
                    <a:pt x="112" y="0"/>
                  </a:cubicBezTo>
                  <a:cubicBezTo>
                    <a:pt x="44" y="0"/>
                    <a:pt x="44" y="0"/>
                    <a:pt x="44" y="0"/>
                  </a:cubicBezTo>
                  <a:cubicBezTo>
                    <a:pt x="42" y="0"/>
                    <a:pt x="41" y="1"/>
                    <a:pt x="40" y="2"/>
                  </a:cubicBezTo>
                  <a:cubicBezTo>
                    <a:pt x="8" y="66"/>
                    <a:pt x="8" y="66"/>
                    <a:pt x="8" y="66"/>
                  </a:cubicBezTo>
                  <a:cubicBezTo>
                    <a:pt x="8" y="67"/>
                    <a:pt x="8" y="69"/>
                    <a:pt x="9" y="70"/>
                  </a:cubicBezTo>
                  <a:cubicBezTo>
                    <a:pt x="9" y="71"/>
                    <a:pt x="11" y="72"/>
                    <a:pt x="12" y="72"/>
                  </a:cubicBezTo>
                  <a:cubicBezTo>
                    <a:pt x="34" y="72"/>
                    <a:pt x="34" y="72"/>
                    <a:pt x="34" y="72"/>
                  </a:cubicBezTo>
                  <a:cubicBezTo>
                    <a:pt x="0" y="146"/>
                    <a:pt x="0" y="146"/>
                    <a:pt x="0" y="146"/>
                  </a:cubicBezTo>
                  <a:cubicBezTo>
                    <a:pt x="0" y="148"/>
                    <a:pt x="0" y="150"/>
                    <a:pt x="2" y="151"/>
                  </a:cubicBezTo>
                  <a:cubicBezTo>
                    <a:pt x="2" y="152"/>
                    <a:pt x="3" y="152"/>
                    <a:pt x="4" y="152"/>
                  </a:cubicBezTo>
                  <a:cubicBezTo>
                    <a:pt x="5" y="152"/>
                    <a:pt x="6" y="152"/>
                    <a:pt x="7" y="151"/>
                  </a:cubicBezTo>
                  <a:cubicBezTo>
                    <a:pt x="103" y="71"/>
                    <a:pt x="103" y="71"/>
                    <a:pt x="103" y="71"/>
                  </a:cubicBezTo>
                  <a:cubicBezTo>
                    <a:pt x="104" y="70"/>
                    <a:pt x="104" y="68"/>
                    <a:pt x="104" y="67"/>
                  </a:cubicBezTo>
                  <a:cubicBezTo>
                    <a:pt x="103" y="65"/>
                    <a:pt x="102" y="64"/>
                    <a:pt x="100" y="64"/>
                  </a:cubicBezTo>
                  <a:cubicBezTo>
                    <a:pt x="76" y="64"/>
                    <a:pt x="76" y="64"/>
                    <a:pt x="76" y="64"/>
                  </a:cubicBezTo>
                  <a:cubicBezTo>
                    <a:pt x="115" y="6"/>
                    <a:pt x="115" y="6"/>
                    <a:pt x="115" y="6"/>
                  </a:cubicBezTo>
                  <a:cubicBezTo>
                    <a:pt x="116" y="5"/>
                    <a:pt x="116" y="3"/>
                    <a:pt x="116" y="2"/>
                  </a:cubicBezTo>
                </a:path>
              </a:pathLst>
            </a:custGeom>
            <a:solidFill>
              <a:srgbClr val="F5CF87"/>
            </a:solid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latin typeface="+mn-lt"/>
                <a:ea typeface="+mn-ea"/>
                <a:cs typeface="+mn-ea"/>
                <a:sym typeface="+mn-lt"/>
              </a:endParaRPr>
            </a:p>
          </p:txBody>
        </p:sp>
      </p:grpSp>
      <p:grpSp>
        <p:nvGrpSpPr>
          <p:cNvPr id="69" name="Group 68"/>
          <p:cNvGrpSpPr/>
          <p:nvPr/>
        </p:nvGrpSpPr>
        <p:grpSpPr>
          <a:xfrm>
            <a:off x="1163094" y="3884465"/>
            <a:ext cx="1898449" cy="1302692"/>
            <a:chOff x="8309546" y="1756270"/>
            <a:chExt cx="1800110" cy="1235212"/>
          </a:xfrm>
        </p:grpSpPr>
        <p:sp>
          <p:nvSpPr>
            <p:cNvPr id="70" name="TextBox 69"/>
            <p:cNvSpPr txBox="1"/>
            <p:nvPr/>
          </p:nvSpPr>
          <p:spPr>
            <a:xfrm>
              <a:off x="8309548" y="2141644"/>
              <a:ext cx="1800108" cy="849838"/>
            </a:xfrm>
            <a:prstGeom prst="rect">
              <a:avLst/>
            </a:prstGeom>
            <a:noFill/>
          </p:spPr>
          <p:txBody>
            <a:bodyPr wrap="square" rIns="151867" bIns="37967" numCol="1" spcCol="360000" rtlCol="0">
              <a:spAutoFit/>
            </a:bodyPr>
            <a:lstStyle/>
            <a:p>
              <a:pPr algn="just"/>
              <a:r>
                <a:rPr lang="en-US" sz="1055" dirty="0">
                  <a:solidFill>
                    <a:schemeClr val="bg1">
                      <a:lumMod val="65000"/>
                    </a:schemeClr>
                  </a:solidFill>
                  <a:latin typeface="+mn-lt"/>
                  <a:ea typeface="+mn-ea"/>
                  <a:cs typeface="+mn-ea"/>
                  <a:sym typeface="+mn-lt"/>
                </a:rPr>
                <a:t>There are many variations of passages of Lorem Ipsum available, but the majority have suffered alteration.</a:t>
              </a:r>
              <a:endParaRPr lang="en-US" sz="1055" b="1" dirty="0">
                <a:solidFill>
                  <a:schemeClr val="bg1">
                    <a:lumMod val="65000"/>
                  </a:schemeClr>
                </a:solidFill>
                <a:latin typeface="+mn-lt"/>
                <a:ea typeface="+mn-ea"/>
                <a:cs typeface="+mn-ea"/>
                <a:sym typeface="+mn-lt"/>
              </a:endParaRPr>
            </a:p>
          </p:txBody>
        </p:sp>
        <p:sp>
          <p:nvSpPr>
            <p:cNvPr id="71" name="Rectangle 70"/>
            <p:cNvSpPr/>
            <p:nvPr/>
          </p:nvSpPr>
          <p:spPr>
            <a:xfrm>
              <a:off x="8309546" y="1756270"/>
              <a:ext cx="1406274" cy="333725"/>
            </a:xfrm>
            <a:prstGeom prst="rect">
              <a:avLst/>
            </a:prstGeom>
          </p:spPr>
          <p:txBody>
            <a:bodyPr wrap="none">
              <a:spAutoFit/>
            </a:bodyPr>
            <a:lstStyle/>
            <a:p>
              <a:r>
                <a:rPr lang="zh-CN" altLang="en-US" sz="1687" b="1" dirty="0" smtClean="0">
                  <a:solidFill>
                    <a:schemeClr val="accent1"/>
                  </a:solidFill>
                  <a:latin typeface="+mn-lt"/>
                  <a:ea typeface="+mn-ea"/>
                  <a:cs typeface="+mn-ea"/>
                  <a:sym typeface="+mn-lt"/>
                </a:rPr>
                <a:t>点此替换文本</a:t>
              </a:r>
              <a:endParaRPr lang="en-US" sz="1687" dirty="0">
                <a:solidFill>
                  <a:schemeClr val="accent1"/>
                </a:solidFill>
                <a:latin typeface="+mn-lt"/>
                <a:ea typeface="+mn-ea"/>
                <a:cs typeface="+mn-ea"/>
                <a:sym typeface="+mn-lt"/>
              </a:endParaRPr>
            </a:p>
          </p:txBody>
        </p:sp>
      </p:grpSp>
      <p:grpSp>
        <p:nvGrpSpPr>
          <p:cNvPr id="177" name="Group 176"/>
          <p:cNvGrpSpPr/>
          <p:nvPr/>
        </p:nvGrpSpPr>
        <p:grpSpPr>
          <a:xfrm>
            <a:off x="3321622" y="3884465"/>
            <a:ext cx="1898449" cy="1302692"/>
            <a:chOff x="8309546" y="1756270"/>
            <a:chExt cx="1800110" cy="1235212"/>
          </a:xfrm>
        </p:grpSpPr>
        <p:sp>
          <p:nvSpPr>
            <p:cNvPr id="178" name="TextBox 177"/>
            <p:cNvSpPr txBox="1"/>
            <p:nvPr/>
          </p:nvSpPr>
          <p:spPr>
            <a:xfrm>
              <a:off x="8309548" y="2141644"/>
              <a:ext cx="1800108" cy="849838"/>
            </a:xfrm>
            <a:prstGeom prst="rect">
              <a:avLst/>
            </a:prstGeom>
            <a:noFill/>
          </p:spPr>
          <p:txBody>
            <a:bodyPr wrap="square" rIns="151867" bIns="37967" numCol="1" spcCol="360000" rtlCol="0">
              <a:spAutoFit/>
            </a:bodyPr>
            <a:lstStyle/>
            <a:p>
              <a:pPr algn="just"/>
              <a:r>
                <a:rPr lang="en-US" sz="1055" dirty="0">
                  <a:solidFill>
                    <a:schemeClr val="bg1">
                      <a:lumMod val="65000"/>
                    </a:schemeClr>
                  </a:solidFill>
                  <a:latin typeface="+mn-lt"/>
                  <a:ea typeface="+mn-ea"/>
                  <a:cs typeface="+mn-ea"/>
                  <a:sym typeface="+mn-lt"/>
                </a:rPr>
                <a:t>There are many variations of passages of Lorem Ipsum available, but the majority have suffered alteration.</a:t>
              </a:r>
              <a:endParaRPr lang="en-US" sz="1055" b="1" dirty="0">
                <a:solidFill>
                  <a:schemeClr val="bg1">
                    <a:lumMod val="65000"/>
                  </a:schemeClr>
                </a:solidFill>
                <a:latin typeface="+mn-lt"/>
                <a:ea typeface="+mn-ea"/>
                <a:cs typeface="+mn-ea"/>
                <a:sym typeface="+mn-lt"/>
              </a:endParaRPr>
            </a:p>
          </p:txBody>
        </p:sp>
        <p:sp>
          <p:nvSpPr>
            <p:cNvPr id="179" name="Rectangle 178"/>
            <p:cNvSpPr/>
            <p:nvPr/>
          </p:nvSpPr>
          <p:spPr>
            <a:xfrm>
              <a:off x="8309546" y="1756270"/>
              <a:ext cx="1406274" cy="333725"/>
            </a:xfrm>
            <a:prstGeom prst="rect">
              <a:avLst/>
            </a:prstGeom>
          </p:spPr>
          <p:txBody>
            <a:bodyPr wrap="none">
              <a:spAutoFit/>
            </a:bodyPr>
            <a:lstStyle/>
            <a:p>
              <a:r>
                <a:rPr lang="zh-CN" altLang="en-US" sz="1687" b="1" dirty="0" smtClean="0">
                  <a:solidFill>
                    <a:schemeClr val="accent2"/>
                  </a:solidFill>
                  <a:latin typeface="+mn-lt"/>
                  <a:ea typeface="+mn-ea"/>
                  <a:cs typeface="+mn-ea"/>
                  <a:sym typeface="+mn-lt"/>
                </a:rPr>
                <a:t>点此替换文本</a:t>
              </a:r>
              <a:endParaRPr lang="en-US" sz="1687" dirty="0">
                <a:solidFill>
                  <a:schemeClr val="accent2"/>
                </a:solidFill>
                <a:latin typeface="+mn-lt"/>
                <a:ea typeface="+mn-ea"/>
                <a:cs typeface="+mn-ea"/>
                <a:sym typeface="+mn-lt"/>
              </a:endParaRPr>
            </a:p>
          </p:txBody>
        </p:sp>
      </p:grpSp>
      <p:grpSp>
        <p:nvGrpSpPr>
          <p:cNvPr id="180" name="Group 179"/>
          <p:cNvGrpSpPr/>
          <p:nvPr/>
        </p:nvGrpSpPr>
        <p:grpSpPr>
          <a:xfrm>
            <a:off x="5480151" y="3884465"/>
            <a:ext cx="1898449" cy="1302692"/>
            <a:chOff x="8309546" y="1756270"/>
            <a:chExt cx="1800110" cy="1235212"/>
          </a:xfrm>
        </p:grpSpPr>
        <p:sp>
          <p:nvSpPr>
            <p:cNvPr id="181" name="TextBox 180"/>
            <p:cNvSpPr txBox="1"/>
            <p:nvPr/>
          </p:nvSpPr>
          <p:spPr>
            <a:xfrm>
              <a:off x="8309548" y="2141644"/>
              <a:ext cx="1800108" cy="849838"/>
            </a:xfrm>
            <a:prstGeom prst="rect">
              <a:avLst/>
            </a:prstGeom>
            <a:noFill/>
          </p:spPr>
          <p:txBody>
            <a:bodyPr wrap="square" rIns="151867" bIns="37967" numCol="1" spcCol="360000" rtlCol="0">
              <a:spAutoFit/>
            </a:bodyPr>
            <a:lstStyle/>
            <a:p>
              <a:pPr algn="just"/>
              <a:r>
                <a:rPr lang="en-US" sz="1055" dirty="0">
                  <a:solidFill>
                    <a:schemeClr val="bg1">
                      <a:lumMod val="65000"/>
                    </a:schemeClr>
                  </a:solidFill>
                  <a:latin typeface="+mn-lt"/>
                  <a:ea typeface="+mn-ea"/>
                  <a:cs typeface="+mn-ea"/>
                  <a:sym typeface="+mn-lt"/>
                </a:rPr>
                <a:t>There are many variations of passages of Lorem Ipsum available, but the majority have suffered alteration.</a:t>
              </a:r>
              <a:endParaRPr lang="en-US" sz="1055" b="1" dirty="0">
                <a:solidFill>
                  <a:schemeClr val="bg1">
                    <a:lumMod val="65000"/>
                  </a:schemeClr>
                </a:solidFill>
                <a:latin typeface="+mn-lt"/>
                <a:ea typeface="+mn-ea"/>
                <a:cs typeface="+mn-ea"/>
                <a:sym typeface="+mn-lt"/>
              </a:endParaRPr>
            </a:p>
          </p:txBody>
        </p:sp>
        <p:sp>
          <p:nvSpPr>
            <p:cNvPr id="182" name="Rectangle 181"/>
            <p:cNvSpPr/>
            <p:nvPr/>
          </p:nvSpPr>
          <p:spPr>
            <a:xfrm>
              <a:off x="8309546" y="1756270"/>
              <a:ext cx="1406274" cy="333725"/>
            </a:xfrm>
            <a:prstGeom prst="rect">
              <a:avLst/>
            </a:prstGeom>
          </p:spPr>
          <p:txBody>
            <a:bodyPr wrap="none">
              <a:spAutoFit/>
            </a:bodyPr>
            <a:lstStyle/>
            <a:p>
              <a:r>
                <a:rPr lang="zh-CN" altLang="en-US" sz="1687" b="1" dirty="0" smtClean="0">
                  <a:solidFill>
                    <a:schemeClr val="accent3"/>
                  </a:solidFill>
                  <a:latin typeface="+mn-lt"/>
                  <a:ea typeface="+mn-ea"/>
                  <a:cs typeface="+mn-ea"/>
                  <a:sym typeface="+mn-lt"/>
                </a:rPr>
                <a:t>点此替换文本</a:t>
              </a:r>
              <a:endParaRPr lang="en-US" sz="1687" dirty="0">
                <a:solidFill>
                  <a:schemeClr val="accent3"/>
                </a:solidFill>
                <a:latin typeface="+mn-lt"/>
                <a:ea typeface="+mn-ea"/>
                <a:cs typeface="+mn-ea"/>
                <a:sym typeface="+mn-lt"/>
              </a:endParaRPr>
            </a:p>
          </p:txBody>
        </p:sp>
      </p:grpSp>
      <p:grpSp>
        <p:nvGrpSpPr>
          <p:cNvPr id="183" name="Group 182"/>
          <p:cNvGrpSpPr/>
          <p:nvPr/>
        </p:nvGrpSpPr>
        <p:grpSpPr>
          <a:xfrm>
            <a:off x="7638679" y="3884465"/>
            <a:ext cx="1898449" cy="1302692"/>
            <a:chOff x="8309546" y="1756270"/>
            <a:chExt cx="1800110" cy="1235212"/>
          </a:xfrm>
        </p:grpSpPr>
        <p:sp>
          <p:nvSpPr>
            <p:cNvPr id="184" name="TextBox 183"/>
            <p:cNvSpPr txBox="1"/>
            <p:nvPr/>
          </p:nvSpPr>
          <p:spPr>
            <a:xfrm>
              <a:off x="8309548" y="2141644"/>
              <a:ext cx="1800108" cy="849838"/>
            </a:xfrm>
            <a:prstGeom prst="rect">
              <a:avLst/>
            </a:prstGeom>
            <a:noFill/>
          </p:spPr>
          <p:txBody>
            <a:bodyPr wrap="square" rIns="151867" bIns="37967" numCol="1" spcCol="360000" rtlCol="0">
              <a:spAutoFit/>
            </a:bodyPr>
            <a:lstStyle/>
            <a:p>
              <a:pPr algn="just"/>
              <a:r>
                <a:rPr lang="en-US" sz="1055" dirty="0">
                  <a:solidFill>
                    <a:schemeClr val="bg1">
                      <a:lumMod val="65000"/>
                    </a:schemeClr>
                  </a:solidFill>
                  <a:latin typeface="+mn-lt"/>
                  <a:ea typeface="+mn-ea"/>
                  <a:cs typeface="+mn-ea"/>
                  <a:sym typeface="+mn-lt"/>
                </a:rPr>
                <a:t>There are many variations of passages of Lorem Ipsum available, but the majority have suffered alteration.</a:t>
              </a:r>
              <a:endParaRPr lang="en-US" sz="1055" b="1" dirty="0">
                <a:solidFill>
                  <a:schemeClr val="bg1">
                    <a:lumMod val="65000"/>
                  </a:schemeClr>
                </a:solidFill>
                <a:latin typeface="+mn-lt"/>
                <a:ea typeface="+mn-ea"/>
                <a:cs typeface="+mn-ea"/>
                <a:sym typeface="+mn-lt"/>
              </a:endParaRPr>
            </a:p>
          </p:txBody>
        </p:sp>
        <p:sp>
          <p:nvSpPr>
            <p:cNvPr id="185" name="Rectangle 184"/>
            <p:cNvSpPr/>
            <p:nvPr/>
          </p:nvSpPr>
          <p:spPr>
            <a:xfrm>
              <a:off x="8309546" y="1756270"/>
              <a:ext cx="1406274" cy="333725"/>
            </a:xfrm>
            <a:prstGeom prst="rect">
              <a:avLst/>
            </a:prstGeom>
          </p:spPr>
          <p:txBody>
            <a:bodyPr wrap="none">
              <a:spAutoFit/>
            </a:bodyPr>
            <a:lstStyle/>
            <a:p>
              <a:r>
                <a:rPr lang="zh-CN" altLang="en-US" sz="1687" b="1" dirty="0" smtClean="0">
                  <a:solidFill>
                    <a:schemeClr val="accent4"/>
                  </a:solidFill>
                  <a:latin typeface="+mn-lt"/>
                  <a:ea typeface="+mn-ea"/>
                  <a:cs typeface="+mn-ea"/>
                  <a:sym typeface="+mn-lt"/>
                </a:rPr>
                <a:t>点此替换文本</a:t>
              </a:r>
              <a:endParaRPr lang="en-US" sz="1687" dirty="0">
                <a:solidFill>
                  <a:schemeClr val="accent4"/>
                </a:solidFill>
                <a:latin typeface="+mn-lt"/>
                <a:ea typeface="+mn-ea"/>
                <a:cs typeface="+mn-ea"/>
                <a:sym typeface="+mn-lt"/>
              </a:endParaRPr>
            </a:p>
          </p:txBody>
        </p:sp>
      </p:grpSp>
      <p:grpSp>
        <p:nvGrpSpPr>
          <p:cNvPr id="186" name="Group 185"/>
          <p:cNvGrpSpPr/>
          <p:nvPr/>
        </p:nvGrpSpPr>
        <p:grpSpPr>
          <a:xfrm>
            <a:off x="9797207" y="3884465"/>
            <a:ext cx="1898449" cy="1302692"/>
            <a:chOff x="8309546" y="1756270"/>
            <a:chExt cx="1800110" cy="1235212"/>
          </a:xfrm>
        </p:grpSpPr>
        <p:sp>
          <p:nvSpPr>
            <p:cNvPr id="187" name="TextBox 186"/>
            <p:cNvSpPr txBox="1"/>
            <p:nvPr/>
          </p:nvSpPr>
          <p:spPr>
            <a:xfrm>
              <a:off x="8309548" y="2141644"/>
              <a:ext cx="1800108" cy="849838"/>
            </a:xfrm>
            <a:prstGeom prst="rect">
              <a:avLst/>
            </a:prstGeom>
            <a:noFill/>
          </p:spPr>
          <p:txBody>
            <a:bodyPr wrap="square" rIns="151867" bIns="37967" numCol="1" spcCol="360000" rtlCol="0">
              <a:spAutoFit/>
            </a:bodyPr>
            <a:lstStyle/>
            <a:p>
              <a:pPr algn="just"/>
              <a:r>
                <a:rPr lang="en-US" sz="1055" dirty="0">
                  <a:solidFill>
                    <a:schemeClr val="bg1">
                      <a:lumMod val="65000"/>
                    </a:schemeClr>
                  </a:solidFill>
                  <a:latin typeface="+mn-lt"/>
                  <a:ea typeface="+mn-ea"/>
                  <a:cs typeface="+mn-ea"/>
                  <a:sym typeface="+mn-lt"/>
                </a:rPr>
                <a:t>There are many variations of passages of Lorem Ipsum available, but the majority have suffered alteration.</a:t>
              </a:r>
              <a:endParaRPr lang="en-US" sz="1055" b="1" dirty="0">
                <a:solidFill>
                  <a:schemeClr val="bg1">
                    <a:lumMod val="65000"/>
                  </a:schemeClr>
                </a:solidFill>
                <a:latin typeface="+mn-lt"/>
                <a:ea typeface="+mn-ea"/>
                <a:cs typeface="+mn-ea"/>
                <a:sym typeface="+mn-lt"/>
              </a:endParaRPr>
            </a:p>
          </p:txBody>
        </p:sp>
        <p:sp>
          <p:nvSpPr>
            <p:cNvPr id="188" name="Rectangle 187"/>
            <p:cNvSpPr/>
            <p:nvPr/>
          </p:nvSpPr>
          <p:spPr>
            <a:xfrm>
              <a:off x="8309546" y="1756270"/>
              <a:ext cx="1406274" cy="333725"/>
            </a:xfrm>
            <a:prstGeom prst="rect">
              <a:avLst/>
            </a:prstGeom>
          </p:spPr>
          <p:txBody>
            <a:bodyPr wrap="none">
              <a:spAutoFit/>
            </a:bodyPr>
            <a:lstStyle/>
            <a:p>
              <a:r>
                <a:rPr lang="zh-CN" altLang="en-US" sz="1687" b="1" dirty="0" smtClean="0">
                  <a:solidFill>
                    <a:schemeClr val="accent5"/>
                  </a:solidFill>
                  <a:latin typeface="+mn-lt"/>
                  <a:ea typeface="+mn-ea"/>
                  <a:cs typeface="+mn-ea"/>
                  <a:sym typeface="+mn-lt"/>
                </a:rPr>
                <a:t>点此替换文本</a:t>
              </a:r>
              <a:endParaRPr lang="en-US" sz="1687" dirty="0">
                <a:solidFill>
                  <a:schemeClr val="accent5"/>
                </a:solidFill>
                <a:latin typeface="+mn-lt"/>
                <a:ea typeface="+mn-ea"/>
                <a:cs typeface="+mn-ea"/>
                <a:sym typeface="+mn-lt"/>
              </a:endParaRPr>
            </a:p>
          </p:txBody>
        </p:sp>
      </p:grpSp>
      <p:sp>
        <p:nvSpPr>
          <p:cNvPr id="141" name="文本框 140"/>
          <p:cNvSpPr txBox="1"/>
          <p:nvPr/>
        </p:nvSpPr>
        <p:spPr>
          <a:xfrm>
            <a:off x="976827" y="268261"/>
            <a:ext cx="3148419" cy="553870"/>
          </a:xfrm>
          <a:prstGeom prst="rect">
            <a:avLst/>
          </a:prstGeom>
          <a:noFill/>
        </p:spPr>
        <p:txBody>
          <a:bodyPr wrap="square" lIns="0" tIns="0" rIns="0" bIns="0" rtlCol="0">
            <a:spAutoFit/>
          </a:bodyPr>
          <a:lstStyle/>
          <a:p>
            <a:pPr defTabSz="964020"/>
            <a:r>
              <a:rPr lang="zh-CN" altLang="en-US" sz="3599" b="1" dirty="0">
                <a:solidFill>
                  <a:schemeClr val="tx1">
                    <a:lumMod val="75000"/>
                    <a:lumOff val="25000"/>
                  </a:schemeClr>
                </a:solidFill>
                <a:latin typeface="+mn-lt"/>
                <a:ea typeface="+mn-ea"/>
                <a:cs typeface="+mn-ea"/>
                <a:sym typeface="+mn-lt"/>
              </a:rPr>
              <a:t>年度工作概述</a:t>
            </a:r>
          </a:p>
        </p:txBody>
      </p:sp>
      <p:sp>
        <p:nvSpPr>
          <p:cNvPr id="144" name="文本框 143"/>
          <p:cNvSpPr txBox="1"/>
          <p:nvPr/>
        </p:nvSpPr>
        <p:spPr>
          <a:xfrm>
            <a:off x="976829" y="776838"/>
            <a:ext cx="3315666" cy="215315"/>
          </a:xfrm>
          <a:prstGeom prst="rect">
            <a:avLst/>
          </a:prstGeom>
          <a:noFill/>
        </p:spPr>
        <p:txBody>
          <a:bodyPr wrap="square" lIns="0" tIns="0" rIns="0" bIns="0" rtlCol="0">
            <a:spAutoFit/>
          </a:bodyPr>
          <a:lstStyle/>
          <a:p>
            <a:pPr defTabSz="964020"/>
            <a:r>
              <a:rPr lang="en-US" altLang="zh-CN" sz="1399" dirty="0">
                <a:solidFill>
                  <a:schemeClr val="tx1">
                    <a:lumMod val="75000"/>
                    <a:lumOff val="25000"/>
                  </a:schemeClr>
                </a:solidFill>
                <a:latin typeface="+mn-lt"/>
                <a:ea typeface="+mn-ea"/>
                <a:cs typeface="+mn-ea"/>
                <a:sym typeface="+mn-lt"/>
              </a:rPr>
              <a:t>ADD RELATED TITLE WORDS</a:t>
            </a:r>
            <a:endParaRPr lang="zh-CN" altLang="en-US" sz="1399" dirty="0">
              <a:solidFill>
                <a:schemeClr val="tx1">
                  <a:lumMod val="75000"/>
                  <a:lumOff val="25000"/>
                </a:schemeClr>
              </a:solidFill>
              <a:latin typeface="+mn-lt"/>
              <a:ea typeface="+mn-ea"/>
              <a:cs typeface="+mn-ea"/>
              <a:sym typeface="+mn-lt"/>
            </a:endParaRPr>
          </a:p>
        </p:txBody>
      </p:sp>
      <p:sp>
        <p:nvSpPr>
          <p:cNvPr id="145" name="椭圆 144"/>
          <p:cNvSpPr/>
          <p:nvPr/>
        </p:nvSpPr>
        <p:spPr>
          <a:xfrm>
            <a:off x="417825" y="344455"/>
            <a:ext cx="410238" cy="410238"/>
          </a:xfrm>
          <a:prstGeom prst="ellipse">
            <a:avLst/>
          </a:prstGeom>
          <a:solidFill>
            <a:schemeClr val="accent1"/>
          </a:solidFill>
          <a:ln w="28575">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cs typeface="+mn-ea"/>
              <a:sym typeface="+mn-lt"/>
            </a:endParaRPr>
          </a:p>
        </p:txBody>
      </p:sp>
      <p:sp>
        <p:nvSpPr>
          <p:cNvPr id="153" name="椭圆 152"/>
          <p:cNvSpPr/>
          <p:nvPr/>
        </p:nvSpPr>
        <p:spPr>
          <a:xfrm flipV="1">
            <a:off x="694937" y="315041"/>
            <a:ext cx="119685" cy="119685"/>
          </a:xfrm>
          <a:prstGeom prst="ellipse">
            <a:avLst/>
          </a:prstGeom>
          <a:solidFill>
            <a:schemeClr val="bg1">
              <a:lumMod val="50000"/>
            </a:schemeClr>
          </a:solidFill>
          <a:ln w="12700">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cs typeface="+mn-ea"/>
              <a:sym typeface="+mn-lt"/>
            </a:endParaRPr>
          </a:p>
        </p:txBody>
      </p:sp>
    </p:spTree>
    <p:extLst>
      <p:ext uri="{BB962C8B-B14F-4D97-AF65-F5344CB8AC3E}">
        <p14:creationId xmlns:p14="http://schemas.microsoft.com/office/powerpoint/2010/main" val="423822924"/>
      </p:ext>
    </p:extLst>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任意多边形 4"/>
          <p:cNvSpPr/>
          <p:nvPr>
            <p:custDataLst>
              <p:tags r:id="rId2"/>
            </p:custDataLst>
          </p:nvPr>
        </p:nvSpPr>
        <p:spPr>
          <a:xfrm>
            <a:off x="5713452" y="2413134"/>
            <a:ext cx="3526337" cy="2406384"/>
          </a:xfrm>
          <a:custGeom>
            <a:avLst/>
            <a:gdLst>
              <a:gd name="connsiteX0" fmla="*/ 0 w 2219325"/>
              <a:gd name="connsiteY0" fmla="*/ 0 h 1514475"/>
              <a:gd name="connsiteX1" fmla="*/ 2219325 w 2219325"/>
              <a:gd name="connsiteY1" fmla="*/ 0 h 1514475"/>
              <a:gd name="connsiteX2" fmla="*/ 2219325 w 2219325"/>
              <a:gd name="connsiteY2" fmla="*/ 1514475 h 1514475"/>
              <a:gd name="connsiteX3" fmla="*/ 0 w 2219325"/>
              <a:gd name="connsiteY3" fmla="*/ 1514475 h 1514475"/>
              <a:gd name="connsiteX4" fmla="*/ 0 w 2219325"/>
              <a:gd name="connsiteY4" fmla="*/ 1214437 h 1514475"/>
              <a:gd name="connsiteX5" fmla="*/ 238125 w 2219325"/>
              <a:gd name="connsiteY5" fmla="*/ 1214437 h 1514475"/>
              <a:gd name="connsiteX6" fmla="*/ 238125 w 2219325"/>
              <a:gd name="connsiteY6" fmla="*/ 300037 h 1514475"/>
              <a:gd name="connsiteX7" fmla="*/ 0 w 2219325"/>
              <a:gd name="connsiteY7" fmla="*/ 300037 h 1514475"/>
              <a:gd name="connsiteX0" fmla="*/ 238125 w 2219325"/>
              <a:gd name="connsiteY0" fmla="*/ 300037 h 1514475"/>
              <a:gd name="connsiteX1" fmla="*/ 0 w 2219325"/>
              <a:gd name="connsiteY1" fmla="*/ 300037 h 1514475"/>
              <a:gd name="connsiteX2" fmla="*/ 0 w 2219325"/>
              <a:gd name="connsiteY2" fmla="*/ 0 h 1514475"/>
              <a:gd name="connsiteX3" fmla="*/ 2219325 w 2219325"/>
              <a:gd name="connsiteY3" fmla="*/ 0 h 1514475"/>
              <a:gd name="connsiteX4" fmla="*/ 2219325 w 2219325"/>
              <a:gd name="connsiteY4" fmla="*/ 1514475 h 1514475"/>
              <a:gd name="connsiteX5" fmla="*/ 0 w 2219325"/>
              <a:gd name="connsiteY5" fmla="*/ 1514475 h 1514475"/>
              <a:gd name="connsiteX6" fmla="*/ 0 w 2219325"/>
              <a:gd name="connsiteY6" fmla="*/ 1214437 h 1514475"/>
              <a:gd name="connsiteX7" fmla="*/ 238125 w 2219325"/>
              <a:gd name="connsiteY7" fmla="*/ 1214437 h 1514475"/>
              <a:gd name="connsiteX8" fmla="*/ 329565 w 2219325"/>
              <a:gd name="connsiteY8" fmla="*/ 391477 h 1514475"/>
              <a:gd name="connsiteX0" fmla="*/ 0 w 2219325"/>
              <a:gd name="connsiteY0" fmla="*/ 300037 h 1514475"/>
              <a:gd name="connsiteX1" fmla="*/ 0 w 2219325"/>
              <a:gd name="connsiteY1" fmla="*/ 0 h 1514475"/>
              <a:gd name="connsiteX2" fmla="*/ 2219325 w 2219325"/>
              <a:gd name="connsiteY2" fmla="*/ 0 h 1514475"/>
              <a:gd name="connsiteX3" fmla="*/ 2219325 w 2219325"/>
              <a:gd name="connsiteY3" fmla="*/ 1514475 h 1514475"/>
              <a:gd name="connsiteX4" fmla="*/ 0 w 2219325"/>
              <a:gd name="connsiteY4" fmla="*/ 1514475 h 1514475"/>
              <a:gd name="connsiteX5" fmla="*/ 0 w 2219325"/>
              <a:gd name="connsiteY5" fmla="*/ 1214437 h 1514475"/>
              <a:gd name="connsiteX6" fmla="*/ 238125 w 2219325"/>
              <a:gd name="connsiteY6" fmla="*/ 1214437 h 1514475"/>
              <a:gd name="connsiteX7" fmla="*/ 329565 w 2219325"/>
              <a:gd name="connsiteY7" fmla="*/ 391477 h 1514475"/>
              <a:gd name="connsiteX0" fmla="*/ 0 w 2219325"/>
              <a:gd name="connsiteY0" fmla="*/ 300037 h 1514475"/>
              <a:gd name="connsiteX1" fmla="*/ 0 w 2219325"/>
              <a:gd name="connsiteY1" fmla="*/ 0 h 1514475"/>
              <a:gd name="connsiteX2" fmla="*/ 2219325 w 2219325"/>
              <a:gd name="connsiteY2" fmla="*/ 0 h 1514475"/>
              <a:gd name="connsiteX3" fmla="*/ 2219325 w 2219325"/>
              <a:gd name="connsiteY3" fmla="*/ 1514475 h 1514475"/>
              <a:gd name="connsiteX4" fmla="*/ 0 w 2219325"/>
              <a:gd name="connsiteY4" fmla="*/ 1514475 h 1514475"/>
              <a:gd name="connsiteX5" fmla="*/ 0 w 2219325"/>
              <a:gd name="connsiteY5" fmla="*/ 1214437 h 1514475"/>
              <a:gd name="connsiteX6" fmla="*/ 238125 w 2219325"/>
              <a:gd name="connsiteY6" fmla="*/ 1214437 h 1514475"/>
              <a:gd name="connsiteX0" fmla="*/ 0 w 2219325"/>
              <a:gd name="connsiteY0" fmla="*/ 300037 h 1514475"/>
              <a:gd name="connsiteX1" fmla="*/ 0 w 2219325"/>
              <a:gd name="connsiteY1" fmla="*/ 0 h 1514475"/>
              <a:gd name="connsiteX2" fmla="*/ 2219325 w 2219325"/>
              <a:gd name="connsiteY2" fmla="*/ 0 h 1514475"/>
              <a:gd name="connsiteX3" fmla="*/ 2219325 w 2219325"/>
              <a:gd name="connsiteY3" fmla="*/ 1514475 h 1514475"/>
              <a:gd name="connsiteX4" fmla="*/ 0 w 2219325"/>
              <a:gd name="connsiteY4" fmla="*/ 1514475 h 1514475"/>
              <a:gd name="connsiteX5" fmla="*/ 0 w 2219325"/>
              <a:gd name="connsiteY5" fmla="*/ 1214437 h 15144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219325" h="1514475">
                <a:moveTo>
                  <a:pt x="0" y="300037"/>
                </a:moveTo>
                <a:lnTo>
                  <a:pt x="0" y="0"/>
                </a:lnTo>
                <a:lnTo>
                  <a:pt x="2219325" y="0"/>
                </a:lnTo>
                <a:lnTo>
                  <a:pt x="2219325" y="1514475"/>
                </a:lnTo>
                <a:lnTo>
                  <a:pt x="0" y="1514475"/>
                </a:lnTo>
                <a:lnTo>
                  <a:pt x="0" y="1214437"/>
                </a:lnTo>
              </a:path>
            </a:pathLst>
          </a:custGeom>
          <a:noFill/>
          <a:ln w="1905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3998">
              <a:solidFill>
                <a:schemeClr val="accent2"/>
              </a:solidFill>
              <a:cs typeface="+mn-ea"/>
              <a:sym typeface="+mn-lt"/>
            </a:endParaRPr>
          </a:p>
        </p:txBody>
      </p:sp>
      <p:sp>
        <p:nvSpPr>
          <p:cNvPr id="7" name="文本框 6"/>
          <p:cNvSpPr txBox="1"/>
          <p:nvPr>
            <p:custDataLst>
              <p:tags r:id="rId3"/>
            </p:custDataLst>
          </p:nvPr>
        </p:nvSpPr>
        <p:spPr>
          <a:xfrm>
            <a:off x="8507531" y="2552817"/>
            <a:ext cx="575111" cy="2127019"/>
          </a:xfrm>
          <a:prstGeom prst="rect">
            <a:avLst/>
          </a:prstGeom>
          <a:noFill/>
        </p:spPr>
        <p:txBody>
          <a:bodyPr vert="vert" lIns="0" tIns="0" rIns="0" bIns="0" anchor="ctr"/>
          <a:lstStyle/>
          <a:p>
            <a:pPr algn="ctr">
              <a:defRPr/>
            </a:pPr>
            <a:r>
              <a:rPr lang="en-US" altLang="zh-CN" sz="4400">
                <a:solidFill>
                  <a:schemeClr val="accent2"/>
                </a:solidFill>
                <a:latin typeface="+mn-lt"/>
                <a:ea typeface="+mn-ea"/>
                <a:cs typeface="+mn-ea"/>
                <a:sym typeface="+mn-lt"/>
              </a:rPr>
              <a:t>PART</a:t>
            </a:r>
            <a:endParaRPr lang="zh-CN" altLang="en-US" sz="4400">
              <a:solidFill>
                <a:schemeClr val="accent2"/>
              </a:solidFill>
              <a:latin typeface="+mn-lt"/>
              <a:ea typeface="+mn-ea"/>
              <a:cs typeface="+mn-ea"/>
              <a:sym typeface="+mn-lt"/>
            </a:endParaRPr>
          </a:p>
        </p:txBody>
      </p:sp>
      <p:sp>
        <p:nvSpPr>
          <p:cNvPr id="8" name="矩形 7"/>
          <p:cNvSpPr/>
          <p:nvPr/>
        </p:nvSpPr>
        <p:spPr>
          <a:xfrm>
            <a:off x="4120708" y="3029661"/>
            <a:ext cx="3964669" cy="677108"/>
          </a:xfrm>
          <a:prstGeom prst="rect">
            <a:avLst/>
          </a:prstGeom>
        </p:spPr>
        <p:txBody>
          <a:bodyPr wrap="square" lIns="0" tIns="0" rIns="0" bIns="0">
            <a:spAutoFit/>
          </a:bodyPr>
          <a:lstStyle/>
          <a:p>
            <a:r>
              <a:rPr lang="zh-CN" altLang="en-US" sz="4400" b="1">
                <a:solidFill>
                  <a:schemeClr val="accent2"/>
                </a:solidFill>
                <a:latin typeface="+mn-lt"/>
                <a:ea typeface="+mn-ea"/>
                <a:cs typeface="+mn-ea"/>
                <a:sym typeface="+mn-lt"/>
              </a:rPr>
              <a:t>工作完成情况</a:t>
            </a:r>
          </a:p>
        </p:txBody>
      </p:sp>
      <p:sp>
        <p:nvSpPr>
          <p:cNvPr id="9" name="TextBox 11"/>
          <p:cNvSpPr txBox="1"/>
          <p:nvPr/>
        </p:nvSpPr>
        <p:spPr>
          <a:xfrm>
            <a:off x="3987373" y="3777202"/>
            <a:ext cx="1609415" cy="215572"/>
          </a:xfrm>
          <a:prstGeom prst="rect">
            <a:avLst/>
          </a:prstGeom>
          <a:noFill/>
        </p:spPr>
        <p:txBody>
          <a:bodyPr wrap="none" lIns="0" tIns="0" rIns="0" bIns="0" rtlCol="0">
            <a:spAutoFit/>
          </a:bodyPr>
          <a:lstStyle/>
          <a:p>
            <a:pPr marL="171418" lvl="1" indent="-171418">
              <a:buFont typeface="Arial" panose="020B0604020202020204" pitchFamily="34" charset="0"/>
              <a:buChar char="•"/>
            </a:pPr>
            <a:r>
              <a:rPr lang="zh-CN" altLang="en-US" sz="1401">
                <a:solidFill>
                  <a:schemeClr val="accent2"/>
                </a:solidFill>
                <a:latin typeface="+mn-lt"/>
                <a:ea typeface="+mn-ea"/>
                <a:cs typeface="+mn-ea"/>
                <a:sym typeface="+mn-lt"/>
              </a:rPr>
              <a:t>添加相关标题文字</a:t>
            </a:r>
            <a:endParaRPr lang="en-US" altLang="zh-CN" sz="1401">
              <a:solidFill>
                <a:schemeClr val="accent2"/>
              </a:solidFill>
              <a:latin typeface="+mn-lt"/>
              <a:ea typeface="+mn-ea"/>
              <a:cs typeface="+mn-ea"/>
              <a:sym typeface="+mn-lt"/>
            </a:endParaRPr>
          </a:p>
        </p:txBody>
      </p:sp>
      <p:sp>
        <p:nvSpPr>
          <p:cNvPr id="10" name="TextBox 11"/>
          <p:cNvSpPr txBox="1"/>
          <p:nvPr/>
        </p:nvSpPr>
        <p:spPr>
          <a:xfrm>
            <a:off x="5674393" y="3777202"/>
            <a:ext cx="1609415" cy="215572"/>
          </a:xfrm>
          <a:prstGeom prst="rect">
            <a:avLst/>
          </a:prstGeom>
          <a:noFill/>
        </p:spPr>
        <p:txBody>
          <a:bodyPr wrap="none" lIns="0" tIns="0" rIns="0" bIns="0" rtlCol="0">
            <a:spAutoFit/>
          </a:bodyPr>
          <a:lstStyle/>
          <a:p>
            <a:pPr marL="171418" lvl="1" indent="-171418">
              <a:buFont typeface="Arial" panose="020B0604020202020204" pitchFamily="34" charset="0"/>
              <a:buChar char="•"/>
            </a:pPr>
            <a:r>
              <a:rPr lang="zh-CN" altLang="en-US" sz="1401">
                <a:solidFill>
                  <a:schemeClr val="accent2"/>
                </a:solidFill>
                <a:latin typeface="+mn-lt"/>
                <a:ea typeface="+mn-ea"/>
                <a:cs typeface="+mn-ea"/>
                <a:sym typeface="+mn-lt"/>
              </a:rPr>
              <a:t>添加相关标题文字</a:t>
            </a:r>
            <a:endParaRPr lang="en-US" altLang="zh-CN" sz="1401">
              <a:solidFill>
                <a:schemeClr val="accent2"/>
              </a:solidFill>
              <a:latin typeface="+mn-lt"/>
              <a:ea typeface="+mn-ea"/>
              <a:cs typeface="+mn-ea"/>
              <a:sym typeface="+mn-lt"/>
            </a:endParaRPr>
          </a:p>
        </p:txBody>
      </p:sp>
      <p:sp>
        <p:nvSpPr>
          <p:cNvPr id="11" name="TextBox 11"/>
          <p:cNvSpPr txBox="1"/>
          <p:nvPr/>
        </p:nvSpPr>
        <p:spPr>
          <a:xfrm>
            <a:off x="3987373" y="4046830"/>
            <a:ext cx="1609415" cy="215572"/>
          </a:xfrm>
          <a:prstGeom prst="rect">
            <a:avLst/>
          </a:prstGeom>
          <a:noFill/>
        </p:spPr>
        <p:txBody>
          <a:bodyPr wrap="none" lIns="0" tIns="0" rIns="0" bIns="0" rtlCol="0">
            <a:spAutoFit/>
          </a:bodyPr>
          <a:lstStyle/>
          <a:p>
            <a:pPr marL="171418" lvl="1" indent="-171418">
              <a:buFont typeface="Arial" panose="020B0604020202020204" pitchFamily="34" charset="0"/>
              <a:buChar char="•"/>
            </a:pPr>
            <a:r>
              <a:rPr lang="zh-CN" altLang="en-US" sz="1401">
                <a:solidFill>
                  <a:schemeClr val="accent2"/>
                </a:solidFill>
                <a:latin typeface="+mn-lt"/>
                <a:ea typeface="+mn-ea"/>
                <a:cs typeface="+mn-ea"/>
                <a:sym typeface="+mn-lt"/>
              </a:rPr>
              <a:t>添加相关标题文字</a:t>
            </a:r>
            <a:endParaRPr lang="en-US" altLang="zh-CN" sz="1401">
              <a:solidFill>
                <a:schemeClr val="accent2"/>
              </a:solidFill>
              <a:latin typeface="+mn-lt"/>
              <a:ea typeface="+mn-ea"/>
              <a:cs typeface="+mn-ea"/>
              <a:sym typeface="+mn-lt"/>
            </a:endParaRPr>
          </a:p>
        </p:txBody>
      </p:sp>
      <p:sp>
        <p:nvSpPr>
          <p:cNvPr id="12" name="TextBox 11"/>
          <p:cNvSpPr txBox="1"/>
          <p:nvPr/>
        </p:nvSpPr>
        <p:spPr>
          <a:xfrm>
            <a:off x="5674393" y="4046830"/>
            <a:ext cx="1609415" cy="215572"/>
          </a:xfrm>
          <a:prstGeom prst="rect">
            <a:avLst/>
          </a:prstGeom>
          <a:noFill/>
        </p:spPr>
        <p:txBody>
          <a:bodyPr wrap="none" lIns="0" tIns="0" rIns="0" bIns="0" rtlCol="0">
            <a:spAutoFit/>
          </a:bodyPr>
          <a:lstStyle/>
          <a:p>
            <a:pPr marL="171418" lvl="1" indent="-171418">
              <a:buFont typeface="Arial" panose="020B0604020202020204" pitchFamily="34" charset="0"/>
              <a:buChar char="•"/>
            </a:pPr>
            <a:r>
              <a:rPr lang="zh-CN" altLang="en-US" sz="1401">
                <a:solidFill>
                  <a:schemeClr val="accent2"/>
                </a:solidFill>
                <a:latin typeface="+mn-lt"/>
                <a:ea typeface="+mn-ea"/>
                <a:cs typeface="+mn-ea"/>
                <a:sym typeface="+mn-lt"/>
              </a:rPr>
              <a:t>添加相关标题文字</a:t>
            </a:r>
            <a:endParaRPr lang="en-US" altLang="zh-CN" sz="1401">
              <a:solidFill>
                <a:schemeClr val="accent2"/>
              </a:solidFill>
              <a:latin typeface="+mn-lt"/>
              <a:ea typeface="+mn-ea"/>
              <a:cs typeface="+mn-ea"/>
              <a:sym typeface="+mn-lt"/>
            </a:endParaRPr>
          </a:p>
        </p:txBody>
      </p:sp>
    </p:spTree>
    <p:custDataLst>
      <p:tags r:id="rId1"/>
    </p:custDataLst>
    <p:extLst>
      <p:ext uri="{BB962C8B-B14F-4D97-AF65-F5344CB8AC3E}">
        <p14:creationId xmlns:p14="http://schemas.microsoft.com/office/powerpoint/2010/main" val="3898355332"/>
      </p:ext>
    </p:extLst>
  </p:cSld>
  <p:clrMapOvr>
    <a:masterClrMapping/>
  </p:clrMapOvr>
  <p:transition spd="slow" advTm="0">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1000"/>
                                        <p:tgtEl>
                                          <p:spTgt spid="7"/>
                                        </p:tgtEl>
                                      </p:cBhvr>
                                    </p:animEffect>
                                    <p:anim calcmode="lin" valueType="num">
                                      <p:cBhvr>
                                        <p:cTn id="13" dur="1000" fill="hold"/>
                                        <p:tgtEl>
                                          <p:spTgt spid="7"/>
                                        </p:tgtEl>
                                        <p:attrNameLst>
                                          <p:attrName>ppt_x</p:attrName>
                                        </p:attrNameLst>
                                      </p:cBhvr>
                                      <p:tavLst>
                                        <p:tav tm="0">
                                          <p:val>
                                            <p:strVal val="#ppt_x"/>
                                          </p:val>
                                        </p:tav>
                                        <p:tav tm="100000">
                                          <p:val>
                                            <p:strVal val="#ppt_x"/>
                                          </p:val>
                                        </p:tav>
                                      </p:tavLst>
                                    </p:anim>
                                    <p:anim calcmode="lin" valueType="num">
                                      <p:cBhvr>
                                        <p:cTn id="14" dur="1000" fill="hold"/>
                                        <p:tgtEl>
                                          <p:spTgt spid="7"/>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fade">
                                      <p:cBhvr>
                                        <p:cTn id="17" dur="1000"/>
                                        <p:tgtEl>
                                          <p:spTgt spid="8"/>
                                        </p:tgtEl>
                                      </p:cBhvr>
                                    </p:animEffect>
                                    <p:anim calcmode="lin" valueType="num">
                                      <p:cBhvr>
                                        <p:cTn id="18" dur="1000" fill="hold"/>
                                        <p:tgtEl>
                                          <p:spTgt spid="8"/>
                                        </p:tgtEl>
                                        <p:attrNameLst>
                                          <p:attrName>ppt_x</p:attrName>
                                        </p:attrNameLst>
                                      </p:cBhvr>
                                      <p:tavLst>
                                        <p:tav tm="0">
                                          <p:val>
                                            <p:strVal val="#ppt_x"/>
                                          </p:val>
                                        </p:tav>
                                        <p:tav tm="100000">
                                          <p:val>
                                            <p:strVal val="#ppt_x"/>
                                          </p:val>
                                        </p:tav>
                                      </p:tavLst>
                                    </p:anim>
                                    <p:anim calcmode="lin" valueType="num">
                                      <p:cBhvr>
                                        <p:cTn id="19" dur="1000" fill="hold"/>
                                        <p:tgtEl>
                                          <p:spTgt spid="8"/>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9"/>
                                        </p:tgtEl>
                                        <p:attrNameLst>
                                          <p:attrName>style.visibility</p:attrName>
                                        </p:attrNameLst>
                                      </p:cBhvr>
                                      <p:to>
                                        <p:strVal val="visible"/>
                                      </p:to>
                                    </p:set>
                                    <p:animEffect transition="in" filter="fade">
                                      <p:cBhvr>
                                        <p:cTn id="22" dur="1000"/>
                                        <p:tgtEl>
                                          <p:spTgt spid="9"/>
                                        </p:tgtEl>
                                      </p:cBhvr>
                                    </p:animEffect>
                                    <p:anim calcmode="lin" valueType="num">
                                      <p:cBhvr>
                                        <p:cTn id="23" dur="1000" fill="hold"/>
                                        <p:tgtEl>
                                          <p:spTgt spid="9"/>
                                        </p:tgtEl>
                                        <p:attrNameLst>
                                          <p:attrName>ppt_x</p:attrName>
                                        </p:attrNameLst>
                                      </p:cBhvr>
                                      <p:tavLst>
                                        <p:tav tm="0">
                                          <p:val>
                                            <p:strVal val="#ppt_x"/>
                                          </p:val>
                                        </p:tav>
                                        <p:tav tm="100000">
                                          <p:val>
                                            <p:strVal val="#ppt_x"/>
                                          </p:val>
                                        </p:tav>
                                      </p:tavLst>
                                    </p:anim>
                                    <p:anim calcmode="lin" valueType="num">
                                      <p:cBhvr>
                                        <p:cTn id="24" dur="1000" fill="hold"/>
                                        <p:tgtEl>
                                          <p:spTgt spid="9"/>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0"/>
                                  </p:stCondLst>
                                  <p:childTnLst>
                                    <p:set>
                                      <p:cBhvr>
                                        <p:cTn id="26" dur="1" fill="hold">
                                          <p:stCondLst>
                                            <p:cond delay="0"/>
                                          </p:stCondLst>
                                        </p:cTn>
                                        <p:tgtEl>
                                          <p:spTgt spid="10"/>
                                        </p:tgtEl>
                                        <p:attrNameLst>
                                          <p:attrName>style.visibility</p:attrName>
                                        </p:attrNameLst>
                                      </p:cBhvr>
                                      <p:to>
                                        <p:strVal val="visible"/>
                                      </p:to>
                                    </p:set>
                                    <p:animEffect transition="in" filter="fade">
                                      <p:cBhvr>
                                        <p:cTn id="27" dur="1000"/>
                                        <p:tgtEl>
                                          <p:spTgt spid="10"/>
                                        </p:tgtEl>
                                      </p:cBhvr>
                                    </p:animEffect>
                                    <p:anim calcmode="lin" valueType="num">
                                      <p:cBhvr>
                                        <p:cTn id="28" dur="1000" fill="hold"/>
                                        <p:tgtEl>
                                          <p:spTgt spid="10"/>
                                        </p:tgtEl>
                                        <p:attrNameLst>
                                          <p:attrName>ppt_x</p:attrName>
                                        </p:attrNameLst>
                                      </p:cBhvr>
                                      <p:tavLst>
                                        <p:tav tm="0">
                                          <p:val>
                                            <p:strVal val="#ppt_x"/>
                                          </p:val>
                                        </p:tav>
                                        <p:tav tm="100000">
                                          <p:val>
                                            <p:strVal val="#ppt_x"/>
                                          </p:val>
                                        </p:tav>
                                      </p:tavLst>
                                    </p:anim>
                                    <p:anim calcmode="lin" valueType="num">
                                      <p:cBhvr>
                                        <p:cTn id="29" dur="1000" fill="hold"/>
                                        <p:tgtEl>
                                          <p:spTgt spid="10"/>
                                        </p:tgtEl>
                                        <p:attrNameLst>
                                          <p:attrName>ppt_y</p:attrName>
                                        </p:attrNameLst>
                                      </p:cBhvr>
                                      <p:tavLst>
                                        <p:tav tm="0">
                                          <p:val>
                                            <p:strVal val="#ppt_y+.1"/>
                                          </p:val>
                                        </p:tav>
                                        <p:tav tm="100000">
                                          <p:val>
                                            <p:strVal val="#ppt_y"/>
                                          </p:val>
                                        </p:tav>
                                      </p:tavLst>
                                    </p:anim>
                                  </p:childTnLst>
                                </p:cTn>
                              </p:par>
                              <p:par>
                                <p:cTn id="30" presetID="42" presetClass="entr" presetSubtype="0" fill="hold" grpId="0" nodeType="withEffect">
                                  <p:stCondLst>
                                    <p:cond delay="0"/>
                                  </p:stCondLst>
                                  <p:childTnLst>
                                    <p:set>
                                      <p:cBhvr>
                                        <p:cTn id="31" dur="1" fill="hold">
                                          <p:stCondLst>
                                            <p:cond delay="0"/>
                                          </p:stCondLst>
                                        </p:cTn>
                                        <p:tgtEl>
                                          <p:spTgt spid="11"/>
                                        </p:tgtEl>
                                        <p:attrNameLst>
                                          <p:attrName>style.visibility</p:attrName>
                                        </p:attrNameLst>
                                      </p:cBhvr>
                                      <p:to>
                                        <p:strVal val="visible"/>
                                      </p:to>
                                    </p:set>
                                    <p:animEffect transition="in" filter="fade">
                                      <p:cBhvr>
                                        <p:cTn id="32" dur="1000"/>
                                        <p:tgtEl>
                                          <p:spTgt spid="11"/>
                                        </p:tgtEl>
                                      </p:cBhvr>
                                    </p:animEffect>
                                    <p:anim calcmode="lin" valueType="num">
                                      <p:cBhvr>
                                        <p:cTn id="33" dur="1000" fill="hold"/>
                                        <p:tgtEl>
                                          <p:spTgt spid="11"/>
                                        </p:tgtEl>
                                        <p:attrNameLst>
                                          <p:attrName>ppt_x</p:attrName>
                                        </p:attrNameLst>
                                      </p:cBhvr>
                                      <p:tavLst>
                                        <p:tav tm="0">
                                          <p:val>
                                            <p:strVal val="#ppt_x"/>
                                          </p:val>
                                        </p:tav>
                                        <p:tav tm="100000">
                                          <p:val>
                                            <p:strVal val="#ppt_x"/>
                                          </p:val>
                                        </p:tav>
                                      </p:tavLst>
                                    </p:anim>
                                    <p:anim calcmode="lin" valueType="num">
                                      <p:cBhvr>
                                        <p:cTn id="34" dur="1000" fill="hold"/>
                                        <p:tgtEl>
                                          <p:spTgt spid="11"/>
                                        </p:tgtEl>
                                        <p:attrNameLst>
                                          <p:attrName>ppt_y</p:attrName>
                                        </p:attrNameLst>
                                      </p:cBhvr>
                                      <p:tavLst>
                                        <p:tav tm="0">
                                          <p:val>
                                            <p:strVal val="#ppt_y+.1"/>
                                          </p:val>
                                        </p:tav>
                                        <p:tav tm="100000">
                                          <p:val>
                                            <p:strVal val="#ppt_y"/>
                                          </p:val>
                                        </p:tav>
                                      </p:tavLst>
                                    </p:anim>
                                  </p:childTnLst>
                                </p:cTn>
                              </p:par>
                              <p:par>
                                <p:cTn id="35" presetID="42" presetClass="entr" presetSubtype="0" fill="hold" grpId="0" nodeType="withEffect">
                                  <p:stCondLst>
                                    <p:cond delay="0"/>
                                  </p:stCondLst>
                                  <p:childTnLst>
                                    <p:set>
                                      <p:cBhvr>
                                        <p:cTn id="36" dur="1" fill="hold">
                                          <p:stCondLst>
                                            <p:cond delay="0"/>
                                          </p:stCondLst>
                                        </p:cTn>
                                        <p:tgtEl>
                                          <p:spTgt spid="12"/>
                                        </p:tgtEl>
                                        <p:attrNameLst>
                                          <p:attrName>style.visibility</p:attrName>
                                        </p:attrNameLst>
                                      </p:cBhvr>
                                      <p:to>
                                        <p:strVal val="visible"/>
                                      </p:to>
                                    </p:set>
                                    <p:animEffect transition="in" filter="fade">
                                      <p:cBhvr>
                                        <p:cTn id="37" dur="1000"/>
                                        <p:tgtEl>
                                          <p:spTgt spid="12"/>
                                        </p:tgtEl>
                                      </p:cBhvr>
                                    </p:animEffect>
                                    <p:anim calcmode="lin" valueType="num">
                                      <p:cBhvr>
                                        <p:cTn id="38" dur="1000" fill="hold"/>
                                        <p:tgtEl>
                                          <p:spTgt spid="12"/>
                                        </p:tgtEl>
                                        <p:attrNameLst>
                                          <p:attrName>ppt_x</p:attrName>
                                        </p:attrNameLst>
                                      </p:cBhvr>
                                      <p:tavLst>
                                        <p:tav tm="0">
                                          <p:val>
                                            <p:strVal val="#ppt_x"/>
                                          </p:val>
                                        </p:tav>
                                        <p:tav tm="100000">
                                          <p:val>
                                            <p:strVal val="#ppt_x"/>
                                          </p:val>
                                        </p:tav>
                                      </p:tavLst>
                                    </p:anim>
                                    <p:anim calcmode="lin" valueType="num">
                                      <p:cBhvr>
                                        <p:cTn id="39"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7" grpId="0"/>
      <p:bldP spid="8" grpId="0"/>
      <p:bldP spid="9" grpId="0"/>
      <p:bldP spid="10" grpId="0"/>
      <p:bldP spid="11" grpId="0"/>
      <p:bldP spid="12"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占位符 3"/>
          <p:cNvPicPr>
            <a:picLocks noGrp="1" noChangeAspect="1"/>
          </p:cNvPicPr>
          <p:nvPr>
            <p:ph type="pic" sz="quarter" idx="12"/>
          </p:nvPr>
        </p:nvPicPr>
        <p:blipFill>
          <a:blip r:embed="rId3" cstate="print">
            <a:extLst>
              <a:ext uri="{28A0092B-C50C-407E-A947-70E740481C1C}">
                <a14:useLocalDpi xmlns:a14="http://schemas.microsoft.com/office/drawing/2010/main" val="0"/>
              </a:ext>
            </a:extLst>
          </a:blip>
          <a:srcRect l="9006" r="9006"/>
          <a:stretch>
            <a:fillRect/>
          </a:stretch>
        </p:blipFill>
        <p:spPr/>
      </p:pic>
      <p:pic>
        <p:nvPicPr>
          <p:cNvPr id="10" name="图片占位符 9"/>
          <p:cNvPicPr>
            <a:picLocks noGrp="1" noChangeAspect="1"/>
          </p:cNvPicPr>
          <p:nvPr>
            <p:ph type="pic" sz="quarter" idx="11"/>
          </p:nvPr>
        </p:nvPicPr>
        <p:blipFill>
          <a:blip r:embed="rId4" cstate="print">
            <a:extLst>
              <a:ext uri="{28A0092B-C50C-407E-A947-70E740481C1C}">
                <a14:useLocalDpi xmlns:a14="http://schemas.microsoft.com/office/drawing/2010/main" val="0"/>
              </a:ext>
            </a:extLst>
          </a:blip>
          <a:srcRect l="10055" r="10055"/>
          <a:stretch>
            <a:fillRect/>
          </a:stretch>
        </p:blipFill>
        <p:spPr/>
      </p:pic>
      <p:sp>
        <p:nvSpPr>
          <p:cNvPr id="28" name="Rectangle 27"/>
          <p:cNvSpPr/>
          <p:nvPr/>
        </p:nvSpPr>
        <p:spPr>
          <a:xfrm>
            <a:off x="6911527" y="4870687"/>
            <a:ext cx="5337816" cy="1169166"/>
          </a:xfrm>
          <a:prstGeom prst="rect">
            <a:avLst/>
          </a:prstGeom>
        </p:spPr>
        <p:txBody>
          <a:bodyPr wrap="square" lIns="0" tIns="0" rIns="0" bIns="0">
            <a:spAutoFit/>
          </a:bodyPr>
          <a:lstStyle/>
          <a:p>
            <a:pPr algn="just">
              <a:lnSpc>
                <a:spcPct val="150000"/>
              </a:lnSpc>
            </a:pPr>
            <a:r>
              <a:rPr lang="zh-CN" altLang="en-US" sz="844" dirty="0">
                <a:solidFill>
                  <a:schemeClr val="bg1">
                    <a:lumMod val="65000"/>
                  </a:schemeClr>
                </a:solidFill>
                <a:latin typeface="+mn-lt"/>
                <a:ea typeface="+mn-ea"/>
                <a:cs typeface="+mn-ea"/>
                <a:sym typeface="+mn-lt"/>
              </a:rPr>
              <a:t>请替换文字内容，修改文字内容，也可以直接复制你的内容到此。请替换文字内容，修改文字内容，也可以直接复制你的内容到此。请替换文字内容，修改文字内容，也可以直接复制你的内容到此。请替换文字内容，修改文字内容，也可以直接复制你的内容到此。请替换文字内容，修改文字内容，也可以直接复制你的内容到此。请替换文字内容，修改文字内容，也可以直接复制你的内容到此。请替换文字内容，修改文字内容，也可以直接复制你的内容到此。请替换文字内容，修改文字内容，也可以直接复制你的内容到此。请替换文字内容，修改文字内容，也可以直接复制你的内容到此。请替换文字内容，修改文字内容，也可以直接复制你的内容到此。</a:t>
            </a:r>
            <a:endParaRPr lang="en-US" sz="844" dirty="0">
              <a:solidFill>
                <a:schemeClr val="bg1">
                  <a:lumMod val="65000"/>
                </a:schemeClr>
              </a:solidFill>
              <a:latin typeface="+mn-lt"/>
              <a:ea typeface="+mn-ea"/>
              <a:cs typeface="+mn-ea"/>
              <a:sym typeface="+mn-lt"/>
            </a:endParaRPr>
          </a:p>
        </p:txBody>
      </p:sp>
      <p:sp>
        <p:nvSpPr>
          <p:cNvPr id="16" name="Rectangle 11"/>
          <p:cNvSpPr/>
          <p:nvPr/>
        </p:nvSpPr>
        <p:spPr>
          <a:xfrm>
            <a:off x="867429" y="1260239"/>
            <a:ext cx="11381914" cy="584584"/>
          </a:xfrm>
          <a:prstGeom prst="rect">
            <a:avLst/>
          </a:prstGeom>
        </p:spPr>
        <p:txBody>
          <a:bodyPr wrap="square" lIns="0" tIns="0" rIns="0" bIns="0">
            <a:spAutoFit/>
          </a:bodyPr>
          <a:lstStyle/>
          <a:p>
            <a:pPr algn="just">
              <a:lnSpc>
                <a:spcPct val="150000"/>
              </a:lnSpc>
            </a:pPr>
            <a:r>
              <a:rPr lang="zh-CN" altLang="en-US" sz="844" dirty="0" smtClean="0">
                <a:solidFill>
                  <a:schemeClr val="bg1">
                    <a:lumMod val="65000"/>
                  </a:schemeClr>
                </a:solidFill>
                <a:latin typeface="+mn-lt"/>
                <a:ea typeface="+mn-ea"/>
                <a:cs typeface="+mn-ea"/>
                <a:sym typeface="+mn-lt"/>
              </a:rPr>
              <a:t>请</a:t>
            </a:r>
            <a:r>
              <a:rPr lang="zh-CN" altLang="en-US" sz="844" dirty="0">
                <a:solidFill>
                  <a:schemeClr val="bg1">
                    <a:lumMod val="65000"/>
                  </a:schemeClr>
                </a:solidFill>
                <a:latin typeface="+mn-lt"/>
                <a:ea typeface="+mn-ea"/>
                <a:cs typeface="+mn-ea"/>
                <a:sym typeface="+mn-lt"/>
              </a:rPr>
              <a:t>替换文字内容，修改文字内容，也可以直接复制你的内容到此。请替换文字内容，修改文字内容，也可以直接复制你的内容到此。请替换文字内容，修改文字内容，也可以直接复制你的内容到此。请替换文字内容，修改文字内容，也可以直接复制你的内容到此。请替换文字内容，修改文字内容，也可以直接复制你的内容到此。请替换文字内容，修改文字内容，也可以直接复制你的内容到此。请替换文字内容，修改文字内容，也可以直接复制你的内容到此。请替换文字内容，修改文字内容，也可以直接复制你的内容到此。</a:t>
            </a:r>
            <a:endParaRPr lang="en-US" altLang="zh-CN" sz="844" dirty="0">
              <a:solidFill>
                <a:schemeClr val="bg1">
                  <a:lumMod val="65000"/>
                </a:schemeClr>
              </a:solidFill>
              <a:latin typeface="+mn-lt"/>
              <a:ea typeface="+mn-ea"/>
              <a:cs typeface="+mn-ea"/>
              <a:sym typeface="+mn-lt"/>
            </a:endParaRPr>
          </a:p>
        </p:txBody>
      </p:sp>
      <p:pic>
        <p:nvPicPr>
          <p:cNvPr id="3" name="图片占位符 2"/>
          <p:cNvPicPr>
            <a:picLocks noGrp="1" noChangeAspect="1"/>
          </p:cNvPicPr>
          <p:nvPr>
            <p:ph type="pic" sz="quarter" idx="10"/>
          </p:nvPr>
        </p:nvPicPr>
        <p:blipFill>
          <a:blip r:embed="rId5">
            <a:extLst>
              <a:ext uri="{28A0092B-C50C-407E-A947-70E740481C1C}">
                <a14:useLocalDpi xmlns:a14="http://schemas.microsoft.com/office/drawing/2010/main" val="0"/>
              </a:ext>
            </a:extLst>
          </a:blip>
          <a:srcRect l="1130" r="1130"/>
          <a:stretch>
            <a:fillRect/>
          </a:stretch>
        </p:blipFill>
        <p:spPr/>
      </p:pic>
      <p:sp>
        <p:nvSpPr>
          <p:cNvPr id="12" name="TextBox 39"/>
          <p:cNvSpPr txBox="1"/>
          <p:nvPr/>
        </p:nvSpPr>
        <p:spPr>
          <a:xfrm>
            <a:off x="8301583" y="2453661"/>
            <a:ext cx="4179018" cy="1785104"/>
          </a:xfrm>
          <a:prstGeom prst="rect">
            <a:avLst/>
          </a:prstGeom>
          <a:noFill/>
        </p:spPr>
        <p:txBody>
          <a:bodyPr wrap="square" lIns="0" tIns="0" rIns="0" bIns="0" rtlCol="0">
            <a:spAutoFit/>
          </a:bodyPr>
          <a:lstStyle/>
          <a:p>
            <a:pPr algn="r"/>
            <a:r>
              <a:rPr lang="zh-CN" altLang="en-US" sz="2800" b="1" dirty="0">
                <a:solidFill>
                  <a:schemeClr val="bg1"/>
                </a:solidFill>
                <a:latin typeface="+mn-lt"/>
                <a:ea typeface="+mn-ea"/>
                <a:cs typeface="+mn-ea"/>
                <a:sym typeface="+mn-lt"/>
              </a:rPr>
              <a:t>点击请替换文字</a:t>
            </a:r>
            <a:r>
              <a:rPr lang="zh-CN" altLang="en-US" sz="2800" b="1" dirty="0" smtClean="0">
                <a:solidFill>
                  <a:schemeClr val="bg1"/>
                </a:solidFill>
                <a:latin typeface="+mn-lt"/>
                <a:ea typeface="+mn-ea"/>
                <a:cs typeface="+mn-ea"/>
                <a:sym typeface="+mn-lt"/>
              </a:rPr>
              <a:t>内容</a:t>
            </a:r>
            <a:endParaRPr lang="en-US" altLang="zh-CN" sz="2800" b="1" dirty="0" smtClean="0">
              <a:solidFill>
                <a:schemeClr val="bg1"/>
              </a:solidFill>
              <a:latin typeface="+mn-lt"/>
              <a:ea typeface="+mn-ea"/>
              <a:cs typeface="+mn-ea"/>
              <a:sym typeface="+mn-lt"/>
            </a:endParaRPr>
          </a:p>
          <a:p>
            <a:pPr algn="r"/>
            <a:r>
              <a:rPr lang="en-US" altLang="zh-CN" sz="4400" dirty="0">
                <a:solidFill>
                  <a:schemeClr val="bg1"/>
                </a:solidFill>
                <a:latin typeface="+mn-lt"/>
                <a:ea typeface="+mn-ea"/>
                <a:cs typeface="+mn-ea"/>
                <a:sym typeface="+mn-lt"/>
              </a:rPr>
              <a:t>ADD RELATED TITLE WORDS</a:t>
            </a:r>
            <a:endParaRPr lang="zh-CN" altLang="en-US" sz="4400" dirty="0">
              <a:solidFill>
                <a:schemeClr val="bg1"/>
              </a:solidFill>
              <a:latin typeface="+mn-lt"/>
              <a:ea typeface="+mn-ea"/>
              <a:cs typeface="+mn-ea"/>
              <a:sym typeface="+mn-lt"/>
            </a:endParaRPr>
          </a:p>
        </p:txBody>
      </p:sp>
      <p:sp>
        <p:nvSpPr>
          <p:cNvPr id="8" name="文本框 7"/>
          <p:cNvSpPr txBox="1"/>
          <p:nvPr/>
        </p:nvSpPr>
        <p:spPr>
          <a:xfrm>
            <a:off x="976827" y="268261"/>
            <a:ext cx="3148419" cy="553870"/>
          </a:xfrm>
          <a:prstGeom prst="rect">
            <a:avLst/>
          </a:prstGeom>
          <a:noFill/>
        </p:spPr>
        <p:txBody>
          <a:bodyPr wrap="square" lIns="0" tIns="0" rIns="0" bIns="0" rtlCol="0">
            <a:spAutoFit/>
          </a:bodyPr>
          <a:lstStyle/>
          <a:p>
            <a:pPr defTabSz="964020"/>
            <a:r>
              <a:rPr lang="zh-CN" altLang="en-US" sz="3599" b="1" dirty="0">
                <a:solidFill>
                  <a:schemeClr val="tx1">
                    <a:lumMod val="75000"/>
                    <a:lumOff val="25000"/>
                  </a:schemeClr>
                </a:solidFill>
                <a:latin typeface="+mn-lt"/>
                <a:ea typeface="+mn-ea"/>
                <a:cs typeface="+mn-ea"/>
                <a:sym typeface="+mn-lt"/>
              </a:rPr>
              <a:t>年度工作概述</a:t>
            </a:r>
          </a:p>
        </p:txBody>
      </p:sp>
      <p:sp>
        <p:nvSpPr>
          <p:cNvPr id="9" name="文本框 8"/>
          <p:cNvSpPr txBox="1"/>
          <p:nvPr/>
        </p:nvSpPr>
        <p:spPr>
          <a:xfrm>
            <a:off x="976829" y="776838"/>
            <a:ext cx="3315666" cy="215315"/>
          </a:xfrm>
          <a:prstGeom prst="rect">
            <a:avLst/>
          </a:prstGeom>
          <a:noFill/>
        </p:spPr>
        <p:txBody>
          <a:bodyPr wrap="square" lIns="0" tIns="0" rIns="0" bIns="0" rtlCol="0">
            <a:spAutoFit/>
          </a:bodyPr>
          <a:lstStyle/>
          <a:p>
            <a:pPr defTabSz="964020"/>
            <a:r>
              <a:rPr lang="en-US" altLang="zh-CN" sz="1399" dirty="0">
                <a:solidFill>
                  <a:schemeClr val="tx1">
                    <a:lumMod val="75000"/>
                    <a:lumOff val="25000"/>
                  </a:schemeClr>
                </a:solidFill>
                <a:latin typeface="+mn-lt"/>
                <a:ea typeface="+mn-ea"/>
                <a:cs typeface="+mn-ea"/>
                <a:sym typeface="+mn-lt"/>
              </a:rPr>
              <a:t>ADD RELATED TITLE WORDS</a:t>
            </a:r>
            <a:endParaRPr lang="zh-CN" altLang="en-US" sz="1399" dirty="0">
              <a:solidFill>
                <a:schemeClr val="tx1">
                  <a:lumMod val="75000"/>
                  <a:lumOff val="25000"/>
                </a:schemeClr>
              </a:solidFill>
              <a:latin typeface="+mn-lt"/>
              <a:ea typeface="+mn-ea"/>
              <a:cs typeface="+mn-ea"/>
              <a:sym typeface="+mn-lt"/>
            </a:endParaRPr>
          </a:p>
        </p:txBody>
      </p:sp>
      <p:sp>
        <p:nvSpPr>
          <p:cNvPr id="11" name="椭圆 10"/>
          <p:cNvSpPr/>
          <p:nvPr/>
        </p:nvSpPr>
        <p:spPr>
          <a:xfrm>
            <a:off x="417825" y="344455"/>
            <a:ext cx="410238" cy="410238"/>
          </a:xfrm>
          <a:prstGeom prst="ellipse">
            <a:avLst/>
          </a:prstGeom>
          <a:solidFill>
            <a:schemeClr val="accent1"/>
          </a:solidFill>
          <a:ln w="28575">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cs typeface="+mn-ea"/>
              <a:sym typeface="+mn-lt"/>
            </a:endParaRPr>
          </a:p>
        </p:txBody>
      </p:sp>
      <p:sp>
        <p:nvSpPr>
          <p:cNvPr id="13" name="椭圆 12"/>
          <p:cNvSpPr/>
          <p:nvPr/>
        </p:nvSpPr>
        <p:spPr>
          <a:xfrm flipV="1">
            <a:off x="694937" y="315041"/>
            <a:ext cx="119685" cy="119685"/>
          </a:xfrm>
          <a:prstGeom prst="ellipse">
            <a:avLst/>
          </a:prstGeom>
          <a:solidFill>
            <a:schemeClr val="bg1">
              <a:lumMod val="50000"/>
            </a:schemeClr>
          </a:solidFill>
          <a:ln w="12700">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cs typeface="+mn-ea"/>
              <a:sym typeface="+mn-lt"/>
            </a:endParaRPr>
          </a:p>
        </p:txBody>
      </p:sp>
    </p:spTree>
    <p:extLst>
      <p:ext uri="{BB962C8B-B14F-4D97-AF65-F5344CB8AC3E}">
        <p14:creationId xmlns:p14="http://schemas.microsoft.com/office/powerpoint/2010/main" val="3142877574"/>
      </p:ext>
    </p:extLst>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8"/>
                                        </p:tgtEl>
                                        <p:attrNameLst>
                                          <p:attrName>style.visibility</p:attrName>
                                        </p:attrNameLst>
                                      </p:cBhvr>
                                      <p:to>
                                        <p:strVal val="visible"/>
                                      </p:to>
                                    </p:set>
                                    <p:animEffect transition="in" filter="fade">
                                      <p:cBhvr>
                                        <p:cTn id="7" dur="500"/>
                                        <p:tgtEl>
                                          <p:spTgt spid="28"/>
                                        </p:tgtEl>
                                      </p:cBhvr>
                                    </p:animEffect>
                                  </p:childTnLst>
                                </p:cTn>
                              </p:par>
                            </p:childTnLst>
                          </p:cTn>
                        </p:par>
                        <p:par>
                          <p:cTn id="8" fill="hold">
                            <p:stCondLst>
                              <p:cond delay="500"/>
                            </p:stCondLst>
                            <p:childTnLst>
                              <p:par>
                                <p:cTn id="9" presetID="42" presetClass="entr" presetSubtype="0" fill="hold" grpId="0" nodeType="afterEffect">
                                  <p:stCondLst>
                                    <p:cond delay="0"/>
                                  </p:stCondLst>
                                  <p:childTnLst>
                                    <p:set>
                                      <p:cBhvr>
                                        <p:cTn id="10" dur="1" fill="hold">
                                          <p:stCondLst>
                                            <p:cond delay="0"/>
                                          </p:stCondLst>
                                        </p:cTn>
                                        <p:tgtEl>
                                          <p:spTgt spid="16"/>
                                        </p:tgtEl>
                                        <p:attrNameLst>
                                          <p:attrName>style.visibility</p:attrName>
                                        </p:attrNameLst>
                                      </p:cBhvr>
                                      <p:to>
                                        <p:strVal val="visible"/>
                                      </p:to>
                                    </p:set>
                                    <p:animEffect transition="in" filter="fade">
                                      <p:cBhvr>
                                        <p:cTn id="11" dur="1000"/>
                                        <p:tgtEl>
                                          <p:spTgt spid="16"/>
                                        </p:tgtEl>
                                      </p:cBhvr>
                                    </p:animEffect>
                                    <p:anim calcmode="lin" valueType="num">
                                      <p:cBhvr>
                                        <p:cTn id="12" dur="1000" fill="hold"/>
                                        <p:tgtEl>
                                          <p:spTgt spid="16"/>
                                        </p:tgtEl>
                                        <p:attrNameLst>
                                          <p:attrName>ppt_x</p:attrName>
                                        </p:attrNameLst>
                                      </p:cBhvr>
                                      <p:tavLst>
                                        <p:tav tm="0">
                                          <p:val>
                                            <p:strVal val="#ppt_x"/>
                                          </p:val>
                                        </p:tav>
                                        <p:tav tm="100000">
                                          <p:val>
                                            <p:strVal val="#ppt_x"/>
                                          </p:val>
                                        </p:tav>
                                      </p:tavLst>
                                    </p:anim>
                                    <p:anim calcmode="lin" valueType="num">
                                      <p:cBhvr>
                                        <p:cTn id="13" dur="1000" fill="hold"/>
                                        <p:tgtEl>
                                          <p:spTgt spid="16"/>
                                        </p:tgtEl>
                                        <p:attrNameLst>
                                          <p:attrName>ppt_y</p:attrName>
                                        </p:attrNameLst>
                                      </p:cBhvr>
                                      <p:tavLst>
                                        <p:tav tm="0">
                                          <p:val>
                                            <p:strVal val="#ppt_y+.1"/>
                                          </p:val>
                                        </p:tav>
                                        <p:tav tm="100000">
                                          <p:val>
                                            <p:strVal val="#ppt_y"/>
                                          </p:val>
                                        </p:tav>
                                      </p:tavLst>
                                    </p:anim>
                                  </p:childTnLst>
                                </p:cTn>
                              </p:par>
                            </p:childTnLst>
                          </p:cTn>
                        </p:par>
                        <p:par>
                          <p:cTn id="14" fill="hold">
                            <p:stCondLst>
                              <p:cond delay="1500"/>
                            </p:stCondLst>
                            <p:childTnLst>
                              <p:par>
                                <p:cTn id="15" presetID="22" presetClass="entr" presetSubtype="1" fill="hold" grpId="0" nodeType="afterEffect">
                                  <p:stCondLst>
                                    <p:cond delay="0"/>
                                  </p:stCondLst>
                                  <p:childTnLst>
                                    <p:set>
                                      <p:cBhvr>
                                        <p:cTn id="16" dur="1" fill="hold">
                                          <p:stCondLst>
                                            <p:cond delay="0"/>
                                          </p:stCondLst>
                                        </p:cTn>
                                        <p:tgtEl>
                                          <p:spTgt spid="12"/>
                                        </p:tgtEl>
                                        <p:attrNameLst>
                                          <p:attrName>style.visibility</p:attrName>
                                        </p:attrNameLst>
                                      </p:cBhvr>
                                      <p:to>
                                        <p:strVal val="visible"/>
                                      </p:to>
                                    </p:set>
                                    <p:animEffect transition="in" filter="wipe(up)">
                                      <p:cBhvr>
                                        <p:cTn id="17"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p:bldP spid="16" grpId="0"/>
      <p:bldP spid="12"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Group 5"/>
          <p:cNvGrpSpPr/>
          <p:nvPr/>
        </p:nvGrpSpPr>
        <p:grpSpPr>
          <a:xfrm>
            <a:off x="2180534" y="5192749"/>
            <a:ext cx="1618366" cy="969001"/>
            <a:chOff x="1857663" y="5186564"/>
            <a:chExt cx="1534535" cy="918807"/>
          </a:xfrm>
        </p:grpSpPr>
        <p:sp>
          <p:nvSpPr>
            <p:cNvPr id="7" name="Content Placeholder 2"/>
            <p:cNvSpPr txBox="1"/>
            <p:nvPr/>
          </p:nvSpPr>
          <p:spPr>
            <a:xfrm>
              <a:off x="1857663" y="5517573"/>
              <a:ext cx="1534535" cy="587798"/>
            </a:xfrm>
            <a:prstGeom prst="rect">
              <a:avLst/>
            </a:prstGeom>
          </p:spPr>
          <p:txBody>
            <a:bodyPr vert="horz" lIns="96435" tIns="48218" rIns="96435" bIns="48218" rtlCol="0">
              <a:no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just">
                <a:buNone/>
              </a:pPr>
              <a:r>
                <a:rPr lang="en-US" sz="844" dirty="0">
                  <a:cs typeface="+mn-ea"/>
                  <a:sym typeface="+mn-lt"/>
                </a:rPr>
                <a:t>Lorem Ipsum has been the dummy text ever since the 1500s, when an unknown.</a:t>
              </a:r>
            </a:p>
          </p:txBody>
        </p:sp>
        <p:sp>
          <p:nvSpPr>
            <p:cNvPr id="8" name="Content Placeholder 2"/>
            <p:cNvSpPr txBox="1"/>
            <p:nvPr/>
          </p:nvSpPr>
          <p:spPr>
            <a:xfrm>
              <a:off x="1857663" y="5186564"/>
              <a:ext cx="1368815" cy="458697"/>
            </a:xfrm>
            <a:prstGeom prst="rect">
              <a:avLst/>
            </a:prstGeom>
          </p:spPr>
          <p:txBody>
            <a:bodyPr vert="horz" lIns="96435" tIns="48218" rIns="96435" bIns="48218" rtlCol="0">
              <a:no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r>
                <a:rPr lang="zh-CN" altLang="en-US" sz="1687" b="1" dirty="0" smtClean="0">
                  <a:solidFill>
                    <a:schemeClr val="accent1"/>
                  </a:solidFill>
                  <a:cs typeface="+mn-ea"/>
                  <a:sym typeface="+mn-lt"/>
                </a:rPr>
                <a:t>点此替换文本</a:t>
              </a:r>
              <a:endParaRPr lang="en-US" sz="1687" b="1" dirty="0">
                <a:solidFill>
                  <a:schemeClr val="accent1"/>
                </a:solidFill>
                <a:cs typeface="+mn-ea"/>
                <a:sym typeface="+mn-lt"/>
              </a:endParaRPr>
            </a:p>
          </p:txBody>
        </p:sp>
      </p:grpSp>
      <p:sp>
        <p:nvSpPr>
          <p:cNvPr id="9" name="Freeform 51"/>
          <p:cNvSpPr/>
          <p:nvPr/>
        </p:nvSpPr>
        <p:spPr bwMode="auto">
          <a:xfrm>
            <a:off x="1748434" y="5564270"/>
            <a:ext cx="367382" cy="296375"/>
          </a:xfrm>
          <a:custGeom>
            <a:avLst/>
            <a:gdLst>
              <a:gd name="T0" fmla="*/ 269 w 300"/>
              <a:gd name="T1" fmla="*/ 60 h 243"/>
              <a:gd name="T2" fmla="*/ 94 w 300"/>
              <a:gd name="T3" fmla="*/ 243 h 243"/>
              <a:gd name="T4" fmla="*/ 0 w 300"/>
              <a:gd name="T5" fmla="*/ 216 h 243"/>
              <a:gd name="T6" fmla="*/ 91 w 300"/>
              <a:gd name="T7" fmla="*/ 190 h 243"/>
              <a:gd name="T8" fmla="*/ 34 w 300"/>
              <a:gd name="T9" fmla="*/ 148 h 243"/>
              <a:gd name="T10" fmla="*/ 61 w 300"/>
              <a:gd name="T11" fmla="*/ 146 h 243"/>
              <a:gd name="T12" fmla="*/ 12 w 300"/>
              <a:gd name="T13" fmla="*/ 85 h 243"/>
              <a:gd name="T14" fmla="*/ 40 w 300"/>
              <a:gd name="T15" fmla="*/ 93 h 243"/>
              <a:gd name="T16" fmla="*/ 21 w 300"/>
              <a:gd name="T17" fmla="*/ 11 h 243"/>
              <a:gd name="T18" fmla="*/ 148 w 300"/>
              <a:gd name="T19" fmla="*/ 75 h 243"/>
              <a:gd name="T20" fmla="*/ 208 w 300"/>
              <a:gd name="T21" fmla="*/ 0 h 243"/>
              <a:gd name="T22" fmla="*/ 253 w 300"/>
              <a:gd name="T23" fmla="*/ 19 h 243"/>
              <a:gd name="T24" fmla="*/ 292 w 300"/>
              <a:gd name="T25" fmla="*/ 4 h 243"/>
              <a:gd name="T26" fmla="*/ 265 w 300"/>
              <a:gd name="T27" fmla="*/ 38 h 243"/>
              <a:gd name="T28" fmla="*/ 300 w 300"/>
              <a:gd name="T29" fmla="*/ 28 h 243"/>
              <a:gd name="T30" fmla="*/ 269 w 300"/>
              <a:gd name="T31" fmla="*/ 60 h 2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00" h="243">
                <a:moveTo>
                  <a:pt x="269" y="60"/>
                </a:moveTo>
                <a:cubicBezTo>
                  <a:pt x="273" y="147"/>
                  <a:pt x="209" y="243"/>
                  <a:pt x="94" y="243"/>
                </a:cubicBezTo>
                <a:cubicBezTo>
                  <a:pt x="60" y="243"/>
                  <a:pt x="27" y="233"/>
                  <a:pt x="0" y="216"/>
                </a:cubicBezTo>
                <a:cubicBezTo>
                  <a:pt x="33" y="220"/>
                  <a:pt x="65" y="211"/>
                  <a:pt x="91" y="190"/>
                </a:cubicBezTo>
                <a:cubicBezTo>
                  <a:pt x="64" y="190"/>
                  <a:pt x="41" y="172"/>
                  <a:pt x="34" y="148"/>
                </a:cubicBezTo>
                <a:cubicBezTo>
                  <a:pt x="43" y="149"/>
                  <a:pt x="53" y="149"/>
                  <a:pt x="61" y="146"/>
                </a:cubicBezTo>
                <a:cubicBezTo>
                  <a:pt x="32" y="141"/>
                  <a:pt x="11" y="114"/>
                  <a:pt x="12" y="85"/>
                </a:cubicBezTo>
                <a:cubicBezTo>
                  <a:pt x="20" y="90"/>
                  <a:pt x="30" y="93"/>
                  <a:pt x="40" y="93"/>
                </a:cubicBezTo>
                <a:cubicBezTo>
                  <a:pt x="12" y="75"/>
                  <a:pt x="5" y="39"/>
                  <a:pt x="21" y="11"/>
                </a:cubicBezTo>
                <a:cubicBezTo>
                  <a:pt x="51" y="48"/>
                  <a:pt x="97" y="73"/>
                  <a:pt x="148" y="75"/>
                </a:cubicBezTo>
                <a:cubicBezTo>
                  <a:pt x="139" y="37"/>
                  <a:pt x="168" y="0"/>
                  <a:pt x="208" y="0"/>
                </a:cubicBezTo>
                <a:cubicBezTo>
                  <a:pt x="225" y="0"/>
                  <a:pt x="241" y="7"/>
                  <a:pt x="253" y="19"/>
                </a:cubicBezTo>
                <a:cubicBezTo>
                  <a:pt x="267" y="16"/>
                  <a:pt x="280" y="11"/>
                  <a:pt x="292" y="4"/>
                </a:cubicBezTo>
                <a:cubicBezTo>
                  <a:pt x="287" y="18"/>
                  <a:pt x="277" y="31"/>
                  <a:pt x="265" y="38"/>
                </a:cubicBezTo>
                <a:cubicBezTo>
                  <a:pt x="277" y="37"/>
                  <a:pt x="289" y="33"/>
                  <a:pt x="300" y="28"/>
                </a:cubicBezTo>
                <a:cubicBezTo>
                  <a:pt x="292" y="41"/>
                  <a:pt x="281" y="52"/>
                  <a:pt x="269" y="60"/>
                </a:cubicBezTo>
                <a:close/>
              </a:path>
            </a:pathLst>
          </a:custGeom>
          <a:solidFill>
            <a:schemeClr val="accent1"/>
          </a:solidFill>
          <a:ln>
            <a:noFill/>
          </a:ln>
        </p:spPr>
        <p:txBody>
          <a:bodyPr vert="horz" wrap="square" lIns="96435" tIns="48218" rIns="96435" bIns="48218" numCol="1" anchor="t" anchorCtr="0" compatLnSpc="1"/>
          <a:lstStyle/>
          <a:p>
            <a:endParaRPr lang="en-US">
              <a:latin typeface="+mn-lt"/>
              <a:ea typeface="+mn-ea"/>
              <a:cs typeface="+mn-ea"/>
              <a:sym typeface="+mn-lt"/>
            </a:endParaRPr>
          </a:p>
        </p:txBody>
      </p:sp>
      <p:grpSp>
        <p:nvGrpSpPr>
          <p:cNvPr id="10" name="Group 9"/>
          <p:cNvGrpSpPr/>
          <p:nvPr/>
        </p:nvGrpSpPr>
        <p:grpSpPr>
          <a:xfrm>
            <a:off x="4617674" y="5192749"/>
            <a:ext cx="1618366" cy="969001"/>
            <a:chOff x="1857663" y="5186564"/>
            <a:chExt cx="1534535" cy="918807"/>
          </a:xfrm>
        </p:grpSpPr>
        <p:sp>
          <p:nvSpPr>
            <p:cNvPr id="11" name="Content Placeholder 2"/>
            <p:cNvSpPr txBox="1"/>
            <p:nvPr/>
          </p:nvSpPr>
          <p:spPr>
            <a:xfrm>
              <a:off x="1857663" y="5517573"/>
              <a:ext cx="1534535" cy="587798"/>
            </a:xfrm>
            <a:prstGeom prst="rect">
              <a:avLst/>
            </a:prstGeom>
          </p:spPr>
          <p:txBody>
            <a:bodyPr vert="horz" lIns="96435" tIns="48218" rIns="96435" bIns="48218" rtlCol="0">
              <a:no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just">
                <a:buNone/>
              </a:pPr>
              <a:r>
                <a:rPr lang="en-US" sz="844" dirty="0">
                  <a:cs typeface="+mn-ea"/>
                  <a:sym typeface="+mn-lt"/>
                </a:rPr>
                <a:t>Lorem Ipsum has been the dummy text ever since the 1500s, when an unknown.</a:t>
              </a:r>
            </a:p>
          </p:txBody>
        </p:sp>
        <p:sp>
          <p:nvSpPr>
            <p:cNvPr id="12" name="Content Placeholder 2"/>
            <p:cNvSpPr txBox="1"/>
            <p:nvPr/>
          </p:nvSpPr>
          <p:spPr>
            <a:xfrm>
              <a:off x="1857663" y="5186564"/>
              <a:ext cx="1519458" cy="458697"/>
            </a:xfrm>
            <a:prstGeom prst="rect">
              <a:avLst/>
            </a:prstGeom>
          </p:spPr>
          <p:txBody>
            <a:bodyPr vert="horz" lIns="96435" tIns="48218" rIns="96435" bIns="48218" rtlCol="0">
              <a:no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r>
                <a:rPr lang="zh-CN" altLang="en-US" sz="1687" b="1" dirty="0" smtClean="0">
                  <a:solidFill>
                    <a:schemeClr val="accent2"/>
                  </a:solidFill>
                  <a:cs typeface="+mn-ea"/>
                  <a:sym typeface="+mn-lt"/>
                </a:rPr>
                <a:t>点此替换文本</a:t>
              </a:r>
              <a:endParaRPr lang="en-US" sz="1687" b="1" dirty="0">
                <a:solidFill>
                  <a:schemeClr val="accent2"/>
                </a:solidFill>
                <a:cs typeface="+mn-ea"/>
                <a:sym typeface="+mn-lt"/>
              </a:endParaRPr>
            </a:p>
          </p:txBody>
        </p:sp>
      </p:grpSp>
      <p:sp>
        <p:nvSpPr>
          <p:cNvPr id="13" name="Freeform 51"/>
          <p:cNvSpPr/>
          <p:nvPr/>
        </p:nvSpPr>
        <p:spPr bwMode="auto">
          <a:xfrm>
            <a:off x="4194974" y="5564270"/>
            <a:ext cx="367382" cy="296375"/>
          </a:xfrm>
          <a:custGeom>
            <a:avLst/>
            <a:gdLst>
              <a:gd name="T0" fmla="*/ 269 w 300"/>
              <a:gd name="T1" fmla="*/ 60 h 243"/>
              <a:gd name="T2" fmla="*/ 94 w 300"/>
              <a:gd name="T3" fmla="*/ 243 h 243"/>
              <a:gd name="T4" fmla="*/ 0 w 300"/>
              <a:gd name="T5" fmla="*/ 216 h 243"/>
              <a:gd name="T6" fmla="*/ 91 w 300"/>
              <a:gd name="T7" fmla="*/ 190 h 243"/>
              <a:gd name="T8" fmla="*/ 34 w 300"/>
              <a:gd name="T9" fmla="*/ 148 h 243"/>
              <a:gd name="T10" fmla="*/ 61 w 300"/>
              <a:gd name="T11" fmla="*/ 146 h 243"/>
              <a:gd name="T12" fmla="*/ 12 w 300"/>
              <a:gd name="T13" fmla="*/ 85 h 243"/>
              <a:gd name="T14" fmla="*/ 40 w 300"/>
              <a:gd name="T15" fmla="*/ 93 h 243"/>
              <a:gd name="T16" fmla="*/ 21 w 300"/>
              <a:gd name="T17" fmla="*/ 11 h 243"/>
              <a:gd name="T18" fmla="*/ 148 w 300"/>
              <a:gd name="T19" fmla="*/ 75 h 243"/>
              <a:gd name="T20" fmla="*/ 208 w 300"/>
              <a:gd name="T21" fmla="*/ 0 h 243"/>
              <a:gd name="T22" fmla="*/ 253 w 300"/>
              <a:gd name="T23" fmla="*/ 19 h 243"/>
              <a:gd name="T24" fmla="*/ 292 w 300"/>
              <a:gd name="T25" fmla="*/ 4 h 243"/>
              <a:gd name="T26" fmla="*/ 265 w 300"/>
              <a:gd name="T27" fmla="*/ 38 h 243"/>
              <a:gd name="T28" fmla="*/ 300 w 300"/>
              <a:gd name="T29" fmla="*/ 28 h 243"/>
              <a:gd name="T30" fmla="*/ 269 w 300"/>
              <a:gd name="T31" fmla="*/ 60 h 2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00" h="243">
                <a:moveTo>
                  <a:pt x="269" y="60"/>
                </a:moveTo>
                <a:cubicBezTo>
                  <a:pt x="273" y="147"/>
                  <a:pt x="209" y="243"/>
                  <a:pt x="94" y="243"/>
                </a:cubicBezTo>
                <a:cubicBezTo>
                  <a:pt x="60" y="243"/>
                  <a:pt x="27" y="233"/>
                  <a:pt x="0" y="216"/>
                </a:cubicBezTo>
                <a:cubicBezTo>
                  <a:pt x="33" y="220"/>
                  <a:pt x="65" y="211"/>
                  <a:pt x="91" y="190"/>
                </a:cubicBezTo>
                <a:cubicBezTo>
                  <a:pt x="64" y="190"/>
                  <a:pt x="41" y="172"/>
                  <a:pt x="34" y="148"/>
                </a:cubicBezTo>
                <a:cubicBezTo>
                  <a:pt x="43" y="149"/>
                  <a:pt x="53" y="149"/>
                  <a:pt x="61" y="146"/>
                </a:cubicBezTo>
                <a:cubicBezTo>
                  <a:pt x="32" y="141"/>
                  <a:pt x="11" y="114"/>
                  <a:pt x="12" y="85"/>
                </a:cubicBezTo>
                <a:cubicBezTo>
                  <a:pt x="20" y="90"/>
                  <a:pt x="30" y="93"/>
                  <a:pt x="40" y="93"/>
                </a:cubicBezTo>
                <a:cubicBezTo>
                  <a:pt x="12" y="75"/>
                  <a:pt x="5" y="39"/>
                  <a:pt x="21" y="11"/>
                </a:cubicBezTo>
                <a:cubicBezTo>
                  <a:pt x="51" y="48"/>
                  <a:pt x="97" y="73"/>
                  <a:pt x="148" y="75"/>
                </a:cubicBezTo>
                <a:cubicBezTo>
                  <a:pt x="139" y="37"/>
                  <a:pt x="168" y="0"/>
                  <a:pt x="208" y="0"/>
                </a:cubicBezTo>
                <a:cubicBezTo>
                  <a:pt x="225" y="0"/>
                  <a:pt x="241" y="7"/>
                  <a:pt x="253" y="19"/>
                </a:cubicBezTo>
                <a:cubicBezTo>
                  <a:pt x="267" y="16"/>
                  <a:pt x="280" y="11"/>
                  <a:pt x="292" y="4"/>
                </a:cubicBezTo>
                <a:cubicBezTo>
                  <a:pt x="287" y="18"/>
                  <a:pt x="277" y="31"/>
                  <a:pt x="265" y="38"/>
                </a:cubicBezTo>
                <a:cubicBezTo>
                  <a:pt x="277" y="37"/>
                  <a:pt x="289" y="33"/>
                  <a:pt x="300" y="28"/>
                </a:cubicBezTo>
                <a:cubicBezTo>
                  <a:pt x="292" y="41"/>
                  <a:pt x="281" y="52"/>
                  <a:pt x="269" y="60"/>
                </a:cubicBezTo>
                <a:close/>
              </a:path>
            </a:pathLst>
          </a:custGeom>
          <a:solidFill>
            <a:schemeClr val="accent2"/>
          </a:solidFill>
          <a:ln>
            <a:noFill/>
          </a:ln>
        </p:spPr>
        <p:txBody>
          <a:bodyPr vert="horz" wrap="square" lIns="96435" tIns="48218" rIns="96435" bIns="48218" numCol="1" anchor="t" anchorCtr="0" compatLnSpc="1"/>
          <a:lstStyle/>
          <a:p>
            <a:endParaRPr lang="en-US">
              <a:latin typeface="+mn-lt"/>
              <a:ea typeface="+mn-ea"/>
              <a:cs typeface="+mn-ea"/>
              <a:sym typeface="+mn-lt"/>
            </a:endParaRPr>
          </a:p>
        </p:txBody>
      </p:sp>
      <p:grpSp>
        <p:nvGrpSpPr>
          <p:cNvPr id="14" name="Group 13"/>
          <p:cNvGrpSpPr/>
          <p:nvPr/>
        </p:nvGrpSpPr>
        <p:grpSpPr>
          <a:xfrm>
            <a:off x="7054813" y="5192749"/>
            <a:ext cx="1618366" cy="969001"/>
            <a:chOff x="1857663" y="5186564"/>
            <a:chExt cx="1534535" cy="918807"/>
          </a:xfrm>
        </p:grpSpPr>
        <p:sp>
          <p:nvSpPr>
            <p:cNvPr id="15" name="Content Placeholder 2"/>
            <p:cNvSpPr txBox="1"/>
            <p:nvPr/>
          </p:nvSpPr>
          <p:spPr>
            <a:xfrm>
              <a:off x="1857663" y="5517573"/>
              <a:ext cx="1534535" cy="587798"/>
            </a:xfrm>
            <a:prstGeom prst="rect">
              <a:avLst/>
            </a:prstGeom>
          </p:spPr>
          <p:txBody>
            <a:bodyPr vert="horz" lIns="96435" tIns="48218" rIns="96435" bIns="48218" rtlCol="0">
              <a:no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just">
                <a:buNone/>
              </a:pPr>
              <a:r>
                <a:rPr lang="en-US" sz="844" dirty="0">
                  <a:cs typeface="+mn-ea"/>
                  <a:sym typeface="+mn-lt"/>
                </a:rPr>
                <a:t>Lorem Ipsum has been the dummy text ever since the 1500s, when an unknown.</a:t>
              </a:r>
            </a:p>
          </p:txBody>
        </p:sp>
        <p:sp>
          <p:nvSpPr>
            <p:cNvPr id="16" name="Content Placeholder 2"/>
            <p:cNvSpPr txBox="1"/>
            <p:nvPr/>
          </p:nvSpPr>
          <p:spPr>
            <a:xfrm>
              <a:off x="1857663" y="5186564"/>
              <a:ext cx="1368815" cy="458697"/>
            </a:xfrm>
            <a:prstGeom prst="rect">
              <a:avLst/>
            </a:prstGeom>
          </p:spPr>
          <p:txBody>
            <a:bodyPr vert="horz" lIns="96435" tIns="48218" rIns="96435" bIns="48218" rtlCol="0">
              <a:no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r>
                <a:rPr lang="zh-CN" altLang="en-US" sz="1687" b="1" dirty="0" smtClean="0">
                  <a:solidFill>
                    <a:schemeClr val="accent3"/>
                  </a:solidFill>
                  <a:cs typeface="+mn-ea"/>
                  <a:sym typeface="+mn-lt"/>
                </a:rPr>
                <a:t>点此替换文本</a:t>
              </a:r>
              <a:endParaRPr lang="en-US" sz="1687" b="1" dirty="0">
                <a:solidFill>
                  <a:schemeClr val="accent3"/>
                </a:solidFill>
                <a:cs typeface="+mn-ea"/>
                <a:sym typeface="+mn-lt"/>
              </a:endParaRPr>
            </a:p>
          </p:txBody>
        </p:sp>
      </p:grpSp>
      <p:sp>
        <p:nvSpPr>
          <p:cNvPr id="17" name="Freeform 51"/>
          <p:cNvSpPr/>
          <p:nvPr/>
        </p:nvSpPr>
        <p:spPr bwMode="auto">
          <a:xfrm>
            <a:off x="6641513" y="5564270"/>
            <a:ext cx="367382" cy="296375"/>
          </a:xfrm>
          <a:custGeom>
            <a:avLst/>
            <a:gdLst>
              <a:gd name="T0" fmla="*/ 269 w 300"/>
              <a:gd name="T1" fmla="*/ 60 h 243"/>
              <a:gd name="T2" fmla="*/ 94 w 300"/>
              <a:gd name="T3" fmla="*/ 243 h 243"/>
              <a:gd name="T4" fmla="*/ 0 w 300"/>
              <a:gd name="T5" fmla="*/ 216 h 243"/>
              <a:gd name="T6" fmla="*/ 91 w 300"/>
              <a:gd name="T7" fmla="*/ 190 h 243"/>
              <a:gd name="T8" fmla="*/ 34 w 300"/>
              <a:gd name="T9" fmla="*/ 148 h 243"/>
              <a:gd name="T10" fmla="*/ 61 w 300"/>
              <a:gd name="T11" fmla="*/ 146 h 243"/>
              <a:gd name="T12" fmla="*/ 12 w 300"/>
              <a:gd name="T13" fmla="*/ 85 h 243"/>
              <a:gd name="T14" fmla="*/ 40 w 300"/>
              <a:gd name="T15" fmla="*/ 93 h 243"/>
              <a:gd name="T16" fmla="*/ 21 w 300"/>
              <a:gd name="T17" fmla="*/ 11 h 243"/>
              <a:gd name="T18" fmla="*/ 148 w 300"/>
              <a:gd name="T19" fmla="*/ 75 h 243"/>
              <a:gd name="T20" fmla="*/ 208 w 300"/>
              <a:gd name="T21" fmla="*/ 0 h 243"/>
              <a:gd name="T22" fmla="*/ 253 w 300"/>
              <a:gd name="T23" fmla="*/ 19 h 243"/>
              <a:gd name="T24" fmla="*/ 292 w 300"/>
              <a:gd name="T25" fmla="*/ 4 h 243"/>
              <a:gd name="T26" fmla="*/ 265 w 300"/>
              <a:gd name="T27" fmla="*/ 38 h 243"/>
              <a:gd name="T28" fmla="*/ 300 w 300"/>
              <a:gd name="T29" fmla="*/ 28 h 243"/>
              <a:gd name="T30" fmla="*/ 269 w 300"/>
              <a:gd name="T31" fmla="*/ 60 h 2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00" h="243">
                <a:moveTo>
                  <a:pt x="269" y="60"/>
                </a:moveTo>
                <a:cubicBezTo>
                  <a:pt x="273" y="147"/>
                  <a:pt x="209" y="243"/>
                  <a:pt x="94" y="243"/>
                </a:cubicBezTo>
                <a:cubicBezTo>
                  <a:pt x="60" y="243"/>
                  <a:pt x="27" y="233"/>
                  <a:pt x="0" y="216"/>
                </a:cubicBezTo>
                <a:cubicBezTo>
                  <a:pt x="33" y="220"/>
                  <a:pt x="65" y="211"/>
                  <a:pt x="91" y="190"/>
                </a:cubicBezTo>
                <a:cubicBezTo>
                  <a:pt x="64" y="190"/>
                  <a:pt x="41" y="172"/>
                  <a:pt x="34" y="148"/>
                </a:cubicBezTo>
                <a:cubicBezTo>
                  <a:pt x="43" y="149"/>
                  <a:pt x="53" y="149"/>
                  <a:pt x="61" y="146"/>
                </a:cubicBezTo>
                <a:cubicBezTo>
                  <a:pt x="32" y="141"/>
                  <a:pt x="11" y="114"/>
                  <a:pt x="12" y="85"/>
                </a:cubicBezTo>
                <a:cubicBezTo>
                  <a:pt x="20" y="90"/>
                  <a:pt x="30" y="93"/>
                  <a:pt x="40" y="93"/>
                </a:cubicBezTo>
                <a:cubicBezTo>
                  <a:pt x="12" y="75"/>
                  <a:pt x="5" y="39"/>
                  <a:pt x="21" y="11"/>
                </a:cubicBezTo>
                <a:cubicBezTo>
                  <a:pt x="51" y="48"/>
                  <a:pt x="97" y="73"/>
                  <a:pt x="148" y="75"/>
                </a:cubicBezTo>
                <a:cubicBezTo>
                  <a:pt x="139" y="37"/>
                  <a:pt x="168" y="0"/>
                  <a:pt x="208" y="0"/>
                </a:cubicBezTo>
                <a:cubicBezTo>
                  <a:pt x="225" y="0"/>
                  <a:pt x="241" y="7"/>
                  <a:pt x="253" y="19"/>
                </a:cubicBezTo>
                <a:cubicBezTo>
                  <a:pt x="267" y="16"/>
                  <a:pt x="280" y="11"/>
                  <a:pt x="292" y="4"/>
                </a:cubicBezTo>
                <a:cubicBezTo>
                  <a:pt x="287" y="18"/>
                  <a:pt x="277" y="31"/>
                  <a:pt x="265" y="38"/>
                </a:cubicBezTo>
                <a:cubicBezTo>
                  <a:pt x="277" y="37"/>
                  <a:pt x="289" y="33"/>
                  <a:pt x="300" y="28"/>
                </a:cubicBezTo>
                <a:cubicBezTo>
                  <a:pt x="292" y="41"/>
                  <a:pt x="281" y="52"/>
                  <a:pt x="269" y="60"/>
                </a:cubicBezTo>
                <a:close/>
              </a:path>
            </a:pathLst>
          </a:custGeom>
          <a:solidFill>
            <a:schemeClr val="accent3"/>
          </a:solidFill>
          <a:ln>
            <a:noFill/>
          </a:ln>
        </p:spPr>
        <p:txBody>
          <a:bodyPr vert="horz" wrap="square" lIns="96435" tIns="48218" rIns="96435" bIns="48218" numCol="1" anchor="t" anchorCtr="0" compatLnSpc="1"/>
          <a:lstStyle/>
          <a:p>
            <a:endParaRPr lang="en-US">
              <a:latin typeface="+mn-lt"/>
              <a:ea typeface="+mn-ea"/>
              <a:cs typeface="+mn-ea"/>
              <a:sym typeface="+mn-lt"/>
            </a:endParaRPr>
          </a:p>
        </p:txBody>
      </p:sp>
      <p:grpSp>
        <p:nvGrpSpPr>
          <p:cNvPr id="18" name="Group 17"/>
          <p:cNvGrpSpPr/>
          <p:nvPr/>
        </p:nvGrpSpPr>
        <p:grpSpPr>
          <a:xfrm>
            <a:off x="9491951" y="5192749"/>
            <a:ext cx="1618366" cy="969001"/>
            <a:chOff x="1857663" y="5186564"/>
            <a:chExt cx="1534535" cy="918807"/>
          </a:xfrm>
        </p:grpSpPr>
        <p:sp>
          <p:nvSpPr>
            <p:cNvPr id="19" name="Content Placeholder 2"/>
            <p:cNvSpPr txBox="1"/>
            <p:nvPr/>
          </p:nvSpPr>
          <p:spPr>
            <a:xfrm>
              <a:off x="1857663" y="5517573"/>
              <a:ext cx="1534535" cy="587798"/>
            </a:xfrm>
            <a:prstGeom prst="rect">
              <a:avLst/>
            </a:prstGeom>
          </p:spPr>
          <p:txBody>
            <a:bodyPr vert="horz" lIns="96435" tIns="48218" rIns="96435" bIns="48218" rtlCol="0">
              <a:no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just">
                <a:buNone/>
              </a:pPr>
              <a:r>
                <a:rPr lang="en-US" sz="844" dirty="0">
                  <a:cs typeface="+mn-ea"/>
                  <a:sym typeface="+mn-lt"/>
                </a:rPr>
                <a:t>Lorem Ipsum has been the dummy text ever since the 1500s, when an unknown.</a:t>
              </a:r>
            </a:p>
          </p:txBody>
        </p:sp>
        <p:sp>
          <p:nvSpPr>
            <p:cNvPr id="20" name="Content Placeholder 2"/>
            <p:cNvSpPr txBox="1"/>
            <p:nvPr/>
          </p:nvSpPr>
          <p:spPr>
            <a:xfrm>
              <a:off x="1857663" y="5186564"/>
              <a:ext cx="1514196" cy="458697"/>
            </a:xfrm>
            <a:prstGeom prst="rect">
              <a:avLst/>
            </a:prstGeom>
          </p:spPr>
          <p:txBody>
            <a:bodyPr vert="horz" lIns="96435" tIns="48218" rIns="96435" bIns="48218" rtlCol="0">
              <a:no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r>
                <a:rPr lang="zh-CN" altLang="en-US" sz="1687" b="1" dirty="0" smtClean="0">
                  <a:solidFill>
                    <a:schemeClr val="accent4"/>
                  </a:solidFill>
                  <a:cs typeface="+mn-ea"/>
                  <a:sym typeface="+mn-lt"/>
                </a:rPr>
                <a:t>点此替换文本</a:t>
              </a:r>
              <a:endParaRPr lang="en-US" sz="1687" b="1" dirty="0">
                <a:solidFill>
                  <a:schemeClr val="accent4"/>
                </a:solidFill>
                <a:cs typeface="+mn-ea"/>
                <a:sym typeface="+mn-lt"/>
              </a:endParaRPr>
            </a:p>
          </p:txBody>
        </p:sp>
      </p:grpSp>
      <p:sp>
        <p:nvSpPr>
          <p:cNvPr id="21" name="Freeform 51"/>
          <p:cNvSpPr/>
          <p:nvPr/>
        </p:nvSpPr>
        <p:spPr bwMode="auto">
          <a:xfrm>
            <a:off x="9088051" y="5564270"/>
            <a:ext cx="367382" cy="296375"/>
          </a:xfrm>
          <a:custGeom>
            <a:avLst/>
            <a:gdLst>
              <a:gd name="T0" fmla="*/ 269 w 300"/>
              <a:gd name="T1" fmla="*/ 60 h 243"/>
              <a:gd name="T2" fmla="*/ 94 w 300"/>
              <a:gd name="T3" fmla="*/ 243 h 243"/>
              <a:gd name="T4" fmla="*/ 0 w 300"/>
              <a:gd name="T5" fmla="*/ 216 h 243"/>
              <a:gd name="T6" fmla="*/ 91 w 300"/>
              <a:gd name="T7" fmla="*/ 190 h 243"/>
              <a:gd name="T8" fmla="*/ 34 w 300"/>
              <a:gd name="T9" fmla="*/ 148 h 243"/>
              <a:gd name="T10" fmla="*/ 61 w 300"/>
              <a:gd name="T11" fmla="*/ 146 h 243"/>
              <a:gd name="T12" fmla="*/ 12 w 300"/>
              <a:gd name="T13" fmla="*/ 85 h 243"/>
              <a:gd name="T14" fmla="*/ 40 w 300"/>
              <a:gd name="T15" fmla="*/ 93 h 243"/>
              <a:gd name="T16" fmla="*/ 21 w 300"/>
              <a:gd name="T17" fmla="*/ 11 h 243"/>
              <a:gd name="T18" fmla="*/ 148 w 300"/>
              <a:gd name="T19" fmla="*/ 75 h 243"/>
              <a:gd name="T20" fmla="*/ 208 w 300"/>
              <a:gd name="T21" fmla="*/ 0 h 243"/>
              <a:gd name="T22" fmla="*/ 253 w 300"/>
              <a:gd name="T23" fmla="*/ 19 h 243"/>
              <a:gd name="T24" fmla="*/ 292 w 300"/>
              <a:gd name="T25" fmla="*/ 4 h 243"/>
              <a:gd name="T26" fmla="*/ 265 w 300"/>
              <a:gd name="T27" fmla="*/ 38 h 243"/>
              <a:gd name="T28" fmla="*/ 300 w 300"/>
              <a:gd name="T29" fmla="*/ 28 h 243"/>
              <a:gd name="T30" fmla="*/ 269 w 300"/>
              <a:gd name="T31" fmla="*/ 60 h 2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00" h="243">
                <a:moveTo>
                  <a:pt x="269" y="60"/>
                </a:moveTo>
                <a:cubicBezTo>
                  <a:pt x="273" y="147"/>
                  <a:pt x="209" y="243"/>
                  <a:pt x="94" y="243"/>
                </a:cubicBezTo>
                <a:cubicBezTo>
                  <a:pt x="60" y="243"/>
                  <a:pt x="27" y="233"/>
                  <a:pt x="0" y="216"/>
                </a:cubicBezTo>
                <a:cubicBezTo>
                  <a:pt x="33" y="220"/>
                  <a:pt x="65" y="211"/>
                  <a:pt x="91" y="190"/>
                </a:cubicBezTo>
                <a:cubicBezTo>
                  <a:pt x="64" y="190"/>
                  <a:pt x="41" y="172"/>
                  <a:pt x="34" y="148"/>
                </a:cubicBezTo>
                <a:cubicBezTo>
                  <a:pt x="43" y="149"/>
                  <a:pt x="53" y="149"/>
                  <a:pt x="61" y="146"/>
                </a:cubicBezTo>
                <a:cubicBezTo>
                  <a:pt x="32" y="141"/>
                  <a:pt x="11" y="114"/>
                  <a:pt x="12" y="85"/>
                </a:cubicBezTo>
                <a:cubicBezTo>
                  <a:pt x="20" y="90"/>
                  <a:pt x="30" y="93"/>
                  <a:pt x="40" y="93"/>
                </a:cubicBezTo>
                <a:cubicBezTo>
                  <a:pt x="12" y="75"/>
                  <a:pt x="5" y="39"/>
                  <a:pt x="21" y="11"/>
                </a:cubicBezTo>
                <a:cubicBezTo>
                  <a:pt x="51" y="48"/>
                  <a:pt x="97" y="73"/>
                  <a:pt x="148" y="75"/>
                </a:cubicBezTo>
                <a:cubicBezTo>
                  <a:pt x="139" y="37"/>
                  <a:pt x="168" y="0"/>
                  <a:pt x="208" y="0"/>
                </a:cubicBezTo>
                <a:cubicBezTo>
                  <a:pt x="225" y="0"/>
                  <a:pt x="241" y="7"/>
                  <a:pt x="253" y="19"/>
                </a:cubicBezTo>
                <a:cubicBezTo>
                  <a:pt x="267" y="16"/>
                  <a:pt x="280" y="11"/>
                  <a:pt x="292" y="4"/>
                </a:cubicBezTo>
                <a:cubicBezTo>
                  <a:pt x="287" y="18"/>
                  <a:pt x="277" y="31"/>
                  <a:pt x="265" y="38"/>
                </a:cubicBezTo>
                <a:cubicBezTo>
                  <a:pt x="277" y="37"/>
                  <a:pt x="289" y="33"/>
                  <a:pt x="300" y="28"/>
                </a:cubicBezTo>
                <a:cubicBezTo>
                  <a:pt x="292" y="41"/>
                  <a:pt x="281" y="52"/>
                  <a:pt x="269" y="60"/>
                </a:cubicBezTo>
                <a:close/>
              </a:path>
            </a:pathLst>
          </a:custGeom>
          <a:solidFill>
            <a:schemeClr val="accent4"/>
          </a:solidFill>
          <a:ln>
            <a:noFill/>
          </a:ln>
        </p:spPr>
        <p:txBody>
          <a:bodyPr vert="horz" wrap="square" lIns="96435" tIns="48218" rIns="96435" bIns="48218" numCol="1" anchor="t" anchorCtr="0" compatLnSpc="1"/>
          <a:lstStyle/>
          <a:p>
            <a:endParaRPr lang="en-US">
              <a:latin typeface="+mn-lt"/>
              <a:ea typeface="+mn-ea"/>
              <a:cs typeface="+mn-ea"/>
              <a:sym typeface="+mn-lt"/>
            </a:endParaRPr>
          </a:p>
        </p:txBody>
      </p:sp>
      <p:sp>
        <p:nvSpPr>
          <p:cNvPr id="44" name="Rectangle 43"/>
          <p:cNvSpPr/>
          <p:nvPr/>
        </p:nvSpPr>
        <p:spPr>
          <a:xfrm>
            <a:off x="6636593" y="2948846"/>
            <a:ext cx="2029114" cy="2022244"/>
          </a:xfrm>
          <a:prstGeom prst="rect">
            <a:avLst/>
          </a:prstGeom>
          <a:solidFill>
            <a:schemeClr val="accent2">
              <a:alpha val="8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cs typeface="+mn-ea"/>
              <a:sym typeface="+mn-lt"/>
            </a:endParaRPr>
          </a:p>
        </p:txBody>
      </p:sp>
      <p:sp>
        <p:nvSpPr>
          <p:cNvPr id="45" name="Rectangle 44"/>
          <p:cNvSpPr/>
          <p:nvPr/>
        </p:nvSpPr>
        <p:spPr>
          <a:xfrm>
            <a:off x="1763234" y="2948846"/>
            <a:ext cx="2022244" cy="2022244"/>
          </a:xfrm>
          <a:prstGeom prst="rect">
            <a:avLst/>
          </a:prstGeom>
          <a:solidFill>
            <a:schemeClr val="accent1">
              <a:alpha val="8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cs typeface="+mn-ea"/>
              <a:sym typeface="+mn-lt"/>
            </a:endParaRPr>
          </a:p>
        </p:txBody>
      </p:sp>
      <p:sp>
        <p:nvSpPr>
          <p:cNvPr id="2" name="Picture Placeholder 1"/>
          <p:cNvSpPr>
            <a:spLocks noGrp="1"/>
          </p:cNvSpPr>
          <p:nvPr>
            <p:ph type="pic" sz="quarter" idx="12"/>
          </p:nvPr>
        </p:nvSpPr>
        <p:spPr>
          <a:solidFill>
            <a:schemeClr val="accent2"/>
          </a:solidFill>
        </p:spPr>
      </p:sp>
      <p:sp>
        <p:nvSpPr>
          <p:cNvPr id="3" name="Picture Placeholder 2"/>
          <p:cNvSpPr>
            <a:spLocks noGrp="1"/>
          </p:cNvSpPr>
          <p:nvPr>
            <p:ph type="pic" sz="quarter" idx="11"/>
          </p:nvPr>
        </p:nvSpPr>
        <p:spPr>
          <a:solidFill>
            <a:schemeClr val="accent4"/>
          </a:solidFill>
        </p:spPr>
      </p:sp>
      <p:sp>
        <p:nvSpPr>
          <p:cNvPr id="4" name="Picture Placeholder 3"/>
          <p:cNvSpPr>
            <a:spLocks noGrp="1"/>
          </p:cNvSpPr>
          <p:nvPr>
            <p:ph type="pic" sz="quarter" idx="10"/>
          </p:nvPr>
        </p:nvSpPr>
        <p:spPr/>
      </p:sp>
      <p:sp>
        <p:nvSpPr>
          <p:cNvPr id="5" name="Picture Placeholder 4"/>
          <p:cNvSpPr>
            <a:spLocks noGrp="1"/>
          </p:cNvSpPr>
          <p:nvPr>
            <p:ph type="pic" sz="quarter" idx="13"/>
          </p:nvPr>
        </p:nvSpPr>
        <p:spPr>
          <a:solidFill>
            <a:schemeClr val="accent3"/>
          </a:solidFill>
        </p:spPr>
      </p:sp>
      <p:sp>
        <p:nvSpPr>
          <p:cNvPr id="26" name="文本框 25"/>
          <p:cNvSpPr txBox="1"/>
          <p:nvPr/>
        </p:nvSpPr>
        <p:spPr>
          <a:xfrm>
            <a:off x="976827" y="268261"/>
            <a:ext cx="3148419" cy="553870"/>
          </a:xfrm>
          <a:prstGeom prst="rect">
            <a:avLst/>
          </a:prstGeom>
          <a:noFill/>
        </p:spPr>
        <p:txBody>
          <a:bodyPr wrap="square" lIns="0" tIns="0" rIns="0" bIns="0" rtlCol="0">
            <a:spAutoFit/>
          </a:bodyPr>
          <a:lstStyle/>
          <a:p>
            <a:pPr defTabSz="964020"/>
            <a:r>
              <a:rPr lang="zh-CN" altLang="en-US" sz="3599" b="1" dirty="0">
                <a:solidFill>
                  <a:schemeClr val="tx1">
                    <a:lumMod val="75000"/>
                    <a:lumOff val="25000"/>
                  </a:schemeClr>
                </a:solidFill>
                <a:latin typeface="+mn-lt"/>
                <a:ea typeface="+mn-ea"/>
                <a:cs typeface="+mn-ea"/>
                <a:sym typeface="+mn-lt"/>
              </a:rPr>
              <a:t>年度工作概述</a:t>
            </a:r>
          </a:p>
        </p:txBody>
      </p:sp>
      <p:sp>
        <p:nvSpPr>
          <p:cNvPr id="27" name="文本框 26"/>
          <p:cNvSpPr txBox="1"/>
          <p:nvPr/>
        </p:nvSpPr>
        <p:spPr>
          <a:xfrm>
            <a:off x="976829" y="776838"/>
            <a:ext cx="3315666" cy="215315"/>
          </a:xfrm>
          <a:prstGeom prst="rect">
            <a:avLst/>
          </a:prstGeom>
          <a:noFill/>
        </p:spPr>
        <p:txBody>
          <a:bodyPr wrap="square" lIns="0" tIns="0" rIns="0" bIns="0" rtlCol="0">
            <a:spAutoFit/>
          </a:bodyPr>
          <a:lstStyle/>
          <a:p>
            <a:pPr defTabSz="964020"/>
            <a:r>
              <a:rPr lang="en-US" altLang="zh-CN" sz="1399" dirty="0">
                <a:solidFill>
                  <a:schemeClr val="tx1">
                    <a:lumMod val="75000"/>
                    <a:lumOff val="25000"/>
                  </a:schemeClr>
                </a:solidFill>
                <a:latin typeface="+mn-lt"/>
                <a:ea typeface="+mn-ea"/>
                <a:cs typeface="+mn-ea"/>
                <a:sym typeface="+mn-lt"/>
              </a:rPr>
              <a:t>ADD RELATED TITLE WORDS</a:t>
            </a:r>
            <a:endParaRPr lang="zh-CN" altLang="en-US" sz="1399" dirty="0">
              <a:solidFill>
                <a:schemeClr val="tx1">
                  <a:lumMod val="75000"/>
                  <a:lumOff val="25000"/>
                </a:schemeClr>
              </a:solidFill>
              <a:latin typeface="+mn-lt"/>
              <a:ea typeface="+mn-ea"/>
              <a:cs typeface="+mn-ea"/>
              <a:sym typeface="+mn-lt"/>
            </a:endParaRPr>
          </a:p>
        </p:txBody>
      </p:sp>
      <p:sp>
        <p:nvSpPr>
          <p:cNvPr id="28" name="椭圆 27"/>
          <p:cNvSpPr/>
          <p:nvPr/>
        </p:nvSpPr>
        <p:spPr>
          <a:xfrm>
            <a:off x="417825" y="344455"/>
            <a:ext cx="410238" cy="410238"/>
          </a:xfrm>
          <a:prstGeom prst="ellipse">
            <a:avLst/>
          </a:prstGeom>
          <a:solidFill>
            <a:schemeClr val="accent1"/>
          </a:solidFill>
          <a:ln w="28575">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cs typeface="+mn-ea"/>
              <a:sym typeface="+mn-lt"/>
            </a:endParaRPr>
          </a:p>
        </p:txBody>
      </p:sp>
      <p:sp>
        <p:nvSpPr>
          <p:cNvPr id="29" name="椭圆 28"/>
          <p:cNvSpPr/>
          <p:nvPr/>
        </p:nvSpPr>
        <p:spPr>
          <a:xfrm flipV="1">
            <a:off x="694937" y="315041"/>
            <a:ext cx="119685" cy="119685"/>
          </a:xfrm>
          <a:prstGeom prst="ellipse">
            <a:avLst/>
          </a:prstGeom>
          <a:solidFill>
            <a:schemeClr val="bg1">
              <a:lumMod val="50000"/>
            </a:schemeClr>
          </a:solidFill>
          <a:ln w="12700">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cs typeface="+mn-ea"/>
              <a:sym typeface="+mn-lt"/>
            </a:endParaRPr>
          </a:p>
        </p:txBody>
      </p:sp>
    </p:spTree>
    <p:extLst>
      <p:ext uri="{BB962C8B-B14F-4D97-AF65-F5344CB8AC3E}">
        <p14:creationId xmlns:p14="http://schemas.microsoft.com/office/powerpoint/2010/main" val="2957079716"/>
      </p:ext>
    </p:extLst>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Group 5"/>
          <p:cNvGrpSpPr/>
          <p:nvPr/>
        </p:nvGrpSpPr>
        <p:grpSpPr>
          <a:xfrm>
            <a:off x="1431073" y="4265401"/>
            <a:ext cx="2124256" cy="969001"/>
            <a:chOff x="1857663" y="5186564"/>
            <a:chExt cx="2014220" cy="918807"/>
          </a:xfrm>
        </p:grpSpPr>
        <p:sp>
          <p:nvSpPr>
            <p:cNvPr id="7" name="Content Placeholder 2"/>
            <p:cNvSpPr txBox="1"/>
            <p:nvPr/>
          </p:nvSpPr>
          <p:spPr>
            <a:xfrm>
              <a:off x="1857663" y="5517573"/>
              <a:ext cx="1534535" cy="587798"/>
            </a:xfrm>
            <a:prstGeom prst="rect">
              <a:avLst/>
            </a:prstGeom>
          </p:spPr>
          <p:txBody>
            <a:bodyPr vert="horz" lIns="96435" tIns="48218" rIns="96435" bIns="48218" rtlCol="0">
              <a:no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just">
                <a:buNone/>
              </a:pPr>
              <a:r>
                <a:rPr lang="en-US" sz="949" dirty="0">
                  <a:cs typeface="+mn-ea"/>
                  <a:sym typeface="+mn-lt"/>
                </a:rPr>
                <a:t>Lorem Ipsum has been the dummy text ever since the 1500s, when an unknown.</a:t>
              </a:r>
            </a:p>
          </p:txBody>
        </p:sp>
        <p:sp>
          <p:nvSpPr>
            <p:cNvPr id="8" name="Content Placeholder 2"/>
            <p:cNvSpPr txBox="1"/>
            <p:nvPr/>
          </p:nvSpPr>
          <p:spPr>
            <a:xfrm>
              <a:off x="1857663" y="5186564"/>
              <a:ext cx="2014220" cy="458470"/>
            </a:xfrm>
            <a:prstGeom prst="rect">
              <a:avLst/>
            </a:prstGeom>
          </p:spPr>
          <p:txBody>
            <a:bodyPr vert="horz" lIns="96435" tIns="48218" rIns="96435" bIns="48218" rtlCol="0">
              <a:no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r>
                <a:rPr lang="zh-CN" altLang="en-US" sz="1898" b="1" dirty="0" smtClean="0">
                  <a:solidFill>
                    <a:schemeClr val="accent5"/>
                  </a:solidFill>
                  <a:cs typeface="+mn-ea"/>
                  <a:sym typeface="+mn-lt"/>
                </a:rPr>
                <a:t>点此替换文本</a:t>
              </a:r>
              <a:endParaRPr lang="en-US" sz="1898" b="1" dirty="0">
                <a:solidFill>
                  <a:schemeClr val="accent5"/>
                </a:solidFill>
                <a:cs typeface="+mn-ea"/>
                <a:sym typeface="+mn-lt"/>
              </a:endParaRPr>
            </a:p>
          </p:txBody>
        </p:sp>
      </p:grpSp>
      <p:sp>
        <p:nvSpPr>
          <p:cNvPr id="9" name="Freeform 51"/>
          <p:cNvSpPr/>
          <p:nvPr/>
        </p:nvSpPr>
        <p:spPr bwMode="auto">
          <a:xfrm>
            <a:off x="998973" y="4636921"/>
            <a:ext cx="367382" cy="296375"/>
          </a:xfrm>
          <a:custGeom>
            <a:avLst/>
            <a:gdLst>
              <a:gd name="T0" fmla="*/ 269 w 300"/>
              <a:gd name="T1" fmla="*/ 60 h 243"/>
              <a:gd name="T2" fmla="*/ 94 w 300"/>
              <a:gd name="T3" fmla="*/ 243 h 243"/>
              <a:gd name="T4" fmla="*/ 0 w 300"/>
              <a:gd name="T5" fmla="*/ 216 h 243"/>
              <a:gd name="T6" fmla="*/ 91 w 300"/>
              <a:gd name="T7" fmla="*/ 190 h 243"/>
              <a:gd name="T8" fmla="*/ 34 w 300"/>
              <a:gd name="T9" fmla="*/ 148 h 243"/>
              <a:gd name="T10" fmla="*/ 61 w 300"/>
              <a:gd name="T11" fmla="*/ 146 h 243"/>
              <a:gd name="T12" fmla="*/ 12 w 300"/>
              <a:gd name="T13" fmla="*/ 85 h 243"/>
              <a:gd name="T14" fmla="*/ 40 w 300"/>
              <a:gd name="T15" fmla="*/ 93 h 243"/>
              <a:gd name="T16" fmla="*/ 21 w 300"/>
              <a:gd name="T17" fmla="*/ 11 h 243"/>
              <a:gd name="T18" fmla="*/ 148 w 300"/>
              <a:gd name="T19" fmla="*/ 75 h 243"/>
              <a:gd name="T20" fmla="*/ 208 w 300"/>
              <a:gd name="T21" fmla="*/ 0 h 243"/>
              <a:gd name="T22" fmla="*/ 253 w 300"/>
              <a:gd name="T23" fmla="*/ 19 h 243"/>
              <a:gd name="T24" fmla="*/ 292 w 300"/>
              <a:gd name="T25" fmla="*/ 4 h 243"/>
              <a:gd name="T26" fmla="*/ 265 w 300"/>
              <a:gd name="T27" fmla="*/ 38 h 243"/>
              <a:gd name="T28" fmla="*/ 300 w 300"/>
              <a:gd name="T29" fmla="*/ 28 h 243"/>
              <a:gd name="T30" fmla="*/ 269 w 300"/>
              <a:gd name="T31" fmla="*/ 60 h 2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00" h="243">
                <a:moveTo>
                  <a:pt x="269" y="60"/>
                </a:moveTo>
                <a:cubicBezTo>
                  <a:pt x="273" y="147"/>
                  <a:pt x="209" y="243"/>
                  <a:pt x="94" y="243"/>
                </a:cubicBezTo>
                <a:cubicBezTo>
                  <a:pt x="60" y="243"/>
                  <a:pt x="27" y="233"/>
                  <a:pt x="0" y="216"/>
                </a:cubicBezTo>
                <a:cubicBezTo>
                  <a:pt x="33" y="220"/>
                  <a:pt x="65" y="211"/>
                  <a:pt x="91" y="190"/>
                </a:cubicBezTo>
                <a:cubicBezTo>
                  <a:pt x="64" y="190"/>
                  <a:pt x="41" y="172"/>
                  <a:pt x="34" y="148"/>
                </a:cubicBezTo>
                <a:cubicBezTo>
                  <a:pt x="43" y="149"/>
                  <a:pt x="53" y="149"/>
                  <a:pt x="61" y="146"/>
                </a:cubicBezTo>
                <a:cubicBezTo>
                  <a:pt x="32" y="141"/>
                  <a:pt x="11" y="114"/>
                  <a:pt x="12" y="85"/>
                </a:cubicBezTo>
                <a:cubicBezTo>
                  <a:pt x="20" y="90"/>
                  <a:pt x="30" y="93"/>
                  <a:pt x="40" y="93"/>
                </a:cubicBezTo>
                <a:cubicBezTo>
                  <a:pt x="12" y="75"/>
                  <a:pt x="5" y="39"/>
                  <a:pt x="21" y="11"/>
                </a:cubicBezTo>
                <a:cubicBezTo>
                  <a:pt x="51" y="48"/>
                  <a:pt x="97" y="73"/>
                  <a:pt x="148" y="75"/>
                </a:cubicBezTo>
                <a:cubicBezTo>
                  <a:pt x="139" y="37"/>
                  <a:pt x="168" y="0"/>
                  <a:pt x="208" y="0"/>
                </a:cubicBezTo>
                <a:cubicBezTo>
                  <a:pt x="225" y="0"/>
                  <a:pt x="241" y="7"/>
                  <a:pt x="253" y="19"/>
                </a:cubicBezTo>
                <a:cubicBezTo>
                  <a:pt x="267" y="16"/>
                  <a:pt x="280" y="11"/>
                  <a:pt x="292" y="4"/>
                </a:cubicBezTo>
                <a:cubicBezTo>
                  <a:pt x="287" y="18"/>
                  <a:pt x="277" y="31"/>
                  <a:pt x="265" y="38"/>
                </a:cubicBezTo>
                <a:cubicBezTo>
                  <a:pt x="277" y="37"/>
                  <a:pt x="289" y="33"/>
                  <a:pt x="300" y="28"/>
                </a:cubicBezTo>
                <a:cubicBezTo>
                  <a:pt x="292" y="41"/>
                  <a:pt x="281" y="52"/>
                  <a:pt x="269" y="60"/>
                </a:cubicBezTo>
                <a:close/>
              </a:path>
            </a:pathLst>
          </a:custGeom>
          <a:solidFill>
            <a:schemeClr val="accent5"/>
          </a:solidFill>
          <a:ln>
            <a:noFill/>
          </a:ln>
        </p:spPr>
        <p:txBody>
          <a:bodyPr vert="horz" wrap="square" lIns="96435" tIns="48218" rIns="96435" bIns="48218" numCol="1" anchor="t" anchorCtr="0" compatLnSpc="1"/>
          <a:lstStyle/>
          <a:p>
            <a:endParaRPr lang="en-US">
              <a:latin typeface="+mn-lt"/>
              <a:ea typeface="+mn-ea"/>
              <a:cs typeface="+mn-ea"/>
              <a:sym typeface="+mn-lt"/>
            </a:endParaRPr>
          </a:p>
        </p:txBody>
      </p:sp>
      <p:cxnSp>
        <p:nvCxnSpPr>
          <p:cNvPr id="10" name="Straight Connector 9"/>
          <p:cNvCxnSpPr/>
          <p:nvPr/>
        </p:nvCxnSpPr>
        <p:spPr>
          <a:xfrm>
            <a:off x="4348330" y="2066720"/>
            <a:ext cx="0" cy="3033393"/>
          </a:xfrm>
          <a:prstGeom prst="line">
            <a:avLst/>
          </a:prstGeom>
          <a:ln>
            <a:solidFill>
              <a:schemeClr val="bg1">
                <a:lumMod val="8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a:off x="8510420" y="2132538"/>
            <a:ext cx="0" cy="3033393"/>
          </a:xfrm>
          <a:prstGeom prst="line">
            <a:avLst/>
          </a:prstGeom>
          <a:ln>
            <a:solidFill>
              <a:schemeClr val="bg1">
                <a:lumMod val="85000"/>
              </a:schemeClr>
            </a:solidFill>
            <a:prstDash val="sysDot"/>
          </a:ln>
        </p:spPr>
        <p:style>
          <a:lnRef idx="1">
            <a:schemeClr val="accent1"/>
          </a:lnRef>
          <a:fillRef idx="0">
            <a:schemeClr val="accent1"/>
          </a:fillRef>
          <a:effectRef idx="0">
            <a:schemeClr val="accent1"/>
          </a:effectRef>
          <a:fontRef idx="minor">
            <a:schemeClr val="tx1"/>
          </a:fontRef>
        </p:style>
      </p:cxnSp>
      <p:grpSp>
        <p:nvGrpSpPr>
          <p:cNvPr id="12" name="Group 11"/>
          <p:cNvGrpSpPr/>
          <p:nvPr/>
        </p:nvGrpSpPr>
        <p:grpSpPr>
          <a:xfrm>
            <a:off x="5176336" y="2235400"/>
            <a:ext cx="2506078" cy="3175951"/>
            <a:chOff x="4959081" y="2302199"/>
            <a:chExt cx="2376264" cy="3011437"/>
          </a:xfrm>
        </p:grpSpPr>
        <p:sp>
          <p:nvSpPr>
            <p:cNvPr id="13" name="Content Placeholder 2"/>
            <p:cNvSpPr txBox="1"/>
            <p:nvPr/>
          </p:nvSpPr>
          <p:spPr>
            <a:xfrm>
              <a:off x="4959081" y="2857675"/>
              <a:ext cx="2376264" cy="2455961"/>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buNone/>
              </a:pPr>
              <a:r>
                <a:rPr lang="en-US" sz="1055" dirty="0" err="1">
                  <a:solidFill>
                    <a:schemeClr val="bg1">
                      <a:lumMod val="65000"/>
                    </a:schemeClr>
                  </a:solidFill>
                  <a:cs typeface="+mn-ea"/>
                  <a:sym typeface="+mn-lt"/>
                </a:rPr>
                <a:t>Lorem</a:t>
              </a:r>
              <a:r>
                <a:rPr lang="en-US" sz="1055" dirty="0">
                  <a:solidFill>
                    <a:schemeClr val="bg1">
                      <a:lumMod val="65000"/>
                    </a:schemeClr>
                  </a:solidFill>
                  <a:cs typeface="+mn-ea"/>
                  <a:sym typeface="+mn-lt"/>
                </a:rPr>
                <a:t> </a:t>
              </a:r>
              <a:r>
                <a:rPr lang="en-US" sz="1055" dirty="0" err="1">
                  <a:solidFill>
                    <a:schemeClr val="bg1">
                      <a:lumMod val="65000"/>
                    </a:schemeClr>
                  </a:solidFill>
                  <a:cs typeface="+mn-ea"/>
                  <a:sym typeface="+mn-lt"/>
                </a:rPr>
                <a:t>Ipsum</a:t>
              </a:r>
              <a:r>
                <a:rPr lang="en-US" sz="1055" dirty="0">
                  <a:solidFill>
                    <a:schemeClr val="bg1">
                      <a:lumMod val="65000"/>
                    </a:schemeClr>
                  </a:solidFill>
                  <a:cs typeface="+mn-ea"/>
                  <a:sym typeface="+mn-lt"/>
                </a:rPr>
                <a:t> has been the industry's standard dummy text ever since the 2011, when an unknown printer took a galley of type and scrambled it to make a type specimen book. It has survived not only five centuries, but also the leap into electronic typesetting.</a:t>
              </a:r>
            </a:p>
            <a:p>
              <a:pPr marL="0" indent="0" algn="just">
                <a:buNone/>
              </a:pPr>
              <a:r>
                <a:rPr lang="en-US" sz="1055" dirty="0">
                  <a:solidFill>
                    <a:schemeClr val="bg1">
                      <a:lumMod val="65000"/>
                    </a:schemeClr>
                  </a:solidFill>
                  <a:cs typeface="+mn-ea"/>
                  <a:sym typeface="+mn-lt"/>
                </a:rPr>
                <a:t>It was </a:t>
              </a:r>
              <a:r>
                <a:rPr lang="en-US" sz="1055" dirty="0" err="1">
                  <a:solidFill>
                    <a:schemeClr val="bg1">
                      <a:lumMod val="65000"/>
                    </a:schemeClr>
                  </a:solidFill>
                  <a:cs typeface="+mn-ea"/>
                  <a:sym typeface="+mn-lt"/>
                </a:rPr>
                <a:t>popularised</a:t>
              </a:r>
              <a:r>
                <a:rPr lang="en-US" sz="1055" dirty="0">
                  <a:solidFill>
                    <a:schemeClr val="bg1">
                      <a:lumMod val="65000"/>
                    </a:schemeClr>
                  </a:solidFill>
                  <a:cs typeface="+mn-ea"/>
                  <a:sym typeface="+mn-lt"/>
                </a:rPr>
                <a:t> in the 1960s with the release of </a:t>
              </a:r>
              <a:r>
                <a:rPr lang="en-US" sz="1055" dirty="0" err="1">
                  <a:solidFill>
                    <a:schemeClr val="bg1">
                      <a:lumMod val="65000"/>
                    </a:schemeClr>
                  </a:solidFill>
                  <a:cs typeface="+mn-ea"/>
                  <a:sym typeface="+mn-lt"/>
                </a:rPr>
                <a:t>Letraset</a:t>
              </a:r>
              <a:r>
                <a:rPr lang="en-US" sz="1055" dirty="0">
                  <a:solidFill>
                    <a:schemeClr val="bg1">
                      <a:lumMod val="65000"/>
                    </a:schemeClr>
                  </a:solidFill>
                  <a:cs typeface="+mn-ea"/>
                  <a:sym typeface="+mn-lt"/>
                </a:rPr>
                <a:t> sheets containing </a:t>
              </a:r>
              <a:r>
                <a:rPr lang="en-US" sz="1055" dirty="0" err="1">
                  <a:solidFill>
                    <a:schemeClr val="bg1">
                      <a:lumMod val="65000"/>
                    </a:schemeClr>
                  </a:solidFill>
                  <a:cs typeface="+mn-ea"/>
                  <a:sym typeface="+mn-lt"/>
                </a:rPr>
                <a:t>Lorem</a:t>
              </a:r>
              <a:r>
                <a:rPr lang="en-US" sz="1055" dirty="0">
                  <a:solidFill>
                    <a:schemeClr val="bg1">
                      <a:lumMod val="65000"/>
                    </a:schemeClr>
                  </a:solidFill>
                  <a:cs typeface="+mn-ea"/>
                  <a:sym typeface="+mn-lt"/>
                </a:rPr>
                <a:t> </a:t>
              </a:r>
              <a:r>
                <a:rPr lang="en-US" sz="1055" dirty="0" err="1">
                  <a:solidFill>
                    <a:schemeClr val="bg1">
                      <a:lumMod val="65000"/>
                    </a:schemeClr>
                  </a:solidFill>
                  <a:cs typeface="+mn-ea"/>
                  <a:sym typeface="+mn-lt"/>
                </a:rPr>
                <a:t>Ipsum</a:t>
              </a:r>
              <a:r>
                <a:rPr lang="en-US" sz="1055" dirty="0">
                  <a:solidFill>
                    <a:schemeClr val="bg1">
                      <a:lumMod val="65000"/>
                    </a:schemeClr>
                  </a:solidFill>
                  <a:cs typeface="+mn-ea"/>
                  <a:sym typeface="+mn-lt"/>
                </a:rPr>
                <a:t> passages, and more recently with desktop publishing software like Aldus PageMaker including versions of </a:t>
              </a:r>
              <a:r>
                <a:rPr lang="en-US" sz="1055" dirty="0" err="1">
                  <a:solidFill>
                    <a:schemeClr val="bg1">
                      <a:lumMod val="65000"/>
                    </a:schemeClr>
                  </a:solidFill>
                  <a:cs typeface="+mn-ea"/>
                  <a:sym typeface="+mn-lt"/>
                </a:rPr>
                <a:t>Lorem</a:t>
              </a:r>
              <a:r>
                <a:rPr lang="en-US" sz="1055" dirty="0">
                  <a:solidFill>
                    <a:schemeClr val="bg1">
                      <a:lumMod val="65000"/>
                    </a:schemeClr>
                  </a:solidFill>
                  <a:cs typeface="+mn-ea"/>
                  <a:sym typeface="+mn-lt"/>
                </a:rPr>
                <a:t>.</a:t>
              </a:r>
            </a:p>
          </p:txBody>
        </p:sp>
        <p:sp>
          <p:nvSpPr>
            <p:cNvPr id="14" name="Content Placeholder 2"/>
            <p:cNvSpPr txBox="1"/>
            <p:nvPr/>
          </p:nvSpPr>
          <p:spPr>
            <a:xfrm>
              <a:off x="5340892" y="2302199"/>
              <a:ext cx="1510217" cy="458697"/>
            </a:xfrm>
            <a:prstGeom prst="rect">
              <a:avLst/>
            </a:prstGeom>
          </p:spPr>
          <p:txBody>
            <a:bodyPr vert="horz" lIns="96435" tIns="48218" rIns="96435" bIns="48218" rtlCol="0">
              <a:no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buNone/>
              </a:pPr>
              <a:r>
                <a:rPr lang="zh-CN" altLang="en-US" sz="1687" b="1" dirty="0" smtClean="0">
                  <a:solidFill>
                    <a:schemeClr val="accent6"/>
                  </a:solidFill>
                  <a:cs typeface="+mn-ea"/>
                  <a:sym typeface="+mn-lt"/>
                </a:rPr>
                <a:t>点此替换文本</a:t>
              </a:r>
              <a:endParaRPr lang="en-US" sz="1687" b="1" dirty="0">
                <a:solidFill>
                  <a:schemeClr val="accent6"/>
                </a:solidFill>
                <a:cs typeface="+mn-ea"/>
                <a:sym typeface="+mn-lt"/>
              </a:endParaRPr>
            </a:p>
          </p:txBody>
        </p:sp>
      </p:grpSp>
      <p:sp>
        <p:nvSpPr>
          <p:cNvPr id="15" name="Content Placeholder 2"/>
          <p:cNvSpPr txBox="1"/>
          <p:nvPr/>
        </p:nvSpPr>
        <p:spPr>
          <a:xfrm>
            <a:off x="9021110" y="2374435"/>
            <a:ext cx="1173100" cy="268598"/>
          </a:xfrm>
          <a:prstGeom prst="rect">
            <a:avLst/>
          </a:prstGeom>
        </p:spPr>
        <p:txBody>
          <a:bodyPr vert="horz" lIns="96435" tIns="48218" rIns="96435" bIns="48218" rtlCol="0">
            <a:sp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r>
              <a:rPr lang="zh-CN" altLang="en-US" sz="1055" b="1" dirty="0" smtClean="0">
                <a:solidFill>
                  <a:schemeClr val="bg1">
                    <a:lumMod val="50000"/>
                  </a:schemeClr>
                </a:solidFill>
                <a:cs typeface="+mn-ea"/>
                <a:sym typeface="+mn-lt"/>
              </a:rPr>
              <a:t>点此替换文本</a:t>
            </a:r>
            <a:endParaRPr lang="en-US" sz="1055" b="1" dirty="0">
              <a:solidFill>
                <a:schemeClr val="bg1">
                  <a:lumMod val="50000"/>
                </a:schemeClr>
              </a:solidFill>
              <a:cs typeface="+mn-ea"/>
              <a:sym typeface="+mn-lt"/>
            </a:endParaRPr>
          </a:p>
        </p:txBody>
      </p:sp>
      <p:sp>
        <p:nvSpPr>
          <p:cNvPr id="16" name="Flowchart: Off-page Connector 15"/>
          <p:cNvSpPr/>
          <p:nvPr/>
        </p:nvSpPr>
        <p:spPr>
          <a:xfrm>
            <a:off x="10735884" y="2343412"/>
            <a:ext cx="455651" cy="311327"/>
          </a:xfrm>
          <a:prstGeom prst="flowChartOffpageConnector">
            <a:avLst/>
          </a:prstGeom>
          <a:solidFill>
            <a:schemeClr val="bg1">
              <a:lumMod val="65000"/>
            </a:schemeClr>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HN" sz="1055" b="1" dirty="0">
                <a:cs typeface="+mn-ea"/>
                <a:sym typeface="+mn-lt"/>
              </a:rPr>
              <a:t>80%</a:t>
            </a:r>
            <a:endParaRPr lang="en-US" sz="1055" b="1" dirty="0">
              <a:cs typeface="+mn-ea"/>
              <a:sym typeface="+mn-lt"/>
            </a:endParaRPr>
          </a:p>
        </p:txBody>
      </p:sp>
      <p:sp>
        <p:nvSpPr>
          <p:cNvPr id="17" name="Rectangle 16"/>
          <p:cNvSpPr/>
          <p:nvPr/>
        </p:nvSpPr>
        <p:spPr>
          <a:xfrm>
            <a:off x="9114127" y="2701847"/>
            <a:ext cx="2354195" cy="135444"/>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cs typeface="+mn-ea"/>
              <a:sym typeface="+mn-lt"/>
            </a:endParaRPr>
          </a:p>
        </p:txBody>
      </p:sp>
      <p:sp>
        <p:nvSpPr>
          <p:cNvPr id="18" name="Rectangle 17"/>
          <p:cNvSpPr/>
          <p:nvPr/>
        </p:nvSpPr>
        <p:spPr>
          <a:xfrm>
            <a:off x="9114127" y="2701847"/>
            <a:ext cx="1860680" cy="13544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cs typeface="+mn-ea"/>
              <a:sym typeface="+mn-lt"/>
            </a:endParaRPr>
          </a:p>
        </p:txBody>
      </p:sp>
      <p:sp>
        <p:nvSpPr>
          <p:cNvPr id="19" name="Content Placeholder 2"/>
          <p:cNvSpPr txBox="1"/>
          <p:nvPr/>
        </p:nvSpPr>
        <p:spPr>
          <a:xfrm>
            <a:off x="9021110" y="3113024"/>
            <a:ext cx="1173100" cy="268598"/>
          </a:xfrm>
          <a:prstGeom prst="rect">
            <a:avLst/>
          </a:prstGeom>
        </p:spPr>
        <p:txBody>
          <a:bodyPr vert="horz" lIns="96435" tIns="48218" rIns="96435" bIns="48218" rtlCol="0">
            <a:sp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r>
              <a:rPr lang="zh-CN" altLang="en-US" sz="1055" b="1" dirty="0">
                <a:solidFill>
                  <a:schemeClr val="bg1">
                    <a:lumMod val="50000"/>
                  </a:schemeClr>
                </a:solidFill>
                <a:cs typeface="+mn-ea"/>
                <a:sym typeface="+mn-lt"/>
              </a:rPr>
              <a:t>点此替换文本</a:t>
            </a:r>
            <a:endParaRPr lang="en-US" altLang="zh-CN" sz="1055" b="1" dirty="0">
              <a:solidFill>
                <a:schemeClr val="bg1">
                  <a:lumMod val="50000"/>
                </a:schemeClr>
              </a:solidFill>
              <a:cs typeface="+mn-ea"/>
              <a:sym typeface="+mn-lt"/>
            </a:endParaRPr>
          </a:p>
        </p:txBody>
      </p:sp>
      <p:sp>
        <p:nvSpPr>
          <p:cNvPr id="20" name="Flowchart: Off-page Connector 19"/>
          <p:cNvSpPr/>
          <p:nvPr/>
        </p:nvSpPr>
        <p:spPr>
          <a:xfrm>
            <a:off x="10239619" y="3082001"/>
            <a:ext cx="455651" cy="311327"/>
          </a:xfrm>
          <a:prstGeom prst="flowChartOffpageConnector">
            <a:avLst/>
          </a:prstGeom>
          <a:solidFill>
            <a:schemeClr val="bg1">
              <a:lumMod val="65000"/>
            </a:schemeClr>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HN" sz="1055" b="1" dirty="0">
                <a:cs typeface="+mn-ea"/>
                <a:sym typeface="+mn-lt"/>
              </a:rPr>
              <a:t>59%</a:t>
            </a:r>
            <a:endParaRPr lang="en-US" sz="1055" b="1" dirty="0">
              <a:cs typeface="+mn-ea"/>
              <a:sym typeface="+mn-lt"/>
            </a:endParaRPr>
          </a:p>
        </p:txBody>
      </p:sp>
      <p:sp>
        <p:nvSpPr>
          <p:cNvPr id="21" name="Rectangle 20"/>
          <p:cNvSpPr/>
          <p:nvPr/>
        </p:nvSpPr>
        <p:spPr>
          <a:xfrm>
            <a:off x="9114127" y="3440436"/>
            <a:ext cx="2354195" cy="135444"/>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cs typeface="+mn-ea"/>
              <a:sym typeface="+mn-lt"/>
            </a:endParaRPr>
          </a:p>
        </p:txBody>
      </p:sp>
      <p:sp>
        <p:nvSpPr>
          <p:cNvPr id="22" name="Rectangle 21"/>
          <p:cNvSpPr/>
          <p:nvPr/>
        </p:nvSpPr>
        <p:spPr>
          <a:xfrm>
            <a:off x="9114127" y="3440436"/>
            <a:ext cx="1358765" cy="13544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cs typeface="+mn-ea"/>
              <a:sym typeface="+mn-lt"/>
            </a:endParaRPr>
          </a:p>
        </p:txBody>
      </p:sp>
      <p:sp>
        <p:nvSpPr>
          <p:cNvPr id="23" name="Content Placeholder 2"/>
          <p:cNvSpPr txBox="1"/>
          <p:nvPr/>
        </p:nvSpPr>
        <p:spPr>
          <a:xfrm>
            <a:off x="9021110" y="3851613"/>
            <a:ext cx="1173100" cy="259730"/>
          </a:xfrm>
          <a:prstGeom prst="rect">
            <a:avLst/>
          </a:prstGeom>
        </p:spPr>
        <p:txBody>
          <a:bodyPr vert="horz" lIns="96435" tIns="48218" rIns="96435" bIns="48218" rtlCol="0">
            <a:sp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r>
              <a:rPr lang="zh-CN" altLang="en-US" sz="1055" b="1" dirty="0">
                <a:solidFill>
                  <a:schemeClr val="bg1">
                    <a:lumMod val="50000"/>
                  </a:schemeClr>
                </a:solidFill>
                <a:cs typeface="+mn-ea"/>
                <a:sym typeface="+mn-lt"/>
              </a:rPr>
              <a:t>点此替换文本</a:t>
            </a:r>
            <a:endParaRPr lang="en-US" altLang="zh-CN" sz="1055" b="1" dirty="0">
              <a:solidFill>
                <a:schemeClr val="bg1">
                  <a:lumMod val="50000"/>
                </a:schemeClr>
              </a:solidFill>
              <a:cs typeface="+mn-ea"/>
              <a:sym typeface="+mn-lt"/>
            </a:endParaRPr>
          </a:p>
        </p:txBody>
      </p:sp>
      <p:sp>
        <p:nvSpPr>
          <p:cNvPr id="24" name="Flowchart: Off-page Connector 23"/>
          <p:cNvSpPr/>
          <p:nvPr/>
        </p:nvSpPr>
        <p:spPr>
          <a:xfrm>
            <a:off x="10594902" y="3820590"/>
            <a:ext cx="455651" cy="311327"/>
          </a:xfrm>
          <a:prstGeom prst="flowChartOffpageConnector">
            <a:avLst/>
          </a:prstGeom>
          <a:solidFill>
            <a:schemeClr val="bg1">
              <a:lumMod val="65000"/>
            </a:schemeClr>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HN" sz="1055" b="1" dirty="0">
                <a:cs typeface="+mn-ea"/>
                <a:sym typeface="+mn-lt"/>
              </a:rPr>
              <a:t>69%</a:t>
            </a:r>
            <a:endParaRPr lang="en-US" sz="1055" b="1" dirty="0">
              <a:cs typeface="+mn-ea"/>
              <a:sym typeface="+mn-lt"/>
            </a:endParaRPr>
          </a:p>
        </p:txBody>
      </p:sp>
      <p:sp>
        <p:nvSpPr>
          <p:cNvPr id="25" name="Rectangle 24"/>
          <p:cNvSpPr/>
          <p:nvPr/>
        </p:nvSpPr>
        <p:spPr>
          <a:xfrm>
            <a:off x="9114127" y="4179025"/>
            <a:ext cx="2354195" cy="135444"/>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cs typeface="+mn-ea"/>
              <a:sym typeface="+mn-lt"/>
            </a:endParaRPr>
          </a:p>
        </p:txBody>
      </p:sp>
      <p:sp>
        <p:nvSpPr>
          <p:cNvPr id="26" name="Rectangle 25"/>
          <p:cNvSpPr/>
          <p:nvPr/>
        </p:nvSpPr>
        <p:spPr>
          <a:xfrm>
            <a:off x="9114127" y="4179025"/>
            <a:ext cx="1736816" cy="129319"/>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cs typeface="+mn-ea"/>
              <a:sym typeface="+mn-lt"/>
            </a:endParaRPr>
          </a:p>
        </p:txBody>
      </p:sp>
      <p:sp>
        <p:nvSpPr>
          <p:cNvPr id="27" name="Content Placeholder 2"/>
          <p:cNvSpPr txBox="1"/>
          <p:nvPr/>
        </p:nvSpPr>
        <p:spPr>
          <a:xfrm>
            <a:off x="9021110" y="4590200"/>
            <a:ext cx="1173100" cy="268598"/>
          </a:xfrm>
          <a:prstGeom prst="rect">
            <a:avLst/>
          </a:prstGeom>
        </p:spPr>
        <p:txBody>
          <a:bodyPr vert="horz" lIns="96435" tIns="48218" rIns="96435" bIns="48218" rtlCol="0">
            <a:sp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r>
              <a:rPr lang="zh-CN" altLang="en-US" sz="1055" b="1" dirty="0">
                <a:solidFill>
                  <a:schemeClr val="bg1">
                    <a:lumMod val="50000"/>
                  </a:schemeClr>
                </a:solidFill>
                <a:cs typeface="+mn-ea"/>
                <a:sym typeface="+mn-lt"/>
              </a:rPr>
              <a:t>点此替换文本</a:t>
            </a:r>
            <a:endParaRPr lang="en-US" altLang="zh-CN" sz="1055" b="1" dirty="0">
              <a:solidFill>
                <a:schemeClr val="bg1">
                  <a:lumMod val="50000"/>
                </a:schemeClr>
              </a:solidFill>
              <a:cs typeface="+mn-ea"/>
              <a:sym typeface="+mn-lt"/>
            </a:endParaRPr>
          </a:p>
        </p:txBody>
      </p:sp>
      <p:sp>
        <p:nvSpPr>
          <p:cNvPr id="28" name="Flowchart: Off-page Connector 27"/>
          <p:cNvSpPr/>
          <p:nvPr/>
        </p:nvSpPr>
        <p:spPr>
          <a:xfrm>
            <a:off x="10741528" y="4559177"/>
            <a:ext cx="455651" cy="311327"/>
          </a:xfrm>
          <a:prstGeom prst="flowChartOffpageConnector">
            <a:avLst/>
          </a:prstGeom>
          <a:solidFill>
            <a:schemeClr val="bg1">
              <a:lumMod val="65000"/>
            </a:schemeClr>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HN" sz="1055" b="1" dirty="0">
                <a:cs typeface="+mn-ea"/>
                <a:sym typeface="+mn-lt"/>
              </a:rPr>
              <a:t>80%</a:t>
            </a:r>
            <a:endParaRPr lang="en-US" sz="1055" b="1" dirty="0">
              <a:cs typeface="+mn-ea"/>
              <a:sym typeface="+mn-lt"/>
            </a:endParaRPr>
          </a:p>
        </p:txBody>
      </p:sp>
      <p:sp>
        <p:nvSpPr>
          <p:cNvPr id="29" name="Rectangle 28"/>
          <p:cNvSpPr/>
          <p:nvPr/>
        </p:nvSpPr>
        <p:spPr>
          <a:xfrm>
            <a:off x="9114127" y="4917612"/>
            <a:ext cx="2354195" cy="135444"/>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cs typeface="+mn-ea"/>
              <a:sym typeface="+mn-lt"/>
            </a:endParaRPr>
          </a:p>
        </p:txBody>
      </p:sp>
      <p:sp>
        <p:nvSpPr>
          <p:cNvPr id="30" name="Rectangle 29"/>
          <p:cNvSpPr/>
          <p:nvPr/>
        </p:nvSpPr>
        <p:spPr>
          <a:xfrm>
            <a:off x="9114127" y="4917612"/>
            <a:ext cx="1860680" cy="135444"/>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cs typeface="+mn-ea"/>
              <a:sym typeface="+mn-lt"/>
            </a:endParaRPr>
          </a:p>
        </p:txBody>
      </p:sp>
      <p:sp>
        <p:nvSpPr>
          <p:cNvPr id="34" name="Rectangle 59"/>
          <p:cNvSpPr>
            <a:spLocks noChangeArrowheads="1"/>
          </p:cNvSpPr>
          <p:nvPr/>
        </p:nvSpPr>
        <p:spPr bwMode="auto">
          <a:xfrm>
            <a:off x="7951234" y="2128623"/>
            <a:ext cx="77410" cy="16737"/>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6435" tIns="48218" rIns="96435" bIns="48218" numCol="1" anchor="t" anchorCtr="0" compatLnSpc="1"/>
          <a:lstStyle/>
          <a:p>
            <a:endParaRPr lang="en-US">
              <a:latin typeface="+mn-lt"/>
              <a:ea typeface="+mn-ea"/>
              <a:cs typeface="+mn-ea"/>
              <a:sym typeface="+mn-lt"/>
            </a:endParaRPr>
          </a:p>
        </p:txBody>
      </p:sp>
      <p:sp>
        <p:nvSpPr>
          <p:cNvPr id="2" name="Picture Placeholder 1"/>
          <p:cNvSpPr>
            <a:spLocks noGrp="1"/>
          </p:cNvSpPr>
          <p:nvPr>
            <p:ph type="pic" sz="quarter" idx="10"/>
          </p:nvPr>
        </p:nvSpPr>
        <p:spPr/>
      </p:sp>
      <p:sp>
        <p:nvSpPr>
          <p:cNvPr id="31" name="文本框 30"/>
          <p:cNvSpPr txBox="1"/>
          <p:nvPr/>
        </p:nvSpPr>
        <p:spPr>
          <a:xfrm>
            <a:off x="976827" y="268261"/>
            <a:ext cx="3148419" cy="553870"/>
          </a:xfrm>
          <a:prstGeom prst="rect">
            <a:avLst/>
          </a:prstGeom>
          <a:noFill/>
        </p:spPr>
        <p:txBody>
          <a:bodyPr wrap="square" lIns="0" tIns="0" rIns="0" bIns="0" rtlCol="0">
            <a:spAutoFit/>
          </a:bodyPr>
          <a:lstStyle/>
          <a:p>
            <a:pPr defTabSz="964020"/>
            <a:r>
              <a:rPr lang="zh-CN" altLang="en-US" sz="3599" b="1" dirty="0">
                <a:solidFill>
                  <a:schemeClr val="tx1">
                    <a:lumMod val="75000"/>
                    <a:lumOff val="25000"/>
                  </a:schemeClr>
                </a:solidFill>
                <a:latin typeface="+mn-lt"/>
                <a:ea typeface="+mn-ea"/>
                <a:cs typeface="+mn-ea"/>
                <a:sym typeface="+mn-lt"/>
              </a:rPr>
              <a:t>年度工作概述</a:t>
            </a:r>
          </a:p>
        </p:txBody>
      </p:sp>
      <p:sp>
        <p:nvSpPr>
          <p:cNvPr id="32" name="文本框 31"/>
          <p:cNvSpPr txBox="1"/>
          <p:nvPr/>
        </p:nvSpPr>
        <p:spPr>
          <a:xfrm>
            <a:off x="976829" y="776838"/>
            <a:ext cx="3315666" cy="215315"/>
          </a:xfrm>
          <a:prstGeom prst="rect">
            <a:avLst/>
          </a:prstGeom>
          <a:noFill/>
        </p:spPr>
        <p:txBody>
          <a:bodyPr wrap="square" lIns="0" tIns="0" rIns="0" bIns="0" rtlCol="0">
            <a:spAutoFit/>
          </a:bodyPr>
          <a:lstStyle/>
          <a:p>
            <a:pPr defTabSz="964020"/>
            <a:r>
              <a:rPr lang="en-US" altLang="zh-CN" sz="1399" dirty="0">
                <a:solidFill>
                  <a:schemeClr val="tx1">
                    <a:lumMod val="75000"/>
                    <a:lumOff val="25000"/>
                  </a:schemeClr>
                </a:solidFill>
                <a:latin typeface="+mn-lt"/>
                <a:ea typeface="+mn-ea"/>
                <a:cs typeface="+mn-ea"/>
                <a:sym typeface="+mn-lt"/>
              </a:rPr>
              <a:t>ADD RELATED TITLE WORDS</a:t>
            </a:r>
            <a:endParaRPr lang="zh-CN" altLang="en-US" sz="1399" dirty="0">
              <a:solidFill>
                <a:schemeClr val="tx1">
                  <a:lumMod val="75000"/>
                  <a:lumOff val="25000"/>
                </a:schemeClr>
              </a:solidFill>
              <a:latin typeface="+mn-lt"/>
              <a:ea typeface="+mn-ea"/>
              <a:cs typeface="+mn-ea"/>
              <a:sym typeface="+mn-lt"/>
            </a:endParaRPr>
          </a:p>
        </p:txBody>
      </p:sp>
      <p:sp>
        <p:nvSpPr>
          <p:cNvPr id="33" name="椭圆 32"/>
          <p:cNvSpPr/>
          <p:nvPr/>
        </p:nvSpPr>
        <p:spPr>
          <a:xfrm>
            <a:off x="417825" y="344455"/>
            <a:ext cx="410238" cy="410238"/>
          </a:xfrm>
          <a:prstGeom prst="ellipse">
            <a:avLst/>
          </a:prstGeom>
          <a:solidFill>
            <a:schemeClr val="accent1"/>
          </a:solidFill>
          <a:ln w="28575">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cs typeface="+mn-ea"/>
              <a:sym typeface="+mn-lt"/>
            </a:endParaRPr>
          </a:p>
        </p:txBody>
      </p:sp>
      <p:sp>
        <p:nvSpPr>
          <p:cNvPr id="35" name="椭圆 34"/>
          <p:cNvSpPr/>
          <p:nvPr/>
        </p:nvSpPr>
        <p:spPr>
          <a:xfrm flipV="1">
            <a:off x="694937" y="315041"/>
            <a:ext cx="119685" cy="119685"/>
          </a:xfrm>
          <a:prstGeom prst="ellipse">
            <a:avLst/>
          </a:prstGeom>
          <a:solidFill>
            <a:schemeClr val="bg1">
              <a:lumMod val="50000"/>
            </a:schemeClr>
          </a:solidFill>
          <a:ln w="12700">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cs typeface="+mn-ea"/>
              <a:sym typeface="+mn-lt"/>
            </a:endParaRPr>
          </a:p>
        </p:txBody>
      </p:sp>
    </p:spTree>
    <p:extLst>
      <p:ext uri="{BB962C8B-B14F-4D97-AF65-F5344CB8AC3E}">
        <p14:creationId xmlns:p14="http://schemas.microsoft.com/office/powerpoint/2010/main" val="2585234213"/>
      </p:ext>
    </p:extLst>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2" name="Group 81"/>
          <p:cNvGrpSpPr/>
          <p:nvPr/>
        </p:nvGrpSpPr>
        <p:grpSpPr>
          <a:xfrm>
            <a:off x="2596407" y="3380366"/>
            <a:ext cx="208074" cy="987243"/>
            <a:chOff x="6170714" y="1440004"/>
            <a:chExt cx="197296" cy="936104"/>
          </a:xfrm>
        </p:grpSpPr>
        <p:cxnSp>
          <p:nvCxnSpPr>
            <p:cNvPr id="83" name="Straight Connector 82"/>
            <p:cNvCxnSpPr/>
            <p:nvPr/>
          </p:nvCxnSpPr>
          <p:spPr>
            <a:xfrm>
              <a:off x="6269362" y="1440004"/>
              <a:ext cx="0" cy="864096"/>
            </a:xfrm>
            <a:prstGeom prst="line">
              <a:avLst/>
            </a:prstGeom>
            <a:ln>
              <a:solidFill>
                <a:schemeClr val="bg1">
                  <a:lumMod val="85000"/>
                </a:schemeClr>
              </a:solidFill>
              <a:prstDash val="sysDot"/>
            </a:ln>
          </p:spPr>
          <p:style>
            <a:lnRef idx="1">
              <a:schemeClr val="accent1"/>
            </a:lnRef>
            <a:fillRef idx="0">
              <a:schemeClr val="accent1"/>
            </a:fillRef>
            <a:effectRef idx="0">
              <a:schemeClr val="accent1"/>
            </a:effectRef>
            <a:fontRef idx="minor">
              <a:schemeClr val="tx1"/>
            </a:fontRef>
          </p:style>
        </p:cxnSp>
        <p:sp>
          <p:nvSpPr>
            <p:cNvPr id="84" name="Oval 164"/>
            <p:cNvSpPr>
              <a:spLocks noChangeArrowheads="1"/>
            </p:cNvSpPr>
            <p:nvPr/>
          </p:nvSpPr>
          <p:spPr bwMode="auto">
            <a:xfrm>
              <a:off x="6190444" y="2197945"/>
              <a:ext cx="157836" cy="157836"/>
            </a:xfrm>
            <a:prstGeom prst="ellipse">
              <a:avLst/>
            </a:prstGeom>
            <a:solidFill>
              <a:schemeClr val="bg1">
                <a:lumMod val="65000"/>
              </a:schemeClr>
            </a:solidFill>
            <a:ln>
              <a:noFill/>
            </a:ln>
          </p:spPr>
          <p:txBody>
            <a:bodyPr vert="horz" wrap="square" lIns="96435" tIns="48218" rIns="96435" bIns="48218" numCol="1" anchor="t" anchorCtr="0" compatLnSpc="1"/>
            <a:lstStyle/>
            <a:p>
              <a:endParaRPr lang="en-US">
                <a:latin typeface="+mn-lt"/>
                <a:ea typeface="+mn-ea"/>
                <a:cs typeface="+mn-ea"/>
                <a:sym typeface="+mn-lt"/>
              </a:endParaRPr>
            </a:p>
          </p:txBody>
        </p:sp>
        <p:sp>
          <p:nvSpPr>
            <p:cNvPr id="85" name="Freeform 165"/>
            <p:cNvSpPr/>
            <p:nvPr/>
          </p:nvSpPr>
          <p:spPr bwMode="auto">
            <a:xfrm>
              <a:off x="6170714" y="2177617"/>
              <a:ext cx="197296" cy="198491"/>
            </a:xfrm>
            <a:custGeom>
              <a:avLst/>
              <a:gdLst>
                <a:gd name="T0" fmla="*/ 7 w 70"/>
                <a:gd name="T1" fmla="*/ 35 h 70"/>
                <a:gd name="T2" fmla="*/ 14 w 70"/>
                <a:gd name="T3" fmla="*/ 35 h 70"/>
                <a:gd name="T4" fmla="*/ 20 w 70"/>
                <a:gd name="T5" fmla="*/ 20 h 70"/>
                <a:gd name="T6" fmla="*/ 35 w 70"/>
                <a:gd name="T7" fmla="*/ 14 h 70"/>
                <a:gd name="T8" fmla="*/ 50 w 70"/>
                <a:gd name="T9" fmla="*/ 20 h 70"/>
                <a:gd name="T10" fmla="*/ 56 w 70"/>
                <a:gd name="T11" fmla="*/ 35 h 70"/>
                <a:gd name="T12" fmla="*/ 50 w 70"/>
                <a:gd name="T13" fmla="*/ 50 h 70"/>
                <a:gd name="T14" fmla="*/ 35 w 70"/>
                <a:gd name="T15" fmla="*/ 56 h 70"/>
                <a:gd name="T16" fmla="*/ 20 w 70"/>
                <a:gd name="T17" fmla="*/ 50 h 70"/>
                <a:gd name="T18" fmla="*/ 14 w 70"/>
                <a:gd name="T19" fmla="*/ 35 h 70"/>
                <a:gd name="T20" fmla="*/ 7 w 70"/>
                <a:gd name="T21" fmla="*/ 35 h 70"/>
                <a:gd name="T22" fmla="*/ 0 w 70"/>
                <a:gd name="T23" fmla="*/ 35 h 70"/>
                <a:gd name="T24" fmla="*/ 35 w 70"/>
                <a:gd name="T25" fmla="*/ 70 h 70"/>
                <a:gd name="T26" fmla="*/ 70 w 70"/>
                <a:gd name="T27" fmla="*/ 35 h 70"/>
                <a:gd name="T28" fmla="*/ 35 w 70"/>
                <a:gd name="T29" fmla="*/ 0 h 70"/>
                <a:gd name="T30" fmla="*/ 0 w 70"/>
                <a:gd name="T31" fmla="*/ 35 h 70"/>
                <a:gd name="T32" fmla="*/ 7 w 70"/>
                <a:gd name="T33" fmla="*/ 35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70" h="70">
                  <a:moveTo>
                    <a:pt x="7" y="35"/>
                  </a:moveTo>
                  <a:cubicBezTo>
                    <a:pt x="14" y="35"/>
                    <a:pt x="14" y="35"/>
                    <a:pt x="14" y="35"/>
                  </a:cubicBezTo>
                  <a:cubicBezTo>
                    <a:pt x="14" y="29"/>
                    <a:pt x="16" y="24"/>
                    <a:pt x="20" y="20"/>
                  </a:cubicBezTo>
                  <a:cubicBezTo>
                    <a:pt x="24" y="16"/>
                    <a:pt x="29" y="14"/>
                    <a:pt x="35" y="14"/>
                  </a:cubicBezTo>
                  <a:cubicBezTo>
                    <a:pt x="41" y="14"/>
                    <a:pt x="46" y="16"/>
                    <a:pt x="50" y="20"/>
                  </a:cubicBezTo>
                  <a:cubicBezTo>
                    <a:pt x="54" y="24"/>
                    <a:pt x="56" y="29"/>
                    <a:pt x="56" y="35"/>
                  </a:cubicBezTo>
                  <a:cubicBezTo>
                    <a:pt x="56" y="41"/>
                    <a:pt x="54" y="46"/>
                    <a:pt x="50" y="50"/>
                  </a:cubicBezTo>
                  <a:cubicBezTo>
                    <a:pt x="46" y="54"/>
                    <a:pt x="41" y="56"/>
                    <a:pt x="35" y="56"/>
                  </a:cubicBezTo>
                  <a:cubicBezTo>
                    <a:pt x="29" y="56"/>
                    <a:pt x="24" y="54"/>
                    <a:pt x="20" y="50"/>
                  </a:cubicBezTo>
                  <a:cubicBezTo>
                    <a:pt x="16" y="46"/>
                    <a:pt x="14" y="41"/>
                    <a:pt x="14" y="35"/>
                  </a:cubicBezTo>
                  <a:cubicBezTo>
                    <a:pt x="7" y="35"/>
                    <a:pt x="7" y="35"/>
                    <a:pt x="7" y="35"/>
                  </a:cubicBezTo>
                  <a:cubicBezTo>
                    <a:pt x="0" y="35"/>
                    <a:pt x="0" y="35"/>
                    <a:pt x="0" y="35"/>
                  </a:cubicBezTo>
                  <a:cubicBezTo>
                    <a:pt x="0" y="54"/>
                    <a:pt x="16" y="70"/>
                    <a:pt x="35" y="70"/>
                  </a:cubicBezTo>
                  <a:cubicBezTo>
                    <a:pt x="54" y="70"/>
                    <a:pt x="70" y="54"/>
                    <a:pt x="70" y="35"/>
                  </a:cubicBezTo>
                  <a:cubicBezTo>
                    <a:pt x="70" y="16"/>
                    <a:pt x="54" y="0"/>
                    <a:pt x="35" y="0"/>
                  </a:cubicBezTo>
                  <a:cubicBezTo>
                    <a:pt x="16" y="0"/>
                    <a:pt x="0" y="16"/>
                    <a:pt x="0" y="35"/>
                  </a:cubicBezTo>
                  <a:lnTo>
                    <a:pt x="7" y="35"/>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latin typeface="+mn-lt"/>
                <a:ea typeface="+mn-ea"/>
                <a:cs typeface="+mn-ea"/>
                <a:sym typeface="+mn-lt"/>
              </a:endParaRPr>
            </a:p>
          </p:txBody>
        </p:sp>
      </p:grpSp>
      <p:grpSp>
        <p:nvGrpSpPr>
          <p:cNvPr id="86" name="Group 85"/>
          <p:cNvGrpSpPr/>
          <p:nvPr/>
        </p:nvGrpSpPr>
        <p:grpSpPr>
          <a:xfrm>
            <a:off x="10021899" y="3380366"/>
            <a:ext cx="208074" cy="987243"/>
            <a:chOff x="6170714" y="1440004"/>
            <a:chExt cx="197296" cy="936104"/>
          </a:xfrm>
        </p:grpSpPr>
        <p:cxnSp>
          <p:nvCxnSpPr>
            <p:cNvPr id="87" name="Straight Connector 86"/>
            <p:cNvCxnSpPr/>
            <p:nvPr/>
          </p:nvCxnSpPr>
          <p:spPr>
            <a:xfrm>
              <a:off x="6269362" y="1440004"/>
              <a:ext cx="0" cy="864096"/>
            </a:xfrm>
            <a:prstGeom prst="line">
              <a:avLst/>
            </a:prstGeom>
            <a:ln>
              <a:solidFill>
                <a:schemeClr val="bg1">
                  <a:lumMod val="85000"/>
                </a:schemeClr>
              </a:solidFill>
              <a:prstDash val="sysDot"/>
            </a:ln>
          </p:spPr>
          <p:style>
            <a:lnRef idx="1">
              <a:schemeClr val="accent1"/>
            </a:lnRef>
            <a:fillRef idx="0">
              <a:schemeClr val="accent1"/>
            </a:fillRef>
            <a:effectRef idx="0">
              <a:schemeClr val="accent1"/>
            </a:effectRef>
            <a:fontRef idx="minor">
              <a:schemeClr val="tx1"/>
            </a:fontRef>
          </p:style>
        </p:cxnSp>
        <p:sp>
          <p:nvSpPr>
            <p:cNvPr id="88" name="Oval 164"/>
            <p:cNvSpPr>
              <a:spLocks noChangeArrowheads="1"/>
            </p:cNvSpPr>
            <p:nvPr/>
          </p:nvSpPr>
          <p:spPr bwMode="auto">
            <a:xfrm>
              <a:off x="6190444" y="2197945"/>
              <a:ext cx="157836" cy="157836"/>
            </a:xfrm>
            <a:prstGeom prst="ellipse">
              <a:avLst/>
            </a:prstGeom>
            <a:solidFill>
              <a:schemeClr val="bg1">
                <a:lumMod val="65000"/>
              </a:schemeClr>
            </a:solidFill>
            <a:ln>
              <a:noFill/>
            </a:ln>
          </p:spPr>
          <p:txBody>
            <a:bodyPr vert="horz" wrap="square" lIns="96435" tIns="48218" rIns="96435" bIns="48218" numCol="1" anchor="t" anchorCtr="0" compatLnSpc="1"/>
            <a:lstStyle/>
            <a:p>
              <a:endParaRPr lang="en-US">
                <a:latin typeface="+mn-lt"/>
                <a:ea typeface="+mn-ea"/>
                <a:cs typeface="+mn-ea"/>
                <a:sym typeface="+mn-lt"/>
              </a:endParaRPr>
            </a:p>
          </p:txBody>
        </p:sp>
        <p:sp>
          <p:nvSpPr>
            <p:cNvPr id="89" name="Freeform 165"/>
            <p:cNvSpPr/>
            <p:nvPr/>
          </p:nvSpPr>
          <p:spPr bwMode="auto">
            <a:xfrm>
              <a:off x="6170714" y="2177617"/>
              <a:ext cx="197296" cy="198491"/>
            </a:xfrm>
            <a:custGeom>
              <a:avLst/>
              <a:gdLst>
                <a:gd name="T0" fmla="*/ 7 w 70"/>
                <a:gd name="T1" fmla="*/ 35 h 70"/>
                <a:gd name="T2" fmla="*/ 14 w 70"/>
                <a:gd name="T3" fmla="*/ 35 h 70"/>
                <a:gd name="T4" fmla="*/ 20 w 70"/>
                <a:gd name="T5" fmla="*/ 20 h 70"/>
                <a:gd name="T6" fmla="*/ 35 w 70"/>
                <a:gd name="T7" fmla="*/ 14 h 70"/>
                <a:gd name="T8" fmla="*/ 50 w 70"/>
                <a:gd name="T9" fmla="*/ 20 h 70"/>
                <a:gd name="T10" fmla="*/ 56 w 70"/>
                <a:gd name="T11" fmla="*/ 35 h 70"/>
                <a:gd name="T12" fmla="*/ 50 w 70"/>
                <a:gd name="T13" fmla="*/ 50 h 70"/>
                <a:gd name="T14" fmla="*/ 35 w 70"/>
                <a:gd name="T15" fmla="*/ 56 h 70"/>
                <a:gd name="T16" fmla="*/ 20 w 70"/>
                <a:gd name="T17" fmla="*/ 50 h 70"/>
                <a:gd name="T18" fmla="*/ 14 w 70"/>
                <a:gd name="T19" fmla="*/ 35 h 70"/>
                <a:gd name="T20" fmla="*/ 7 w 70"/>
                <a:gd name="T21" fmla="*/ 35 h 70"/>
                <a:gd name="T22" fmla="*/ 0 w 70"/>
                <a:gd name="T23" fmla="*/ 35 h 70"/>
                <a:gd name="T24" fmla="*/ 35 w 70"/>
                <a:gd name="T25" fmla="*/ 70 h 70"/>
                <a:gd name="T26" fmla="*/ 70 w 70"/>
                <a:gd name="T27" fmla="*/ 35 h 70"/>
                <a:gd name="T28" fmla="*/ 35 w 70"/>
                <a:gd name="T29" fmla="*/ 0 h 70"/>
                <a:gd name="T30" fmla="*/ 0 w 70"/>
                <a:gd name="T31" fmla="*/ 35 h 70"/>
                <a:gd name="T32" fmla="*/ 7 w 70"/>
                <a:gd name="T33" fmla="*/ 35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70" h="70">
                  <a:moveTo>
                    <a:pt x="7" y="35"/>
                  </a:moveTo>
                  <a:cubicBezTo>
                    <a:pt x="14" y="35"/>
                    <a:pt x="14" y="35"/>
                    <a:pt x="14" y="35"/>
                  </a:cubicBezTo>
                  <a:cubicBezTo>
                    <a:pt x="14" y="29"/>
                    <a:pt x="16" y="24"/>
                    <a:pt x="20" y="20"/>
                  </a:cubicBezTo>
                  <a:cubicBezTo>
                    <a:pt x="24" y="16"/>
                    <a:pt x="29" y="14"/>
                    <a:pt x="35" y="14"/>
                  </a:cubicBezTo>
                  <a:cubicBezTo>
                    <a:pt x="41" y="14"/>
                    <a:pt x="46" y="16"/>
                    <a:pt x="50" y="20"/>
                  </a:cubicBezTo>
                  <a:cubicBezTo>
                    <a:pt x="54" y="24"/>
                    <a:pt x="56" y="29"/>
                    <a:pt x="56" y="35"/>
                  </a:cubicBezTo>
                  <a:cubicBezTo>
                    <a:pt x="56" y="41"/>
                    <a:pt x="54" y="46"/>
                    <a:pt x="50" y="50"/>
                  </a:cubicBezTo>
                  <a:cubicBezTo>
                    <a:pt x="46" y="54"/>
                    <a:pt x="41" y="56"/>
                    <a:pt x="35" y="56"/>
                  </a:cubicBezTo>
                  <a:cubicBezTo>
                    <a:pt x="29" y="56"/>
                    <a:pt x="24" y="54"/>
                    <a:pt x="20" y="50"/>
                  </a:cubicBezTo>
                  <a:cubicBezTo>
                    <a:pt x="16" y="46"/>
                    <a:pt x="14" y="41"/>
                    <a:pt x="14" y="35"/>
                  </a:cubicBezTo>
                  <a:cubicBezTo>
                    <a:pt x="7" y="35"/>
                    <a:pt x="7" y="35"/>
                    <a:pt x="7" y="35"/>
                  </a:cubicBezTo>
                  <a:cubicBezTo>
                    <a:pt x="0" y="35"/>
                    <a:pt x="0" y="35"/>
                    <a:pt x="0" y="35"/>
                  </a:cubicBezTo>
                  <a:cubicBezTo>
                    <a:pt x="0" y="54"/>
                    <a:pt x="16" y="70"/>
                    <a:pt x="35" y="70"/>
                  </a:cubicBezTo>
                  <a:cubicBezTo>
                    <a:pt x="54" y="70"/>
                    <a:pt x="70" y="54"/>
                    <a:pt x="70" y="35"/>
                  </a:cubicBezTo>
                  <a:cubicBezTo>
                    <a:pt x="70" y="16"/>
                    <a:pt x="54" y="0"/>
                    <a:pt x="35" y="0"/>
                  </a:cubicBezTo>
                  <a:cubicBezTo>
                    <a:pt x="16" y="0"/>
                    <a:pt x="0" y="16"/>
                    <a:pt x="0" y="35"/>
                  </a:cubicBezTo>
                  <a:lnTo>
                    <a:pt x="7" y="35"/>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latin typeface="+mn-lt"/>
                <a:ea typeface="+mn-ea"/>
                <a:cs typeface="+mn-ea"/>
                <a:sym typeface="+mn-lt"/>
              </a:endParaRPr>
            </a:p>
          </p:txBody>
        </p:sp>
      </p:grpSp>
      <p:grpSp>
        <p:nvGrpSpPr>
          <p:cNvPr id="90" name="Group 89"/>
          <p:cNvGrpSpPr/>
          <p:nvPr/>
        </p:nvGrpSpPr>
        <p:grpSpPr>
          <a:xfrm>
            <a:off x="5071571" y="3380366"/>
            <a:ext cx="208074" cy="987243"/>
            <a:chOff x="6170714" y="1440004"/>
            <a:chExt cx="197296" cy="936104"/>
          </a:xfrm>
        </p:grpSpPr>
        <p:cxnSp>
          <p:nvCxnSpPr>
            <p:cNvPr id="91" name="Straight Connector 90"/>
            <p:cNvCxnSpPr/>
            <p:nvPr/>
          </p:nvCxnSpPr>
          <p:spPr>
            <a:xfrm>
              <a:off x="6269362" y="1440004"/>
              <a:ext cx="0" cy="864096"/>
            </a:xfrm>
            <a:prstGeom prst="line">
              <a:avLst/>
            </a:prstGeom>
            <a:ln>
              <a:solidFill>
                <a:schemeClr val="bg1">
                  <a:lumMod val="85000"/>
                </a:schemeClr>
              </a:solidFill>
              <a:prstDash val="sysDot"/>
            </a:ln>
          </p:spPr>
          <p:style>
            <a:lnRef idx="1">
              <a:schemeClr val="accent1"/>
            </a:lnRef>
            <a:fillRef idx="0">
              <a:schemeClr val="accent1"/>
            </a:fillRef>
            <a:effectRef idx="0">
              <a:schemeClr val="accent1"/>
            </a:effectRef>
            <a:fontRef idx="minor">
              <a:schemeClr val="tx1"/>
            </a:fontRef>
          </p:style>
        </p:cxnSp>
        <p:sp>
          <p:nvSpPr>
            <p:cNvPr id="92" name="Oval 164"/>
            <p:cNvSpPr>
              <a:spLocks noChangeArrowheads="1"/>
            </p:cNvSpPr>
            <p:nvPr/>
          </p:nvSpPr>
          <p:spPr bwMode="auto">
            <a:xfrm>
              <a:off x="6190444" y="2197945"/>
              <a:ext cx="157836" cy="157836"/>
            </a:xfrm>
            <a:prstGeom prst="ellipse">
              <a:avLst/>
            </a:prstGeom>
            <a:solidFill>
              <a:schemeClr val="bg1">
                <a:lumMod val="65000"/>
              </a:schemeClr>
            </a:solidFill>
            <a:ln>
              <a:noFill/>
            </a:ln>
          </p:spPr>
          <p:txBody>
            <a:bodyPr vert="horz" wrap="square" lIns="96435" tIns="48218" rIns="96435" bIns="48218" numCol="1" anchor="t" anchorCtr="0" compatLnSpc="1"/>
            <a:lstStyle/>
            <a:p>
              <a:endParaRPr lang="en-US">
                <a:latin typeface="+mn-lt"/>
                <a:ea typeface="+mn-ea"/>
                <a:cs typeface="+mn-ea"/>
                <a:sym typeface="+mn-lt"/>
              </a:endParaRPr>
            </a:p>
          </p:txBody>
        </p:sp>
        <p:sp>
          <p:nvSpPr>
            <p:cNvPr id="93" name="Freeform 165"/>
            <p:cNvSpPr/>
            <p:nvPr/>
          </p:nvSpPr>
          <p:spPr bwMode="auto">
            <a:xfrm>
              <a:off x="6170714" y="2177617"/>
              <a:ext cx="197296" cy="198491"/>
            </a:xfrm>
            <a:custGeom>
              <a:avLst/>
              <a:gdLst>
                <a:gd name="T0" fmla="*/ 7 w 70"/>
                <a:gd name="T1" fmla="*/ 35 h 70"/>
                <a:gd name="T2" fmla="*/ 14 w 70"/>
                <a:gd name="T3" fmla="*/ 35 h 70"/>
                <a:gd name="T4" fmla="*/ 20 w 70"/>
                <a:gd name="T5" fmla="*/ 20 h 70"/>
                <a:gd name="T6" fmla="*/ 35 w 70"/>
                <a:gd name="T7" fmla="*/ 14 h 70"/>
                <a:gd name="T8" fmla="*/ 50 w 70"/>
                <a:gd name="T9" fmla="*/ 20 h 70"/>
                <a:gd name="T10" fmla="*/ 56 w 70"/>
                <a:gd name="T11" fmla="*/ 35 h 70"/>
                <a:gd name="T12" fmla="*/ 50 w 70"/>
                <a:gd name="T13" fmla="*/ 50 h 70"/>
                <a:gd name="T14" fmla="*/ 35 w 70"/>
                <a:gd name="T15" fmla="*/ 56 h 70"/>
                <a:gd name="T16" fmla="*/ 20 w 70"/>
                <a:gd name="T17" fmla="*/ 50 h 70"/>
                <a:gd name="T18" fmla="*/ 14 w 70"/>
                <a:gd name="T19" fmla="*/ 35 h 70"/>
                <a:gd name="T20" fmla="*/ 7 w 70"/>
                <a:gd name="T21" fmla="*/ 35 h 70"/>
                <a:gd name="T22" fmla="*/ 0 w 70"/>
                <a:gd name="T23" fmla="*/ 35 h 70"/>
                <a:gd name="T24" fmla="*/ 35 w 70"/>
                <a:gd name="T25" fmla="*/ 70 h 70"/>
                <a:gd name="T26" fmla="*/ 70 w 70"/>
                <a:gd name="T27" fmla="*/ 35 h 70"/>
                <a:gd name="T28" fmla="*/ 35 w 70"/>
                <a:gd name="T29" fmla="*/ 0 h 70"/>
                <a:gd name="T30" fmla="*/ 0 w 70"/>
                <a:gd name="T31" fmla="*/ 35 h 70"/>
                <a:gd name="T32" fmla="*/ 7 w 70"/>
                <a:gd name="T33" fmla="*/ 35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70" h="70">
                  <a:moveTo>
                    <a:pt x="7" y="35"/>
                  </a:moveTo>
                  <a:cubicBezTo>
                    <a:pt x="14" y="35"/>
                    <a:pt x="14" y="35"/>
                    <a:pt x="14" y="35"/>
                  </a:cubicBezTo>
                  <a:cubicBezTo>
                    <a:pt x="14" y="29"/>
                    <a:pt x="16" y="24"/>
                    <a:pt x="20" y="20"/>
                  </a:cubicBezTo>
                  <a:cubicBezTo>
                    <a:pt x="24" y="16"/>
                    <a:pt x="29" y="14"/>
                    <a:pt x="35" y="14"/>
                  </a:cubicBezTo>
                  <a:cubicBezTo>
                    <a:pt x="41" y="14"/>
                    <a:pt x="46" y="16"/>
                    <a:pt x="50" y="20"/>
                  </a:cubicBezTo>
                  <a:cubicBezTo>
                    <a:pt x="54" y="24"/>
                    <a:pt x="56" y="29"/>
                    <a:pt x="56" y="35"/>
                  </a:cubicBezTo>
                  <a:cubicBezTo>
                    <a:pt x="56" y="41"/>
                    <a:pt x="54" y="46"/>
                    <a:pt x="50" y="50"/>
                  </a:cubicBezTo>
                  <a:cubicBezTo>
                    <a:pt x="46" y="54"/>
                    <a:pt x="41" y="56"/>
                    <a:pt x="35" y="56"/>
                  </a:cubicBezTo>
                  <a:cubicBezTo>
                    <a:pt x="29" y="56"/>
                    <a:pt x="24" y="54"/>
                    <a:pt x="20" y="50"/>
                  </a:cubicBezTo>
                  <a:cubicBezTo>
                    <a:pt x="16" y="46"/>
                    <a:pt x="14" y="41"/>
                    <a:pt x="14" y="35"/>
                  </a:cubicBezTo>
                  <a:cubicBezTo>
                    <a:pt x="7" y="35"/>
                    <a:pt x="7" y="35"/>
                    <a:pt x="7" y="35"/>
                  </a:cubicBezTo>
                  <a:cubicBezTo>
                    <a:pt x="0" y="35"/>
                    <a:pt x="0" y="35"/>
                    <a:pt x="0" y="35"/>
                  </a:cubicBezTo>
                  <a:cubicBezTo>
                    <a:pt x="0" y="54"/>
                    <a:pt x="16" y="70"/>
                    <a:pt x="35" y="70"/>
                  </a:cubicBezTo>
                  <a:cubicBezTo>
                    <a:pt x="54" y="70"/>
                    <a:pt x="70" y="54"/>
                    <a:pt x="70" y="35"/>
                  </a:cubicBezTo>
                  <a:cubicBezTo>
                    <a:pt x="70" y="16"/>
                    <a:pt x="54" y="0"/>
                    <a:pt x="35" y="0"/>
                  </a:cubicBezTo>
                  <a:cubicBezTo>
                    <a:pt x="16" y="0"/>
                    <a:pt x="0" y="16"/>
                    <a:pt x="0" y="35"/>
                  </a:cubicBezTo>
                  <a:lnTo>
                    <a:pt x="7" y="35"/>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latin typeface="+mn-lt"/>
                <a:ea typeface="+mn-ea"/>
                <a:cs typeface="+mn-ea"/>
                <a:sym typeface="+mn-lt"/>
              </a:endParaRPr>
            </a:p>
          </p:txBody>
        </p:sp>
      </p:grpSp>
      <p:grpSp>
        <p:nvGrpSpPr>
          <p:cNvPr id="94" name="Group 93"/>
          <p:cNvGrpSpPr/>
          <p:nvPr/>
        </p:nvGrpSpPr>
        <p:grpSpPr>
          <a:xfrm>
            <a:off x="7546735" y="3380366"/>
            <a:ext cx="208074" cy="987243"/>
            <a:chOff x="6170714" y="1440004"/>
            <a:chExt cx="197296" cy="936104"/>
          </a:xfrm>
        </p:grpSpPr>
        <p:cxnSp>
          <p:nvCxnSpPr>
            <p:cNvPr id="95" name="Straight Connector 94"/>
            <p:cNvCxnSpPr/>
            <p:nvPr/>
          </p:nvCxnSpPr>
          <p:spPr>
            <a:xfrm>
              <a:off x="6269362" y="1440004"/>
              <a:ext cx="0" cy="864096"/>
            </a:xfrm>
            <a:prstGeom prst="line">
              <a:avLst/>
            </a:prstGeom>
            <a:ln>
              <a:solidFill>
                <a:schemeClr val="bg1">
                  <a:lumMod val="85000"/>
                </a:schemeClr>
              </a:solidFill>
              <a:prstDash val="sysDot"/>
            </a:ln>
          </p:spPr>
          <p:style>
            <a:lnRef idx="1">
              <a:schemeClr val="accent1"/>
            </a:lnRef>
            <a:fillRef idx="0">
              <a:schemeClr val="accent1"/>
            </a:fillRef>
            <a:effectRef idx="0">
              <a:schemeClr val="accent1"/>
            </a:effectRef>
            <a:fontRef idx="minor">
              <a:schemeClr val="tx1"/>
            </a:fontRef>
          </p:style>
        </p:cxnSp>
        <p:sp>
          <p:nvSpPr>
            <p:cNvPr id="96" name="Oval 164"/>
            <p:cNvSpPr>
              <a:spLocks noChangeArrowheads="1"/>
            </p:cNvSpPr>
            <p:nvPr/>
          </p:nvSpPr>
          <p:spPr bwMode="auto">
            <a:xfrm>
              <a:off x="6190444" y="2197945"/>
              <a:ext cx="157836" cy="157836"/>
            </a:xfrm>
            <a:prstGeom prst="ellipse">
              <a:avLst/>
            </a:prstGeom>
            <a:solidFill>
              <a:schemeClr val="bg1">
                <a:lumMod val="65000"/>
              </a:schemeClr>
            </a:solidFill>
            <a:ln>
              <a:noFill/>
            </a:ln>
          </p:spPr>
          <p:txBody>
            <a:bodyPr vert="horz" wrap="square" lIns="96435" tIns="48218" rIns="96435" bIns="48218" numCol="1" anchor="t" anchorCtr="0" compatLnSpc="1"/>
            <a:lstStyle/>
            <a:p>
              <a:endParaRPr lang="en-US">
                <a:latin typeface="+mn-lt"/>
                <a:ea typeface="+mn-ea"/>
                <a:cs typeface="+mn-ea"/>
                <a:sym typeface="+mn-lt"/>
              </a:endParaRPr>
            </a:p>
          </p:txBody>
        </p:sp>
        <p:sp>
          <p:nvSpPr>
            <p:cNvPr id="97" name="Freeform 165"/>
            <p:cNvSpPr/>
            <p:nvPr/>
          </p:nvSpPr>
          <p:spPr bwMode="auto">
            <a:xfrm>
              <a:off x="6170714" y="2177617"/>
              <a:ext cx="197296" cy="198491"/>
            </a:xfrm>
            <a:custGeom>
              <a:avLst/>
              <a:gdLst>
                <a:gd name="T0" fmla="*/ 7 w 70"/>
                <a:gd name="T1" fmla="*/ 35 h 70"/>
                <a:gd name="T2" fmla="*/ 14 w 70"/>
                <a:gd name="T3" fmla="*/ 35 h 70"/>
                <a:gd name="T4" fmla="*/ 20 w 70"/>
                <a:gd name="T5" fmla="*/ 20 h 70"/>
                <a:gd name="T6" fmla="*/ 35 w 70"/>
                <a:gd name="T7" fmla="*/ 14 h 70"/>
                <a:gd name="T8" fmla="*/ 50 w 70"/>
                <a:gd name="T9" fmla="*/ 20 h 70"/>
                <a:gd name="T10" fmla="*/ 56 w 70"/>
                <a:gd name="T11" fmla="*/ 35 h 70"/>
                <a:gd name="T12" fmla="*/ 50 w 70"/>
                <a:gd name="T13" fmla="*/ 50 h 70"/>
                <a:gd name="T14" fmla="*/ 35 w 70"/>
                <a:gd name="T15" fmla="*/ 56 h 70"/>
                <a:gd name="T16" fmla="*/ 20 w 70"/>
                <a:gd name="T17" fmla="*/ 50 h 70"/>
                <a:gd name="T18" fmla="*/ 14 w 70"/>
                <a:gd name="T19" fmla="*/ 35 h 70"/>
                <a:gd name="T20" fmla="*/ 7 w 70"/>
                <a:gd name="T21" fmla="*/ 35 h 70"/>
                <a:gd name="T22" fmla="*/ 0 w 70"/>
                <a:gd name="T23" fmla="*/ 35 h 70"/>
                <a:gd name="T24" fmla="*/ 35 w 70"/>
                <a:gd name="T25" fmla="*/ 70 h 70"/>
                <a:gd name="T26" fmla="*/ 70 w 70"/>
                <a:gd name="T27" fmla="*/ 35 h 70"/>
                <a:gd name="T28" fmla="*/ 35 w 70"/>
                <a:gd name="T29" fmla="*/ 0 h 70"/>
                <a:gd name="T30" fmla="*/ 0 w 70"/>
                <a:gd name="T31" fmla="*/ 35 h 70"/>
                <a:gd name="T32" fmla="*/ 7 w 70"/>
                <a:gd name="T33" fmla="*/ 35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70" h="70">
                  <a:moveTo>
                    <a:pt x="7" y="35"/>
                  </a:moveTo>
                  <a:cubicBezTo>
                    <a:pt x="14" y="35"/>
                    <a:pt x="14" y="35"/>
                    <a:pt x="14" y="35"/>
                  </a:cubicBezTo>
                  <a:cubicBezTo>
                    <a:pt x="14" y="29"/>
                    <a:pt x="16" y="24"/>
                    <a:pt x="20" y="20"/>
                  </a:cubicBezTo>
                  <a:cubicBezTo>
                    <a:pt x="24" y="16"/>
                    <a:pt x="29" y="14"/>
                    <a:pt x="35" y="14"/>
                  </a:cubicBezTo>
                  <a:cubicBezTo>
                    <a:pt x="41" y="14"/>
                    <a:pt x="46" y="16"/>
                    <a:pt x="50" y="20"/>
                  </a:cubicBezTo>
                  <a:cubicBezTo>
                    <a:pt x="54" y="24"/>
                    <a:pt x="56" y="29"/>
                    <a:pt x="56" y="35"/>
                  </a:cubicBezTo>
                  <a:cubicBezTo>
                    <a:pt x="56" y="41"/>
                    <a:pt x="54" y="46"/>
                    <a:pt x="50" y="50"/>
                  </a:cubicBezTo>
                  <a:cubicBezTo>
                    <a:pt x="46" y="54"/>
                    <a:pt x="41" y="56"/>
                    <a:pt x="35" y="56"/>
                  </a:cubicBezTo>
                  <a:cubicBezTo>
                    <a:pt x="29" y="56"/>
                    <a:pt x="24" y="54"/>
                    <a:pt x="20" y="50"/>
                  </a:cubicBezTo>
                  <a:cubicBezTo>
                    <a:pt x="16" y="46"/>
                    <a:pt x="14" y="41"/>
                    <a:pt x="14" y="35"/>
                  </a:cubicBezTo>
                  <a:cubicBezTo>
                    <a:pt x="7" y="35"/>
                    <a:pt x="7" y="35"/>
                    <a:pt x="7" y="35"/>
                  </a:cubicBezTo>
                  <a:cubicBezTo>
                    <a:pt x="0" y="35"/>
                    <a:pt x="0" y="35"/>
                    <a:pt x="0" y="35"/>
                  </a:cubicBezTo>
                  <a:cubicBezTo>
                    <a:pt x="0" y="54"/>
                    <a:pt x="16" y="70"/>
                    <a:pt x="35" y="70"/>
                  </a:cubicBezTo>
                  <a:cubicBezTo>
                    <a:pt x="54" y="70"/>
                    <a:pt x="70" y="54"/>
                    <a:pt x="70" y="35"/>
                  </a:cubicBezTo>
                  <a:cubicBezTo>
                    <a:pt x="70" y="16"/>
                    <a:pt x="54" y="0"/>
                    <a:pt x="35" y="0"/>
                  </a:cubicBezTo>
                  <a:cubicBezTo>
                    <a:pt x="16" y="0"/>
                    <a:pt x="0" y="16"/>
                    <a:pt x="0" y="35"/>
                  </a:cubicBezTo>
                  <a:lnTo>
                    <a:pt x="7" y="35"/>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latin typeface="+mn-lt"/>
                <a:ea typeface="+mn-ea"/>
                <a:cs typeface="+mn-ea"/>
                <a:sym typeface="+mn-lt"/>
              </a:endParaRPr>
            </a:p>
          </p:txBody>
        </p:sp>
      </p:grpSp>
      <p:sp>
        <p:nvSpPr>
          <p:cNvPr id="61" name="Oval 5"/>
          <p:cNvSpPr>
            <a:spLocks noChangeArrowheads="1"/>
          </p:cNvSpPr>
          <p:nvPr/>
        </p:nvSpPr>
        <p:spPr bwMode="auto">
          <a:xfrm>
            <a:off x="2069867" y="2358424"/>
            <a:ext cx="1263080" cy="1265003"/>
          </a:xfrm>
          <a:prstGeom prst="ellipse">
            <a:avLst/>
          </a:prstGeom>
          <a:solidFill>
            <a:schemeClr val="accent1"/>
          </a:solidFill>
          <a:ln>
            <a:noFill/>
          </a:ln>
        </p:spPr>
        <p:txBody>
          <a:bodyPr vert="horz" wrap="square" lIns="96435" tIns="48218" rIns="96435" bIns="48218" numCol="1" anchor="t" anchorCtr="0" compatLnSpc="1"/>
          <a:lstStyle/>
          <a:p>
            <a:endParaRPr lang="en-US">
              <a:latin typeface="+mn-lt"/>
              <a:ea typeface="+mn-ea"/>
              <a:cs typeface="+mn-ea"/>
              <a:sym typeface="+mn-lt"/>
            </a:endParaRPr>
          </a:p>
        </p:txBody>
      </p:sp>
      <p:sp>
        <p:nvSpPr>
          <p:cNvPr id="67" name="Freeform 15"/>
          <p:cNvSpPr>
            <a:spLocks noEditPoints="1"/>
          </p:cNvSpPr>
          <p:nvPr/>
        </p:nvSpPr>
        <p:spPr bwMode="auto">
          <a:xfrm>
            <a:off x="1952594" y="2243074"/>
            <a:ext cx="1495702" cy="1495702"/>
          </a:xfrm>
          <a:custGeom>
            <a:avLst/>
            <a:gdLst>
              <a:gd name="T0" fmla="*/ 281 w 657"/>
              <a:gd name="T1" fmla="*/ 648 h 657"/>
              <a:gd name="T2" fmla="*/ 329 w 657"/>
              <a:gd name="T3" fmla="*/ 657 h 657"/>
              <a:gd name="T4" fmla="*/ 411 w 657"/>
              <a:gd name="T5" fmla="*/ 636 h 657"/>
              <a:gd name="T6" fmla="*/ 371 w 657"/>
              <a:gd name="T7" fmla="*/ 654 h 657"/>
              <a:gd name="T8" fmla="*/ 200 w 657"/>
              <a:gd name="T9" fmla="*/ 625 h 657"/>
              <a:gd name="T10" fmla="*/ 245 w 657"/>
              <a:gd name="T11" fmla="*/ 646 h 657"/>
              <a:gd name="T12" fmla="*/ 488 w 657"/>
              <a:gd name="T13" fmla="*/ 604 h 657"/>
              <a:gd name="T14" fmla="*/ 453 w 657"/>
              <a:gd name="T15" fmla="*/ 633 h 657"/>
              <a:gd name="T16" fmla="*/ 128 w 657"/>
              <a:gd name="T17" fmla="*/ 582 h 657"/>
              <a:gd name="T18" fmla="*/ 167 w 657"/>
              <a:gd name="T19" fmla="*/ 614 h 657"/>
              <a:gd name="T20" fmla="*/ 554 w 657"/>
              <a:gd name="T21" fmla="*/ 553 h 657"/>
              <a:gd name="T22" fmla="*/ 526 w 657"/>
              <a:gd name="T23" fmla="*/ 590 h 657"/>
              <a:gd name="T24" fmla="*/ 69 w 657"/>
              <a:gd name="T25" fmla="*/ 521 h 657"/>
              <a:gd name="T26" fmla="*/ 100 w 657"/>
              <a:gd name="T27" fmla="*/ 563 h 657"/>
              <a:gd name="T28" fmla="*/ 604 w 657"/>
              <a:gd name="T29" fmla="*/ 488 h 657"/>
              <a:gd name="T30" fmla="*/ 585 w 657"/>
              <a:gd name="T31" fmla="*/ 531 h 657"/>
              <a:gd name="T32" fmla="*/ 28 w 657"/>
              <a:gd name="T33" fmla="*/ 448 h 657"/>
              <a:gd name="T34" fmla="*/ 49 w 657"/>
              <a:gd name="T35" fmla="*/ 496 h 657"/>
              <a:gd name="T36" fmla="*/ 636 w 657"/>
              <a:gd name="T37" fmla="*/ 411 h 657"/>
              <a:gd name="T38" fmla="*/ 627 w 657"/>
              <a:gd name="T39" fmla="*/ 458 h 657"/>
              <a:gd name="T40" fmla="*/ 8 w 657"/>
              <a:gd name="T41" fmla="*/ 366 h 657"/>
              <a:gd name="T42" fmla="*/ 16 w 657"/>
              <a:gd name="T43" fmla="*/ 418 h 657"/>
              <a:gd name="T44" fmla="*/ 647 w 657"/>
              <a:gd name="T45" fmla="*/ 329 h 657"/>
              <a:gd name="T46" fmla="*/ 657 w 657"/>
              <a:gd name="T47" fmla="*/ 329 h 657"/>
              <a:gd name="T48" fmla="*/ 0 w 657"/>
              <a:gd name="T49" fmla="*/ 329 h 657"/>
              <a:gd name="T50" fmla="*/ 13 w 657"/>
              <a:gd name="T51" fmla="*/ 287 h 657"/>
              <a:gd name="T52" fmla="*/ 649 w 657"/>
              <a:gd name="T53" fmla="*/ 291 h 657"/>
              <a:gd name="T54" fmla="*/ 646 w 657"/>
              <a:gd name="T55" fmla="*/ 243 h 657"/>
              <a:gd name="T56" fmla="*/ 16 w 657"/>
              <a:gd name="T57" fmla="*/ 251 h 657"/>
              <a:gd name="T58" fmla="*/ 32 w 657"/>
              <a:gd name="T59" fmla="*/ 200 h 657"/>
              <a:gd name="T60" fmla="*/ 627 w 657"/>
              <a:gd name="T61" fmla="*/ 209 h 657"/>
              <a:gd name="T62" fmla="*/ 613 w 657"/>
              <a:gd name="T63" fmla="*/ 164 h 657"/>
              <a:gd name="T64" fmla="*/ 48 w 657"/>
              <a:gd name="T65" fmla="*/ 173 h 657"/>
              <a:gd name="T66" fmla="*/ 75 w 657"/>
              <a:gd name="T67" fmla="*/ 128 h 657"/>
              <a:gd name="T68" fmla="*/ 585 w 657"/>
              <a:gd name="T69" fmla="*/ 137 h 657"/>
              <a:gd name="T70" fmla="*/ 561 w 657"/>
              <a:gd name="T71" fmla="*/ 96 h 657"/>
              <a:gd name="T72" fmla="*/ 100 w 657"/>
              <a:gd name="T73" fmla="*/ 106 h 657"/>
              <a:gd name="T74" fmla="*/ 136 w 657"/>
              <a:gd name="T75" fmla="*/ 69 h 657"/>
              <a:gd name="T76" fmla="*/ 525 w 657"/>
              <a:gd name="T77" fmla="*/ 77 h 657"/>
              <a:gd name="T78" fmla="*/ 492 w 657"/>
              <a:gd name="T79" fmla="*/ 44 h 657"/>
              <a:gd name="T80" fmla="*/ 167 w 657"/>
              <a:gd name="T81" fmla="*/ 54 h 657"/>
              <a:gd name="T82" fmla="*/ 209 w 657"/>
              <a:gd name="T83" fmla="*/ 28 h 657"/>
              <a:gd name="T84" fmla="*/ 452 w 657"/>
              <a:gd name="T85" fmla="*/ 35 h 657"/>
              <a:gd name="T86" fmla="*/ 413 w 657"/>
              <a:gd name="T87" fmla="*/ 11 h 657"/>
              <a:gd name="T88" fmla="*/ 244 w 657"/>
              <a:gd name="T89" fmla="*/ 22 h 657"/>
              <a:gd name="T90" fmla="*/ 291 w 657"/>
              <a:gd name="T91" fmla="*/ 7 h 657"/>
              <a:gd name="T92" fmla="*/ 370 w 657"/>
              <a:gd name="T93" fmla="*/ 13 h 657"/>
              <a:gd name="T94" fmla="*/ 323 w 657"/>
              <a:gd name="T95" fmla="*/ 5 h 657"/>
              <a:gd name="T96" fmla="*/ 376 w 657"/>
              <a:gd name="T97" fmla="*/ 9 h 6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657" h="657">
                <a:moveTo>
                  <a:pt x="329" y="657"/>
                </a:moveTo>
                <a:cubicBezTo>
                  <a:pt x="329" y="657"/>
                  <a:pt x="329" y="657"/>
                  <a:pt x="329" y="657"/>
                </a:cubicBezTo>
                <a:cubicBezTo>
                  <a:pt x="314" y="657"/>
                  <a:pt x="300" y="656"/>
                  <a:pt x="286" y="654"/>
                </a:cubicBezTo>
                <a:cubicBezTo>
                  <a:pt x="283" y="654"/>
                  <a:pt x="281" y="651"/>
                  <a:pt x="281" y="648"/>
                </a:cubicBezTo>
                <a:cubicBezTo>
                  <a:pt x="282" y="646"/>
                  <a:pt x="284" y="643"/>
                  <a:pt x="287" y="644"/>
                </a:cubicBezTo>
                <a:cubicBezTo>
                  <a:pt x="301" y="646"/>
                  <a:pt x="315" y="646"/>
                  <a:pt x="329" y="646"/>
                </a:cubicBezTo>
                <a:cubicBezTo>
                  <a:pt x="332" y="646"/>
                  <a:pt x="334" y="649"/>
                  <a:pt x="334" y="652"/>
                </a:cubicBezTo>
                <a:cubicBezTo>
                  <a:pt x="334" y="655"/>
                  <a:pt x="332" y="657"/>
                  <a:pt x="329" y="657"/>
                </a:cubicBezTo>
                <a:close/>
                <a:moveTo>
                  <a:pt x="371" y="654"/>
                </a:moveTo>
                <a:cubicBezTo>
                  <a:pt x="368" y="654"/>
                  <a:pt x="366" y="652"/>
                  <a:pt x="366" y="650"/>
                </a:cubicBezTo>
                <a:cubicBezTo>
                  <a:pt x="365" y="647"/>
                  <a:pt x="367" y="644"/>
                  <a:pt x="370" y="644"/>
                </a:cubicBezTo>
                <a:cubicBezTo>
                  <a:pt x="384" y="642"/>
                  <a:pt x="398" y="639"/>
                  <a:pt x="411" y="636"/>
                </a:cubicBezTo>
                <a:cubicBezTo>
                  <a:pt x="414" y="635"/>
                  <a:pt x="417" y="637"/>
                  <a:pt x="418" y="639"/>
                </a:cubicBezTo>
                <a:cubicBezTo>
                  <a:pt x="418" y="642"/>
                  <a:pt x="417" y="645"/>
                  <a:pt x="414" y="646"/>
                </a:cubicBezTo>
                <a:cubicBezTo>
                  <a:pt x="400" y="650"/>
                  <a:pt x="386" y="652"/>
                  <a:pt x="372" y="654"/>
                </a:cubicBezTo>
                <a:cubicBezTo>
                  <a:pt x="372" y="654"/>
                  <a:pt x="371" y="654"/>
                  <a:pt x="371" y="654"/>
                </a:cubicBezTo>
                <a:close/>
                <a:moveTo>
                  <a:pt x="245" y="646"/>
                </a:moveTo>
                <a:cubicBezTo>
                  <a:pt x="245" y="646"/>
                  <a:pt x="244" y="646"/>
                  <a:pt x="244" y="646"/>
                </a:cubicBezTo>
                <a:cubicBezTo>
                  <a:pt x="230" y="642"/>
                  <a:pt x="216" y="638"/>
                  <a:pt x="203" y="632"/>
                </a:cubicBezTo>
                <a:cubicBezTo>
                  <a:pt x="200" y="631"/>
                  <a:pt x="199" y="628"/>
                  <a:pt x="200" y="625"/>
                </a:cubicBezTo>
                <a:cubicBezTo>
                  <a:pt x="201" y="623"/>
                  <a:pt x="204" y="621"/>
                  <a:pt x="207" y="622"/>
                </a:cubicBezTo>
                <a:cubicBezTo>
                  <a:pt x="220" y="628"/>
                  <a:pt x="233" y="632"/>
                  <a:pt x="247" y="636"/>
                </a:cubicBezTo>
                <a:cubicBezTo>
                  <a:pt x="249" y="637"/>
                  <a:pt x="251" y="639"/>
                  <a:pt x="250" y="642"/>
                </a:cubicBezTo>
                <a:cubicBezTo>
                  <a:pt x="250" y="645"/>
                  <a:pt x="248" y="646"/>
                  <a:pt x="245" y="646"/>
                </a:cubicBezTo>
                <a:close/>
                <a:moveTo>
                  <a:pt x="453" y="633"/>
                </a:moveTo>
                <a:cubicBezTo>
                  <a:pt x="450" y="633"/>
                  <a:pt x="449" y="631"/>
                  <a:pt x="448" y="629"/>
                </a:cubicBezTo>
                <a:cubicBezTo>
                  <a:pt x="447" y="627"/>
                  <a:pt x="448" y="623"/>
                  <a:pt x="451" y="622"/>
                </a:cubicBezTo>
                <a:cubicBezTo>
                  <a:pt x="463" y="617"/>
                  <a:pt x="476" y="611"/>
                  <a:pt x="488" y="604"/>
                </a:cubicBezTo>
                <a:cubicBezTo>
                  <a:pt x="490" y="602"/>
                  <a:pt x="494" y="603"/>
                  <a:pt x="495" y="606"/>
                </a:cubicBezTo>
                <a:cubicBezTo>
                  <a:pt x="496" y="608"/>
                  <a:pt x="496" y="612"/>
                  <a:pt x="493" y="613"/>
                </a:cubicBezTo>
                <a:cubicBezTo>
                  <a:pt x="481" y="620"/>
                  <a:pt x="468" y="627"/>
                  <a:pt x="455" y="632"/>
                </a:cubicBezTo>
                <a:cubicBezTo>
                  <a:pt x="454" y="632"/>
                  <a:pt x="453" y="633"/>
                  <a:pt x="453" y="633"/>
                </a:cubicBezTo>
                <a:close/>
                <a:moveTo>
                  <a:pt x="167" y="614"/>
                </a:moveTo>
                <a:cubicBezTo>
                  <a:pt x="166" y="614"/>
                  <a:pt x="165" y="614"/>
                  <a:pt x="165" y="613"/>
                </a:cubicBezTo>
                <a:cubicBezTo>
                  <a:pt x="152" y="606"/>
                  <a:pt x="140" y="598"/>
                  <a:pt x="129" y="589"/>
                </a:cubicBezTo>
                <a:cubicBezTo>
                  <a:pt x="127" y="588"/>
                  <a:pt x="126" y="584"/>
                  <a:pt x="128" y="582"/>
                </a:cubicBezTo>
                <a:cubicBezTo>
                  <a:pt x="130" y="580"/>
                  <a:pt x="133" y="579"/>
                  <a:pt x="135" y="581"/>
                </a:cubicBezTo>
                <a:cubicBezTo>
                  <a:pt x="146" y="589"/>
                  <a:pt x="158" y="597"/>
                  <a:pt x="170" y="604"/>
                </a:cubicBezTo>
                <a:cubicBezTo>
                  <a:pt x="172" y="606"/>
                  <a:pt x="173" y="609"/>
                  <a:pt x="172" y="611"/>
                </a:cubicBezTo>
                <a:cubicBezTo>
                  <a:pt x="171" y="613"/>
                  <a:pt x="169" y="614"/>
                  <a:pt x="167" y="614"/>
                </a:cubicBezTo>
                <a:close/>
                <a:moveTo>
                  <a:pt x="526" y="590"/>
                </a:moveTo>
                <a:cubicBezTo>
                  <a:pt x="524" y="590"/>
                  <a:pt x="522" y="590"/>
                  <a:pt x="521" y="588"/>
                </a:cubicBezTo>
                <a:cubicBezTo>
                  <a:pt x="520" y="586"/>
                  <a:pt x="520" y="583"/>
                  <a:pt x="522" y="581"/>
                </a:cubicBezTo>
                <a:cubicBezTo>
                  <a:pt x="533" y="572"/>
                  <a:pt x="544" y="563"/>
                  <a:pt x="554" y="553"/>
                </a:cubicBezTo>
                <a:cubicBezTo>
                  <a:pt x="556" y="551"/>
                  <a:pt x="559" y="551"/>
                  <a:pt x="561" y="553"/>
                </a:cubicBezTo>
                <a:cubicBezTo>
                  <a:pt x="563" y="555"/>
                  <a:pt x="563" y="559"/>
                  <a:pt x="561" y="561"/>
                </a:cubicBezTo>
                <a:cubicBezTo>
                  <a:pt x="551" y="571"/>
                  <a:pt x="540" y="580"/>
                  <a:pt x="529" y="589"/>
                </a:cubicBezTo>
                <a:cubicBezTo>
                  <a:pt x="528" y="590"/>
                  <a:pt x="527" y="590"/>
                  <a:pt x="526" y="590"/>
                </a:cubicBezTo>
                <a:close/>
                <a:moveTo>
                  <a:pt x="100" y="563"/>
                </a:moveTo>
                <a:cubicBezTo>
                  <a:pt x="99" y="563"/>
                  <a:pt x="98" y="562"/>
                  <a:pt x="97" y="561"/>
                </a:cubicBezTo>
                <a:cubicBezTo>
                  <a:pt x="86" y="551"/>
                  <a:pt x="77" y="540"/>
                  <a:pt x="68" y="529"/>
                </a:cubicBezTo>
                <a:cubicBezTo>
                  <a:pt x="66" y="526"/>
                  <a:pt x="67" y="523"/>
                  <a:pt x="69" y="521"/>
                </a:cubicBezTo>
                <a:cubicBezTo>
                  <a:pt x="71" y="520"/>
                  <a:pt x="75" y="520"/>
                  <a:pt x="77" y="522"/>
                </a:cubicBezTo>
                <a:cubicBezTo>
                  <a:pt x="85" y="533"/>
                  <a:pt x="94" y="544"/>
                  <a:pt x="104" y="554"/>
                </a:cubicBezTo>
                <a:cubicBezTo>
                  <a:pt x="106" y="556"/>
                  <a:pt x="106" y="559"/>
                  <a:pt x="104" y="561"/>
                </a:cubicBezTo>
                <a:cubicBezTo>
                  <a:pt x="103" y="562"/>
                  <a:pt x="102" y="563"/>
                  <a:pt x="100" y="563"/>
                </a:cubicBezTo>
                <a:close/>
                <a:moveTo>
                  <a:pt x="585" y="531"/>
                </a:moveTo>
                <a:cubicBezTo>
                  <a:pt x="584" y="531"/>
                  <a:pt x="583" y="530"/>
                  <a:pt x="582" y="529"/>
                </a:cubicBezTo>
                <a:cubicBezTo>
                  <a:pt x="580" y="528"/>
                  <a:pt x="579" y="524"/>
                  <a:pt x="581" y="522"/>
                </a:cubicBezTo>
                <a:cubicBezTo>
                  <a:pt x="589" y="511"/>
                  <a:pt x="597" y="499"/>
                  <a:pt x="604" y="488"/>
                </a:cubicBezTo>
                <a:cubicBezTo>
                  <a:pt x="606" y="485"/>
                  <a:pt x="609" y="484"/>
                  <a:pt x="611" y="486"/>
                </a:cubicBezTo>
                <a:cubicBezTo>
                  <a:pt x="614" y="487"/>
                  <a:pt x="615" y="490"/>
                  <a:pt x="613" y="493"/>
                </a:cubicBezTo>
                <a:cubicBezTo>
                  <a:pt x="606" y="505"/>
                  <a:pt x="598" y="517"/>
                  <a:pt x="589" y="529"/>
                </a:cubicBezTo>
                <a:cubicBezTo>
                  <a:pt x="588" y="530"/>
                  <a:pt x="587" y="531"/>
                  <a:pt x="585" y="531"/>
                </a:cubicBezTo>
                <a:close/>
                <a:moveTo>
                  <a:pt x="49" y="496"/>
                </a:moveTo>
                <a:cubicBezTo>
                  <a:pt x="47" y="496"/>
                  <a:pt x="45" y="495"/>
                  <a:pt x="44" y="493"/>
                </a:cubicBezTo>
                <a:cubicBezTo>
                  <a:pt x="37" y="481"/>
                  <a:pt x="31" y="468"/>
                  <a:pt x="25" y="455"/>
                </a:cubicBezTo>
                <a:cubicBezTo>
                  <a:pt x="24" y="452"/>
                  <a:pt x="25" y="449"/>
                  <a:pt x="28" y="448"/>
                </a:cubicBezTo>
                <a:cubicBezTo>
                  <a:pt x="31" y="447"/>
                  <a:pt x="34" y="448"/>
                  <a:pt x="35" y="451"/>
                </a:cubicBezTo>
                <a:cubicBezTo>
                  <a:pt x="40" y="463"/>
                  <a:pt x="46" y="476"/>
                  <a:pt x="53" y="488"/>
                </a:cubicBezTo>
                <a:cubicBezTo>
                  <a:pt x="55" y="490"/>
                  <a:pt x="54" y="494"/>
                  <a:pt x="51" y="495"/>
                </a:cubicBezTo>
                <a:cubicBezTo>
                  <a:pt x="51" y="495"/>
                  <a:pt x="50" y="496"/>
                  <a:pt x="49" y="496"/>
                </a:cubicBezTo>
                <a:close/>
                <a:moveTo>
                  <a:pt x="627" y="458"/>
                </a:moveTo>
                <a:cubicBezTo>
                  <a:pt x="627" y="458"/>
                  <a:pt x="626" y="457"/>
                  <a:pt x="625" y="457"/>
                </a:cubicBezTo>
                <a:cubicBezTo>
                  <a:pt x="623" y="456"/>
                  <a:pt x="621" y="453"/>
                  <a:pt x="623" y="450"/>
                </a:cubicBezTo>
                <a:cubicBezTo>
                  <a:pt x="628" y="437"/>
                  <a:pt x="632" y="424"/>
                  <a:pt x="636" y="411"/>
                </a:cubicBezTo>
                <a:cubicBezTo>
                  <a:pt x="637" y="408"/>
                  <a:pt x="640" y="406"/>
                  <a:pt x="642" y="407"/>
                </a:cubicBezTo>
                <a:cubicBezTo>
                  <a:pt x="645" y="408"/>
                  <a:pt x="647" y="411"/>
                  <a:pt x="646" y="414"/>
                </a:cubicBezTo>
                <a:cubicBezTo>
                  <a:pt x="642" y="427"/>
                  <a:pt x="638" y="441"/>
                  <a:pt x="632" y="454"/>
                </a:cubicBezTo>
                <a:cubicBezTo>
                  <a:pt x="631" y="456"/>
                  <a:pt x="630" y="458"/>
                  <a:pt x="627" y="458"/>
                </a:cubicBezTo>
                <a:close/>
                <a:moveTo>
                  <a:pt x="16" y="418"/>
                </a:moveTo>
                <a:cubicBezTo>
                  <a:pt x="14" y="418"/>
                  <a:pt x="12" y="416"/>
                  <a:pt x="11" y="414"/>
                </a:cubicBezTo>
                <a:cubicBezTo>
                  <a:pt x="8" y="400"/>
                  <a:pt x="5" y="386"/>
                  <a:pt x="3" y="372"/>
                </a:cubicBezTo>
                <a:cubicBezTo>
                  <a:pt x="3" y="369"/>
                  <a:pt x="5" y="366"/>
                  <a:pt x="8" y="366"/>
                </a:cubicBezTo>
                <a:cubicBezTo>
                  <a:pt x="10" y="365"/>
                  <a:pt x="13" y="367"/>
                  <a:pt x="13" y="370"/>
                </a:cubicBezTo>
                <a:cubicBezTo>
                  <a:pt x="15" y="384"/>
                  <a:pt x="18" y="398"/>
                  <a:pt x="22" y="411"/>
                </a:cubicBezTo>
                <a:cubicBezTo>
                  <a:pt x="22" y="414"/>
                  <a:pt x="21" y="417"/>
                  <a:pt x="18" y="418"/>
                </a:cubicBezTo>
                <a:cubicBezTo>
                  <a:pt x="17" y="418"/>
                  <a:pt x="17" y="418"/>
                  <a:pt x="16" y="418"/>
                </a:cubicBezTo>
                <a:close/>
                <a:moveTo>
                  <a:pt x="649" y="376"/>
                </a:moveTo>
                <a:cubicBezTo>
                  <a:pt x="649" y="376"/>
                  <a:pt x="649" y="376"/>
                  <a:pt x="649" y="376"/>
                </a:cubicBezTo>
                <a:cubicBezTo>
                  <a:pt x="646" y="376"/>
                  <a:pt x="644" y="373"/>
                  <a:pt x="644" y="370"/>
                </a:cubicBezTo>
                <a:cubicBezTo>
                  <a:pt x="646" y="356"/>
                  <a:pt x="647" y="342"/>
                  <a:pt x="647" y="329"/>
                </a:cubicBezTo>
                <a:cubicBezTo>
                  <a:pt x="647" y="328"/>
                  <a:pt x="647" y="328"/>
                  <a:pt x="647" y="328"/>
                </a:cubicBezTo>
                <a:cubicBezTo>
                  <a:pt x="647" y="325"/>
                  <a:pt x="649" y="322"/>
                  <a:pt x="652" y="322"/>
                </a:cubicBezTo>
                <a:cubicBezTo>
                  <a:pt x="655" y="322"/>
                  <a:pt x="657" y="325"/>
                  <a:pt x="657" y="328"/>
                </a:cubicBezTo>
                <a:cubicBezTo>
                  <a:pt x="657" y="329"/>
                  <a:pt x="657" y="329"/>
                  <a:pt x="657" y="329"/>
                </a:cubicBezTo>
                <a:cubicBezTo>
                  <a:pt x="657" y="343"/>
                  <a:pt x="656" y="357"/>
                  <a:pt x="654" y="371"/>
                </a:cubicBezTo>
                <a:cubicBezTo>
                  <a:pt x="654" y="374"/>
                  <a:pt x="652" y="376"/>
                  <a:pt x="649" y="376"/>
                </a:cubicBezTo>
                <a:close/>
                <a:moveTo>
                  <a:pt x="5" y="334"/>
                </a:moveTo>
                <a:cubicBezTo>
                  <a:pt x="2" y="334"/>
                  <a:pt x="0" y="332"/>
                  <a:pt x="0" y="329"/>
                </a:cubicBezTo>
                <a:cubicBezTo>
                  <a:pt x="0" y="329"/>
                  <a:pt x="0" y="329"/>
                  <a:pt x="0" y="329"/>
                </a:cubicBezTo>
                <a:cubicBezTo>
                  <a:pt x="0" y="314"/>
                  <a:pt x="1" y="300"/>
                  <a:pt x="3" y="286"/>
                </a:cubicBezTo>
                <a:cubicBezTo>
                  <a:pt x="3" y="283"/>
                  <a:pt x="6" y="281"/>
                  <a:pt x="9" y="281"/>
                </a:cubicBezTo>
                <a:cubicBezTo>
                  <a:pt x="12" y="282"/>
                  <a:pt x="14" y="284"/>
                  <a:pt x="13" y="287"/>
                </a:cubicBezTo>
                <a:cubicBezTo>
                  <a:pt x="12" y="301"/>
                  <a:pt x="11" y="315"/>
                  <a:pt x="11" y="329"/>
                </a:cubicBezTo>
                <a:cubicBezTo>
                  <a:pt x="11" y="329"/>
                  <a:pt x="11" y="329"/>
                  <a:pt x="11" y="329"/>
                </a:cubicBezTo>
                <a:cubicBezTo>
                  <a:pt x="11" y="332"/>
                  <a:pt x="8" y="334"/>
                  <a:pt x="5" y="334"/>
                </a:cubicBezTo>
                <a:close/>
                <a:moveTo>
                  <a:pt x="649" y="291"/>
                </a:moveTo>
                <a:cubicBezTo>
                  <a:pt x="647" y="291"/>
                  <a:pt x="644" y="289"/>
                  <a:pt x="644" y="286"/>
                </a:cubicBezTo>
                <a:cubicBezTo>
                  <a:pt x="642" y="273"/>
                  <a:pt x="639" y="259"/>
                  <a:pt x="636" y="246"/>
                </a:cubicBezTo>
                <a:cubicBezTo>
                  <a:pt x="635" y="243"/>
                  <a:pt x="637" y="240"/>
                  <a:pt x="639" y="239"/>
                </a:cubicBezTo>
                <a:cubicBezTo>
                  <a:pt x="642" y="238"/>
                  <a:pt x="645" y="240"/>
                  <a:pt x="646" y="243"/>
                </a:cubicBezTo>
                <a:cubicBezTo>
                  <a:pt x="650" y="257"/>
                  <a:pt x="652" y="271"/>
                  <a:pt x="654" y="285"/>
                </a:cubicBezTo>
                <a:cubicBezTo>
                  <a:pt x="655" y="288"/>
                  <a:pt x="653" y="290"/>
                  <a:pt x="650" y="291"/>
                </a:cubicBezTo>
                <a:cubicBezTo>
                  <a:pt x="650" y="291"/>
                  <a:pt x="649" y="291"/>
                  <a:pt x="649" y="291"/>
                </a:cubicBezTo>
                <a:close/>
                <a:moveTo>
                  <a:pt x="16" y="251"/>
                </a:moveTo>
                <a:cubicBezTo>
                  <a:pt x="16" y="251"/>
                  <a:pt x="15" y="250"/>
                  <a:pt x="15" y="250"/>
                </a:cubicBezTo>
                <a:cubicBezTo>
                  <a:pt x="12" y="250"/>
                  <a:pt x="10" y="247"/>
                  <a:pt x="11" y="244"/>
                </a:cubicBezTo>
                <a:cubicBezTo>
                  <a:pt x="15" y="230"/>
                  <a:pt x="19" y="216"/>
                  <a:pt x="25" y="203"/>
                </a:cubicBezTo>
                <a:cubicBezTo>
                  <a:pt x="26" y="200"/>
                  <a:pt x="29" y="199"/>
                  <a:pt x="32" y="200"/>
                </a:cubicBezTo>
                <a:cubicBezTo>
                  <a:pt x="35" y="201"/>
                  <a:pt x="36" y="204"/>
                  <a:pt x="35" y="207"/>
                </a:cubicBezTo>
                <a:cubicBezTo>
                  <a:pt x="29" y="220"/>
                  <a:pt x="25" y="233"/>
                  <a:pt x="21" y="247"/>
                </a:cubicBezTo>
                <a:cubicBezTo>
                  <a:pt x="21" y="249"/>
                  <a:pt x="19" y="251"/>
                  <a:pt x="16" y="251"/>
                </a:cubicBezTo>
                <a:close/>
                <a:moveTo>
                  <a:pt x="627" y="209"/>
                </a:moveTo>
                <a:cubicBezTo>
                  <a:pt x="625" y="209"/>
                  <a:pt x="623" y="208"/>
                  <a:pt x="622" y="206"/>
                </a:cubicBezTo>
                <a:cubicBezTo>
                  <a:pt x="617" y="193"/>
                  <a:pt x="611" y="181"/>
                  <a:pt x="604" y="169"/>
                </a:cubicBezTo>
                <a:cubicBezTo>
                  <a:pt x="602" y="166"/>
                  <a:pt x="603" y="163"/>
                  <a:pt x="606" y="162"/>
                </a:cubicBezTo>
                <a:cubicBezTo>
                  <a:pt x="608" y="160"/>
                  <a:pt x="611" y="161"/>
                  <a:pt x="613" y="164"/>
                </a:cubicBezTo>
                <a:cubicBezTo>
                  <a:pt x="620" y="176"/>
                  <a:pt x="627" y="189"/>
                  <a:pt x="632" y="202"/>
                </a:cubicBezTo>
                <a:cubicBezTo>
                  <a:pt x="633" y="205"/>
                  <a:pt x="632" y="208"/>
                  <a:pt x="629" y="209"/>
                </a:cubicBezTo>
                <a:cubicBezTo>
                  <a:pt x="629" y="209"/>
                  <a:pt x="628" y="209"/>
                  <a:pt x="627" y="209"/>
                </a:cubicBezTo>
                <a:close/>
                <a:moveTo>
                  <a:pt x="48" y="173"/>
                </a:moveTo>
                <a:cubicBezTo>
                  <a:pt x="48" y="173"/>
                  <a:pt x="47" y="172"/>
                  <a:pt x="46" y="172"/>
                </a:cubicBezTo>
                <a:cubicBezTo>
                  <a:pt x="43" y="170"/>
                  <a:pt x="42" y="167"/>
                  <a:pt x="44" y="165"/>
                </a:cubicBezTo>
                <a:cubicBezTo>
                  <a:pt x="51" y="152"/>
                  <a:pt x="59" y="140"/>
                  <a:pt x="68" y="129"/>
                </a:cubicBezTo>
                <a:cubicBezTo>
                  <a:pt x="70" y="126"/>
                  <a:pt x="73" y="126"/>
                  <a:pt x="75" y="128"/>
                </a:cubicBezTo>
                <a:cubicBezTo>
                  <a:pt x="78" y="130"/>
                  <a:pt x="78" y="133"/>
                  <a:pt x="76" y="135"/>
                </a:cubicBezTo>
                <a:cubicBezTo>
                  <a:pt x="68" y="146"/>
                  <a:pt x="60" y="158"/>
                  <a:pt x="53" y="170"/>
                </a:cubicBezTo>
                <a:cubicBezTo>
                  <a:pt x="52" y="172"/>
                  <a:pt x="50" y="173"/>
                  <a:pt x="48" y="173"/>
                </a:cubicBezTo>
                <a:close/>
                <a:moveTo>
                  <a:pt x="585" y="137"/>
                </a:moveTo>
                <a:cubicBezTo>
                  <a:pt x="583" y="137"/>
                  <a:pt x="582" y="136"/>
                  <a:pt x="581" y="134"/>
                </a:cubicBezTo>
                <a:cubicBezTo>
                  <a:pt x="572" y="124"/>
                  <a:pt x="563" y="113"/>
                  <a:pt x="553" y="103"/>
                </a:cubicBezTo>
                <a:cubicBezTo>
                  <a:pt x="551" y="101"/>
                  <a:pt x="551" y="98"/>
                  <a:pt x="553" y="96"/>
                </a:cubicBezTo>
                <a:cubicBezTo>
                  <a:pt x="555" y="94"/>
                  <a:pt x="559" y="94"/>
                  <a:pt x="561" y="96"/>
                </a:cubicBezTo>
                <a:cubicBezTo>
                  <a:pt x="571" y="106"/>
                  <a:pt x="580" y="117"/>
                  <a:pt x="589" y="128"/>
                </a:cubicBezTo>
                <a:cubicBezTo>
                  <a:pt x="591" y="130"/>
                  <a:pt x="590" y="134"/>
                  <a:pt x="588" y="135"/>
                </a:cubicBezTo>
                <a:cubicBezTo>
                  <a:pt x="587" y="136"/>
                  <a:pt x="586" y="137"/>
                  <a:pt x="585" y="137"/>
                </a:cubicBezTo>
                <a:close/>
                <a:moveTo>
                  <a:pt x="100" y="106"/>
                </a:moveTo>
                <a:cubicBezTo>
                  <a:pt x="98" y="106"/>
                  <a:pt x="97" y="105"/>
                  <a:pt x="96" y="104"/>
                </a:cubicBezTo>
                <a:cubicBezTo>
                  <a:pt x="94" y="102"/>
                  <a:pt x="94" y="99"/>
                  <a:pt x="96" y="96"/>
                </a:cubicBezTo>
                <a:cubicBezTo>
                  <a:pt x="106" y="86"/>
                  <a:pt x="117" y="77"/>
                  <a:pt x="128" y="68"/>
                </a:cubicBezTo>
                <a:cubicBezTo>
                  <a:pt x="131" y="66"/>
                  <a:pt x="134" y="67"/>
                  <a:pt x="136" y="69"/>
                </a:cubicBezTo>
                <a:cubicBezTo>
                  <a:pt x="138" y="71"/>
                  <a:pt x="137" y="75"/>
                  <a:pt x="135" y="76"/>
                </a:cubicBezTo>
                <a:cubicBezTo>
                  <a:pt x="124" y="85"/>
                  <a:pt x="113" y="94"/>
                  <a:pt x="104" y="104"/>
                </a:cubicBezTo>
                <a:cubicBezTo>
                  <a:pt x="103" y="105"/>
                  <a:pt x="101" y="106"/>
                  <a:pt x="100" y="106"/>
                </a:cubicBezTo>
                <a:close/>
                <a:moveTo>
                  <a:pt x="525" y="77"/>
                </a:moveTo>
                <a:cubicBezTo>
                  <a:pt x="524" y="77"/>
                  <a:pt x="523" y="77"/>
                  <a:pt x="522" y="76"/>
                </a:cubicBezTo>
                <a:cubicBezTo>
                  <a:pt x="511" y="67"/>
                  <a:pt x="499" y="60"/>
                  <a:pt x="487" y="53"/>
                </a:cubicBezTo>
                <a:cubicBezTo>
                  <a:pt x="485" y="51"/>
                  <a:pt x="484" y="48"/>
                  <a:pt x="485" y="46"/>
                </a:cubicBezTo>
                <a:cubicBezTo>
                  <a:pt x="487" y="43"/>
                  <a:pt x="490" y="42"/>
                  <a:pt x="492" y="44"/>
                </a:cubicBezTo>
                <a:cubicBezTo>
                  <a:pt x="505" y="51"/>
                  <a:pt x="517" y="59"/>
                  <a:pt x="528" y="67"/>
                </a:cubicBezTo>
                <a:cubicBezTo>
                  <a:pt x="531" y="69"/>
                  <a:pt x="531" y="73"/>
                  <a:pt x="529" y="75"/>
                </a:cubicBezTo>
                <a:cubicBezTo>
                  <a:pt x="528" y="76"/>
                  <a:pt x="527" y="77"/>
                  <a:pt x="525" y="77"/>
                </a:cubicBezTo>
                <a:close/>
                <a:moveTo>
                  <a:pt x="167" y="54"/>
                </a:moveTo>
                <a:cubicBezTo>
                  <a:pt x="165" y="54"/>
                  <a:pt x="163" y="53"/>
                  <a:pt x="162" y="51"/>
                </a:cubicBezTo>
                <a:cubicBezTo>
                  <a:pt x="161" y="49"/>
                  <a:pt x="161" y="46"/>
                  <a:pt x="164" y="44"/>
                </a:cubicBezTo>
                <a:cubicBezTo>
                  <a:pt x="176" y="37"/>
                  <a:pt x="189" y="31"/>
                  <a:pt x="202" y="25"/>
                </a:cubicBezTo>
                <a:cubicBezTo>
                  <a:pt x="205" y="24"/>
                  <a:pt x="208" y="25"/>
                  <a:pt x="209" y="28"/>
                </a:cubicBezTo>
                <a:cubicBezTo>
                  <a:pt x="211" y="31"/>
                  <a:pt x="209" y="34"/>
                  <a:pt x="207" y="35"/>
                </a:cubicBezTo>
                <a:cubicBezTo>
                  <a:pt x="194" y="40"/>
                  <a:pt x="181" y="46"/>
                  <a:pt x="169" y="53"/>
                </a:cubicBezTo>
                <a:cubicBezTo>
                  <a:pt x="168" y="54"/>
                  <a:pt x="168" y="54"/>
                  <a:pt x="167" y="54"/>
                </a:cubicBezTo>
                <a:close/>
                <a:moveTo>
                  <a:pt x="452" y="35"/>
                </a:moveTo>
                <a:cubicBezTo>
                  <a:pt x="451" y="35"/>
                  <a:pt x="451" y="35"/>
                  <a:pt x="450" y="34"/>
                </a:cubicBezTo>
                <a:cubicBezTo>
                  <a:pt x="437" y="29"/>
                  <a:pt x="424" y="25"/>
                  <a:pt x="410" y="21"/>
                </a:cubicBezTo>
                <a:cubicBezTo>
                  <a:pt x="408" y="20"/>
                  <a:pt x="406" y="18"/>
                  <a:pt x="407" y="15"/>
                </a:cubicBezTo>
                <a:cubicBezTo>
                  <a:pt x="407" y="12"/>
                  <a:pt x="410" y="10"/>
                  <a:pt x="413" y="11"/>
                </a:cubicBezTo>
                <a:cubicBezTo>
                  <a:pt x="427" y="15"/>
                  <a:pt x="441" y="19"/>
                  <a:pt x="454" y="25"/>
                </a:cubicBezTo>
                <a:cubicBezTo>
                  <a:pt x="457" y="26"/>
                  <a:pt x="458" y="29"/>
                  <a:pt x="457" y="32"/>
                </a:cubicBezTo>
                <a:cubicBezTo>
                  <a:pt x="456" y="34"/>
                  <a:pt x="454" y="35"/>
                  <a:pt x="452" y="35"/>
                </a:cubicBezTo>
                <a:close/>
                <a:moveTo>
                  <a:pt x="244" y="22"/>
                </a:moveTo>
                <a:cubicBezTo>
                  <a:pt x="242" y="22"/>
                  <a:pt x="240" y="20"/>
                  <a:pt x="239" y="18"/>
                </a:cubicBezTo>
                <a:cubicBezTo>
                  <a:pt x="239" y="15"/>
                  <a:pt x="240" y="12"/>
                  <a:pt x="243" y="11"/>
                </a:cubicBezTo>
                <a:cubicBezTo>
                  <a:pt x="257" y="8"/>
                  <a:pt x="271" y="5"/>
                  <a:pt x="285" y="3"/>
                </a:cubicBezTo>
                <a:cubicBezTo>
                  <a:pt x="288" y="2"/>
                  <a:pt x="291" y="4"/>
                  <a:pt x="291" y="7"/>
                </a:cubicBezTo>
                <a:cubicBezTo>
                  <a:pt x="292" y="10"/>
                  <a:pt x="290" y="13"/>
                  <a:pt x="287" y="13"/>
                </a:cubicBezTo>
                <a:cubicBezTo>
                  <a:pt x="273" y="15"/>
                  <a:pt x="259" y="18"/>
                  <a:pt x="246" y="21"/>
                </a:cubicBezTo>
                <a:cubicBezTo>
                  <a:pt x="245" y="22"/>
                  <a:pt x="245" y="22"/>
                  <a:pt x="244" y="22"/>
                </a:cubicBezTo>
                <a:close/>
                <a:moveTo>
                  <a:pt x="370" y="13"/>
                </a:moveTo>
                <a:cubicBezTo>
                  <a:pt x="370" y="13"/>
                  <a:pt x="370" y="13"/>
                  <a:pt x="370" y="13"/>
                </a:cubicBezTo>
                <a:cubicBezTo>
                  <a:pt x="356" y="11"/>
                  <a:pt x="342" y="11"/>
                  <a:pt x="329" y="11"/>
                </a:cubicBezTo>
                <a:cubicBezTo>
                  <a:pt x="328" y="11"/>
                  <a:pt x="328" y="11"/>
                  <a:pt x="328" y="11"/>
                </a:cubicBezTo>
                <a:cubicBezTo>
                  <a:pt x="325" y="11"/>
                  <a:pt x="323" y="8"/>
                  <a:pt x="323" y="5"/>
                </a:cubicBezTo>
                <a:cubicBezTo>
                  <a:pt x="323" y="2"/>
                  <a:pt x="325" y="0"/>
                  <a:pt x="328" y="0"/>
                </a:cubicBezTo>
                <a:cubicBezTo>
                  <a:pt x="329" y="0"/>
                  <a:pt x="329" y="0"/>
                  <a:pt x="329" y="0"/>
                </a:cubicBezTo>
                <a:cubicBezTo>
                  <a:pt x="343" y="0"/>
                  <a:pt x="357" y="1"/>
                  <a:pt x="371" y="3"/>
                </a:cubicBezTo>
                <a:cubicBezTo>
                  <a:pt x="374" y="3"/>
                  <a:pt x="376" y="6"/>
                  <a:pt x="376" y="9"/>
                </a:cubicBezTo>
                <a:cubicBezTo>
                  <a:pt x="375" y="11"/>
                  <a:pt x="373" y="13"/>
                  <a:pt x="370" y="13"/>
                </a:cubicBezTo>
                <a:close/>
              </a:path>
            </a:pathLst>
          </a:custGeom>
          <a:solidFill>
            <a:schemeClr val="accent1"/>
          </a:solidFill>
          <a:ln>
            <a:noFill/>
          </a:ln>
        </p:spPr>
        <p:txBody>
          <a:bodyPr vert="horz" wrap="square" lIns="96435" tIns="48218" rIns="96435" bIns="48218" numCol="1" anchor="t" anchorCtr="0" compatLnSpc="1"/>
          <a:lstStyle/>
          <a:p>
            <a:endParaRPr lang="en-US">
              <a:latin typeface="+mn-lt"/>
              <a:ea typeface="+mn-ea"/>
              <a:cs typeface="+mn-ea"/>
              <a:sym typeface="+mn-lt"/>
            </a:endParaRPr>
          </a:p>
        </p:txBody>
      </p:sp>
      <p:sp>
        <p:nvSpPr>
          <p:cNvPr id="69" name="Oval 5"/>
          <p:cNvSpPr>
            <a:spLocks noChangeArrowheads="1"/>
          </p:cNvSpPr>
          <p:nvPr/>
        </p:nvSpPr>
        <p:spPr bwMode="auto">
          <a:xfrm>
            <a:off x="4545031" y="2358424"/>
            <a:ext cx="1263080" cy="1265003"/>
          </a:xfrm>
          <a:prstGeom prst="ellipse">
            <a:avLst/>
          </a:prstGeom>
          <a:solidFill>
            <a:schemeClr val="accent2"/>
          </a:solidFill>
          <a:ln>
            <a:noFill/>
          </a:ln>
        </p:spPr>
        <p:txBody>
          <a:bodyPr vert="horz" wrap="square" lIns="96435" tIns="48218" rIns="96435" bIns="48218" numCol="1" anchor="t" anchorCtr="0" compatLnSpc="1"/>
          <a:lstStyle/>
          <a:p>
            <a:endParaRPr lang="en-US">
              <a:latin typeface="+mn-lt"/>
              <a:ea typeface="+mn-ea"/>
              <a:cs typeface="+mn-ea"/>
              <a:sym typeface="+mn-lt"/>
            </a:endParaRPr>
          </a:p>
        </p:txBody>
      </p:sp>
      <p:sp>
        <p:nvSpPr>
          <p:cNvPr id="71" name="Freeform 15"/>
          <p:cNvSpPr>
            <a:spLocks noEditPoints="1"/>
          </p:cNvSpPr>
          <p:nvPr/>
        </p:nvSpPr>
        <p:spPr bwMode="auto">
          <a:xfrm>
            <a:off x="4427758" y="2243074"/>
            <a:ext cx="1495702" cy="1495702"/>
          </a:xfrm>
          <a:custGeom>
            <a:avLst/>
            <a:gdLst>
              <a:gd name="T0" fmla="*/ 281 w 657"/>
              <a:gd name="T1" fmla="*/ 648 h 657"/>
              <a:gd name="T2" fmla="*/ 329 w 657"/>
              <a:gd name="T3" fmla="*/ 657 h 657"/>
              <a:gd name="T4" fmla="*/ 411 w 657"/>
              <a:gd name="T5" fmla="*/ 636 h 657"/>
              <a:gd name="T6" fmla="*/ 371 w 657"/>
              <a:gd name="T7" fmla="*/ 654 h 657"/>
              <a:gd name="T8" fmla="*/ 200 w 657"/>
              <a:gd name="T9" fmla="*/ 625 h 657"/>
              <a:gd name="T10" fmla="*/ 245 w 657"/>
              <a:gd name="T11" fmla="*/ 646 h 657"/>
              <a:gd name="T12" fmla="*/ 488 w 657"/>
              <a:gd name="T13" fmla="*/ 604 h 657"/>
              <a:gd name="T14" fmla="*/ 453 w 657"/>
              <a:gd name="T15" fmla="*/ 633 h 657"/>
              <a:gd name="T16" fmla="*/ 128 w 657"/>
              <a:gd name="T17" fmla="*/ 582 h 657"/>
              <a:gd name="T18" fmla="*/ 167 w 657"/>
              <a:gd name="T19" fmla="*/ 614 h 657"/>
              <a:gd name="T20" fmla="*/ 554 w 657"/>
              <a:gd name="T21" fmla="*/ 553 h 657"/>
              <a:gd name="T22" fmla="*/ 526 w 657"/>
              <a:gd name="T23" fmla="*/ 590 h 657"/>
              <a:gd name="T24" fmla="*/ 69 w 657"/>
              <a:gd name="T25" fmla="*/ 521 h 657"/>
              <a:gd name="T26" fmla="*/ 100 w 657"/>
              <a:gd name="T27" fmla="*/ 563 h 657"/>
              <a:gd name="T28" fmla="*/ 604 w 657"/>
              <a:gd name="T29" fmla="*/ 488 h 657"/>
              <a:gd name="T30" fmla="*/ 585 w 657"/>
              <a:gd name="T31" fmla="*/ 531 h 657"/>
              <a:gd name="T32" fmla="*/ 28 w 657"/>
              <a:gd name="T33" fmla="*/ 448 h 657"/>
              <a:gd name="T34" fmla="*/ 49 w 657"/>
              <a:gd name="T35" fmla="*/ 496 h 657"/>
              <a:gd name="T36" fmla="*/ 636 w 657"/>
              <a:gd name="T37" fmla="*/ 411 h 657"/>
              <a:gd name="T38" fmla="*/ 627 w 657"/>
              <a:gd name="T39" fmla="*/ 458 h 657"/>
              <a:gd name="T40" fmla="*/ 8 w 657"/>
              <a:gd name="T41" fmla="*/ 366 h 657"/>
              <a:gd name="T42" fmla="*/ 16 w 657"/>
              <a:gd name="T43" fmla="*/ 418 h 657"/>
              <a:gd name="T44" fmla="*/ 647 w 657"/>
              <a:gd name="T45" fmla="*/ 329 h 657"/>
              <a:gd name="T46" fmla="*/ 657 w 657"/>
              <a:gd name="T47" fmla="*/ 329 h 657"/>
              <a:gd name="T48" fmla="*/ 0 w 657"/>
              <a:gd name="T49" fmla="*/ 329 h 657"/>
              <a:gd name="T50" fmla="*/ 13 w 657"/>
              <a:gd name="T51" fmla="*/ 287 h 657"/>
              <a:gd name="T52" fmla="*/ 649 w 657"/>
              <a:gd name="T53" fmla="*/ 291 h 657"/>
              <a:gd name="T54" fmla="*/ 646 w 657"/>
              <a:gd name="T55" fmla="*/ 243 h 657"/>
              <a:gd name="T56" fmla="*/ 16 w 657"/>
              <a:gd name="T57" fmla="*/ 251 h 657"/>
              <a:gd name="T58" fmla="*/ 32 w 657"/>
              <a:gd name="T59" fmla="*/ 200 h 657"/>
              <a:gd name="T60" fmla="*/ 627 w 657"/>
              <a:gd name="T61" fmla="*/ 209 h 657"/>
              <a:gd name="T62" fmla="*/ 613 w 657"/>
              <a:gd name="T63" fmla="*/ 164 h 657"/>
              <a:gd name="T64" fmla="*/ 48 w 657"/>
              <a:gd name="T65" fmla="*/ 173 h 657"/>
              <a:gd name="T66" fmla="*/ 75 w 657"/>
              <a:gd name="T67" fmla="*/ 128 h 657"/>
              <a:gd name="T68" fmla="*/ 585 w 657"/>
              <a:gd name="T69" fmla="*/ 137 h 657"/>
              <a:gd name="T70" fmla="*/ 561 w 657"/>
              <a:gd name="T71" fmla="*/ 96 h 657"/>
              <a:gd name="T72" fmla="*/ 100 w 657"/>
              <a:gd name="T73" fmla="*/ 106 h 657"/>
              <a:gd name="T74" fmla="*/ 136 w 657"/>
              <a:gd name="T75" fmla="*/ 69 h 657"/>
              <a:gd name="T76" fmla="*/ 525 w 657"/>
              <a:gd name="T77" fmla="*/ 77 h 657"/>
              <a:gd name="T78" fmla="*/ 492 w 657"/>
              <a:gd name="T79" fmla="*/ 44 h 657"/>
              <a:gd name="T80" fmla="*/ 167 w 657"/>
              <a:gd name="T81" fmla="*/ 54 h 657"/>
              <a:gd name="T82" fmla="*/ 209 w 657"/>
              <a:gd name="T83" fmla="*/ 28 h 657"/>
              <a:gd name="T84" fmla="*/ 452 w 657"/>
              <a:gd name="T85" fmla="*/ 35 h 657"/>
              <a:gd name="T86" fmla="*/ 413 w 657"/>
              <a:gd name="T87" fmla="*/ 11 h 657"/>
              <a:gd name="T88" fmla="*/ 244 w 657"/>
              <a:gd name="T89" fmla="*/ 22 h 657"/>
              <a:gd name="T90" fmla="*/ 291 w 657"/>
              <a:gd name="T91" fmla="*/ 7 h 657"/>
              <a:gd name="T92" fmla="*/ 370 w 657"/>
              <a:gd name="T93" fmla="*/ 13 h 657"/>
              <a:gd name="T94" fmla="*/ 323 w 657"/>
              <a:gd name="T95" fmla="*/ 5 h 657"/>
              <a:gd name="T96" fmla="*/ 376 w 657"/>
              <a:gd name="T97" fmla="*/ 9 h 6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657" h="657">
                <a:moveTo>
                  <a:pt x="329" y="657"/>
                </a:moveTo>
                <a:cubicBezTo>
                  <a:pt x="329" y="657"/>
                  <a:pt x="329" y="657"/>
                  <a:pt x="329" y="657"/>
                </a:cubicBezTo>
                <a:cubicBezTo>
                  <a:pt x="314" y="657"/>
                  <a:pt x="300" y="656"/>
                  <a:pt x="286" y="654"/>
                </a:cubicBezTo>
                <a:cubicBezTo>
                  <a:pt x="283" y="654"/>
                  <a:pt x="281" y="651"/>
                  <a:pt x="281" y="648"/>
                </a:cubicBezTo>
                <a:cubicBezTo>
                  <a:pt x="282" y="646"/>
                  <a:pt x="284" y="643"/>
                  <a:pt x="287" y="644"/>
                </a:cubicBezTo>
                <a:cubicBezTo>
                  <a:pt x="301" y="646"/>
                  <a:pt x="315" y="646"/>
                  <a:pt x="329" y="646"/>
                </a:cubicBezTo>
                <a:cubicBezTo>
                  <a:pt x="332" y="646"/>
                  <a:pt x="334" y="649"/>
                  <a:pt x="334" y="652"/>
                </a:cubicBezTo>
                <a:cubicBezTo>
                  <a:pt x="334" y="655"/>
                  <a:pt x="332" y="657"/>
                  <a:pt x="329" y="657"/>
                </a:cubicBezTo>
                <a:close/>
                <a:moveTo>
                  <a:pt x="371" y="654"/>
                </a:moveTo>
                <a:cubicBezTo>
                  <a:pt x="368" y="654"/>
                  <a:pt x="366" y="652"/>
                  <a:pt x="366" y="650"/>
                </a:cubicBezTo>
                <a:cubicBezTo>
                  <a:pt x="365" y="647"/>
                  <a:pt x="367" y="644"/>
                  <a:pt x="370" y="644"/>
                </a:cubicBezTo>
                <a:cubicBezTo>
                  <a:pt x="384" y="642"/>
                  <a:pt x="398" y="639"/>
                  <a:pt x="411" y="636"/>
                </a:cubicBezTo>
                <a:cubicBezTo>
                  <a:pt x="414" y="635"/>
                  <a:pt x="417" y="637"/>
                  <a:pt x="418" y="639"/>
                </a:cubicBezTo>
                <a:cubicBezTo>
                  <a:pt x="418" y="642"/>
                  <a:pt x="417" y="645"/>
                  <a:pt x="414" y="646"/>
                </a:cubicBezTo>
                <a:cubicBezTo>
                  <a:pt x="400" y="650"/>
                  <a:pt x="386" y="652"/>
                  <a:pt x="372" y="654"/>
                </a:cubicBezTo>
                <a:cubicBezTo>
                  <a:pt x="372" y="654"/>
                  <a:pt x="371" y="654"/>
                  <a:pt x="371" y="654"/>
                </a:cubicBezTo>
                <a:close/>
                <a:moveTo>
                  <a:pt x="245" y="646"/>
                </a:moveTo>
                <a:cubicBezTo>
                  <a:pt x="245" y="646"/>
                  <a:pt x="244" y="646"/>
                  <a:pt x="244" y="646"/>
                </a:cubicBezTo>
                <a:cubicBezTo>
                  <a:pt x="230" y="642"/>
                  <a:pt x="216" y="638"/>
                  <a:pt x="203" y="632"/>
                </a:cubicBezTo>
                <a:cubicBezTo>
                  <a:pt x="200" y="631"/>
                  <a:pt x="199" y="628"/>
                  <a:pt x="200" y="625"/>
                </a:cubicBezTo>
                <a:cubicBezTo>
                  <a:pt x="201" y="623"/>
                  <a:pt x="204" y="621"/>
                  <a:pt x="207" y="622"/>
                </a:cubicBezTo>
                <a:cubicBezTo>
                  <a:pt x="220" y="628"/>
                  <a:pt x="233" y="632"/>
                  <a:pt x="247" y="636"/>
                </a:cubicBezTo>
                <a:cubicBezTo>
                  <a:pt x="249" y="637"/>
                  <a:pt x="251" y="639"/>
                  <a:pt x="250" y="642"/>
                </a:cubicBezTo>
                <a:cubicBezTo>
                  <a:pt x="250" y="645"/>
                  <a:pt x="248" y="646"/>
                  <a:pt x="245" y="646"/>
                </a:cubicBezTo>
                <a:close/>
                <a:moveTo>
                  <a:pt x="453" y="633"/>
                </a:moveTo>
                <a:cubicBezTo>
                  <a:pt x="450" y="633"/>
                  <a:pt x="449" y="631"/>
                  <a:pt x="448" y="629"/>
                </a:cubicBezTo>
                <a:cubicBezTo>
                  <a:pt x="447" y="627"/>
                  <a:pt x="448" y="623"/>
                  <a:pt x="451" y="622"/>
                </a:cubicBezTo>
                <a:cubicBezTo>
                  <a:pt x="463" y="617"/>
                  <a:pt x="476" y="611"/>
                  <a:pt x="488" y="604"/>
                </a:cubicBezTo>
                <a:cubicBezTo>
                  <a:pt x="490" y="602"/>
                  <a:pt x="494" y="603"/>
                  <a:pt x="495" y="606"/>
                </a:cubicBezTo>
                <a:cubicBezTo>
                  <a:pt x="496" y="608"/>
                  <a:pt x="496" y="612"/>
                  <a:pt x="493" y="613"/>
                </a:cubicBezTo>
                <a:cubicBezTo>
                  <a:pt x="481" y="620"/>
                  <a:pt x="468" y="627"/>
                  <a:pt x="455" y="632"/>
                </a:cubicBezTo>
                <a:cubicBezTo>
                  <a:pt x="454" y="632"/>
                  <a:pt x="453" y="633"/>
                  <a:pt x="453" y="633"/>
                </a:cubicBezTo>
                <a:close/>
                <a:moveTo>
                  <a:pt x="167" y="614"/>
                </a:moveTo>
                <a:cubicBezTo>
                  <a:pt x="166" y="614"/>
                  <a:pt x="165" y="614"/>
                  <a:pt x="165" y="613"/>
                </a:cubicBezTo>
                <a:cubicBezTo>
                  <a:pt x="152" y="606"/>
                  <a:pt x="140" y="598"/>
                  <a:pt x="129" y="589"/>
                </a:cubicBezTo>
                <a:cubicBezTo>
                  <a:pt x="127" y="588"/>
                  <a:pt x="126" y="584"/>
                  <a:pt x="128" y="582"/>
                </a:cubicBezTo>
                <a:cubicBezTo>
                  <a:pt x="130" y="580"/>
                  <a:pt x="133" y="579"/>
                  <a:pt x="135" y="581"/>
                </a:cubicBezTo>
                <a:cubicBezTo>
                  <a:pt x="146" y="589"/>
                  <a:pt x="158" y="597"/>
                  <a:pt x="170" y="604"/>
                </a:cubicBezTo>
                <a:cubicBezTo>
                  <a:pt x="172" y="606"/>
                  <a:pt x="173" y="609"/>
                  <a:pt x="172" y="611"/>
                </a:cubicBezTo>
                <a:cubicBezTo>
                  <a:pt x="171" y="613"/>
                  <a:pt x="169" y="614"/>
                  <a:pt x="167" y="614"/>
                </a:cubicBezTo>
                <a:close/>
                <a:moveTo>
                  <a:pt x="526" y="590"/>
                </a:moveTo>
                <a:cubicBezTo>
                  <a:pt x="524" y="590"/>
                  <a:pt x="522" y="590"/>
                  <a:pt x="521" y="588"/>
                </a:cubicBezTo>
                <a:cubicBezTo>
                  <a:pt x="520" y="586"/>
                  <a:pt x="520" y="583"/>
                  <a:pt x="522" y="581"/>
                </a:cubicBezTo>
                <a:cubicBezTo>
                  <a:pt x="533" y="572"/>
                  <a:pt x="544" y="563"/>
                  <a:pt x="554" y="553"/>
                </a:cubicBezTo>
                <a:cubicBezTo>
                  <a:pt x="556" y="551"/>
                  <a:pt x="559" y="551"/>
                  <a:pt x="561" y="553"/>
                </a:cubicBezTo>
                <a:cubicBezTo>
                  <a:pt x="563" y="555"/>
                  <a:pt x="563" y="559"/>
                  <a:pt x="561" y="561"/>
                </a:cubicBezTo>
                <a:cubicBezTo>
                  <a:pt x="551" y="571"/>
                  <a:pt x="540" y="580"/>
                  <a:pt x="529" y="589"/>
                </a:cubicBezTo>
                <a:cubicBezTo>
                  <a:pt x="528" y="590"/>
                  <a:pt x="527" y="590"/>
                  <a:pt x="526" y="590"/>
                </a:cubicBezTo>
                <a:close/>
                <a:moveTo>
                  <a:pt x="100" y="563"/>
                </a:moveTo>
                <a:cubicBezTo>
                  <a:pt x="99" y="563"/>
                  <a:pt x="98" y="562"/>
                  <a:pt x="97" y="561"/>
                </a:cubicBezTo>
                <a:cubicBezTo>
                  <a:pt x="86" y="551"/>
                  <a:pt x="77" y="540"/>
                  <a:pt x="68" y="529"/>
                </a:cubicBezTo>
                <a:cubicBezTo>
                  <a:pt x="66" y="526"/>
                  <a:pt x="67" y="523"/>
                  <a:pt x="69" y="521"/>
                </a:cubicBezTo>
                <a:cubicBezTo>
                  <a:pt x="71" y="520"/>
                  <a:pt x="75" y="520"/>
                  <a:pt x="77" y="522"/>
                </a:cubicBezTo>
                <a:cubicBezTo>
                  <a:pt x="85" y="533"/>
                  <a:pt x="94" y="544"/>
                  <a:pt x="104" y="554"/>
                </a:cubicBezTo>
                <a:cubicBezTo>
                  <a:pt x="106" y="556"/>
                  <a:pt x="106" y="559"/>
                  <a:pt x="104" y="561"/>
                </a:cubicBezTo>
                <a:cubicBezTo>
                  <a:pt x="103" y="562"/>
                  <a:pt x="102" y="563"/>
                  <a:pt x="100" y="563"/>
                </a:cubicBezTo>
                <a:close/>
                <a:moveTo>
                  <a:pt x="585" y="531"/>
                </a:moveTo>
                <a:cubicBezTo>
                  <a:pt x="584" y="531"/>
                  <a:pt x="583" y="530"/>
                  <a:pt x="582" y="529"/>
                </a:cubicBezTo>
                <a:cubicBezTo>
                  <a:pt x="580" y="528"/>
                  <a:pt x="579" y="524"/>
                  <a:pt x="581" y="522"/>
                </a:cubicBezTo>
                <a:cubicBezTo>
                  <a:pt x="589" y="511"/>
                  <a:pt x="597" y="499"/>
                  <a:pt x="604" y="488"/>
                </a:cubicBezTo>
                <a:cubicBezTo>
                  <a:pt x="606" y="485"/>
                  <a:pt x="609" y="484"/>
                  <a:pt x="611" y="486"/>
                </a:cubicBezTo>
                <a:cubicBezTo>
                  <a:pt x="614" y="487"/>
                  <a:pt x="615" y="490"/>
                  <a:pt x="613" y="493"/>
                </a:cubicBezTo>
                <a:cubicBezTo>
                  <a:pt x="606" y="505"/>
                  <a:pt x="598" y="517"/>
                  <a:pt x="589" y="529"/>
                </a:cubicBezTo>
                <a:cubicBezTo>
                  <a:pt x="588" y="530"/>
                  <a:pt x="587" y="531"/>
                  <a:pt x="585" y="531"/>
                </a:cubicBezTo>
                <a:close/>
                <a:moveTo>
                  <a:pt x="49" y="496"/>
                </a:moveTo>
                <a:cubicBezTo>
                  <a:pt x="47" y="496"/>
                  <a:pt x="45" y="495"/>
                  <a:pt x="44" y="493"/>
                </a:cubicBezTo>
                <a:cubicBezTo>
                  <a:pt x="37" y="481"/>
                  <a:pt x="31" y="468"/>
                  <a:pt x="25" y="455"/>
                </a:cubicBezTo>
                <a:cubicBezTo>
                  <a:pt x="24" y="452"/>
                  <a:pt x="25" y="449"/>
                  <a:pt x="28" y="448"/>
                </a:cubicBezTo>
                <a:cubicBezTo>
                  <a:pt x="31" y="447"/>
                  <a:pt x="34" y="448"/>
                  <a:pt x="35" y="451"/>
                </a:cubicBezTo>
                <a:cubicBezTo>
                  <a:pt x="40" y="463"/>
                  <a:pt x="46" y="476"/>
                  <a:pt x="53" y="488"/>
                </a:cubicBezTo>
                <a:cubicBezTo>
                  <a:pt x="55" y="490"/>
                  <a:pt x="54" y="494"/>
                  <a:pt x="51" y="495"/>
                </a:cubicBezTo>
                <a:cubicBezTo>
                  <a:pt x="51" y="495"/>
                  <a:pt x="50" y="496"/>
                  <a:pt x="49" y="496"/>
                </a:cubicBezTo>
                <a:close/>
                <a:moveTo>
                  <a:pt x="627" y="458"/>
                </a:moveTo>
                <a:cubicBezTo>
                  <a:pt x="627" y="458"/>
                  <a:pt x="626" y="457"/>
                  <a:pt x="625" y="457"/>
                </a:cubicBezTo>
                <a:cubicBezTo>
                  <a:pt x="623" y="456"/>
                  <a:pt x="621" y="453"/>
                  <a:pt x="623" y="450"/>
                </a:cubicBezTo>
                <a:cubicBezTo>
                  <a:pt x="628" y="437"/>
                  <a:pt x="632" y="424"/>
                  <a:pt x="636" y="411"/>
                </a:cubicBezTo>
                <a:cubicBezTo>
                  <a:pt x="637" y="408"/>
                  <a:pt x="640" y="406"/>
                  <a:pt x="642" y="407"/>
                </a:cubicBezTo>
                <a:cubicBezTo>
                  <a:pt x="645" y="408"/>
                  <a:pt x="647" y="411"/>
                  <a:pt x="646" y="414"/>
                </a:cubicBezTo>
                <a:cubicBezTo>
                  <a:pt x="642" y="427"/>
                  <a:pt x="638" y="441"/>
                  <a:pt x="632" y="454"/>
                </a:cubicBezTo>
                <a:cubicBezTo>
                  <a:pt x="631" y="456"/>
                  <a:pt x="630" y="458"/>
                  <a:pt x="627" y="458"/>
                </a:cubicBezTo>
                <a:close/>
                <a:moveTo>
                  <a:pt x="16" y="418"/>
                </a:moveTo>
                <a:cubicBezTo>
                  <a:pt x="14" y="418"/>
                  <a:pt x="12" y="416"/>
                  <a:pt x="11" y="414"/>
                </a:cubicBezTo>
                <a:cubicBezTo>
                  <a:pt x="8" y="400"/>
                  <a:pt x="5" y="386"/>
                  <a:pt x="3" y="372"/>
                </a:cubicBezTo>
                <a:cubicBezTo>
                  <a:pt x="3" y="369"/>
                  <a:pt x="5" y="366"/>
                  <a:pt x="8" y="366"/>
                </a:cubicBezTo>
                <a:cubicBezTo>
                  <a:pt x="10" y="365"/>
                  <a:pt x="13" y="367"/>
                  <a:pt x="13" y="370"/>
                </a:cubicBezTo>
                <a:cubicBezTo>
                  <a:pt x="15" y="384"/>
                  <a:pt x="18" y="398"/>
                  <a:pt x="22" y="411"/>
                </a:cubicBezTo>
                <a:cubicBezTo>
                  <a:pt x="22" y="414"/>
                  <a:pt x="21" y="417"/>
                  <a:pt x="18" y="418"/>
                </a:cubicBezTo>
                <a:cubicBezTo>
                  <a:pt x="17" y="418"/>
                  <a:pt x="17" y="418"/>
                  <a:pt x="16" y="418"/>
                </a:cubicBezTo>
                <a:close/>
                <a:moveTo>
                  <a:pt x="649" y="376"/>
                </a:moveTo>
                <a:cubicBezTo>
                  <a:pt x="649" y="376"/>
                  <a:pt x="649" y="376"/>
                  <a:pt x="649" y="376"/>
                </a:cubicBezTo>
                <a:cubicBezTo>
                  <a:pt x="646" y="376"/>
                  <a:pt x="644" y="373"/>
                  <a:pt x="644" y="370"/>
                </a:cubicBezTo>
                <a:cubicBezTo>
                  <a:pt x="646" y="356"/>
                  <a:pt x="647" y="342"/>
                  <a:pt x="647" y="329"/>
                </a:cubicBezTo>
                <a:cubicBezTo>
                  <a:pt x="647" y="328"/>
                  <a:pt x="647" y="328"/>
                  <a:pt x="647" y="328"/>
                </a:cubicBezTo>
                <a:cubicBezTo>
                  <a:pt x="647" y="325"/>
                  <a:pt x="649" y="322"/>
                  <a:pt x="652" y="322"/>
                </a:cubicBezTo>
                <a:cubicBezTo>
                  <a:pt x="655" y="322"/>
                  <a:pt x="657" y="325"/>
                  <a:pt x="657" y="328"/>
                </a:cubicBezTo>
                <a:cubicBezTo>
                  <a:pt x="657" y="329"/>
                  <a:pt x="657" y="329"/>
                  <a:pt x="657" y="329"/>
                </a:cubicBezTo>
                <a:cubicBezTo>
                  <a:pt x="657" y="343"/>
                  <a:pt x="656" y="357"/>
                  <a:pt x="654" y="371"/>
                </a:cubicBezTo>
                <a:cubicBezTo>
                  <a:pt x="654" y="374"/>
                  <a:pt x="652" y="376"/>
                  <a:pt x="649" y="376"/>
                </a:cubicBezTo>
                <a:close/>
                <a:moveTo>
                  <a:pt x="5" y="334"/>
                </a:moveTo>
                <a:cubicBezTo>
                  <a:pt x="2" y="334"/>
                  <a:pt x="0" y="332"/>
                  <a:pt x="0" y="329"/>
                </a:cubicBezTo>
                <a:cubicBezTo>
                  <a:pt x="0" y="329"/>
                  <a:pt x="0" y="329"/>
                  <a:pt x="0" y="329"/>
                </a:cubicBezTo>
                <a:cubicBezTo>
                  <a:pt x="0" y="314"/>
                  <a:pt x="1" y="300"/>
                  <a:pt x="3" y="286"/>
                </a:cubicBezTo>
                <a:cubicBezTo>
                  <a:pt x="3" y="283"/>
                  <a:pt x="6" y="281"/>
                  <a:pt x="9" y="281"/>
                </a:cubicBezTo>
                <a:cubicBezTo>
                  <a:pt x="12" y="282"/>
                  <a:pt x="14" y="284"/>
                  <a:pt x="13" y="287"/>
                </a:cubicBezTo>
                <a:cubicBezTo>
                  <a:pt x="12" y="301"/>
                  <a:pt x="11" y="315"/>
                  <a:pt x="11" y="329"/>
                </a:cubicBezTo>
                <a:cubicBezTo>
                  <a:pt x="11" y="329"/>
                  <a:pt x="11" y="329"/>
                  <a:pt x="11" y="329"/>
                </a:cubicBezTo>
                <a:cubicBezTo>
                  <a:pt x="11" y="332"/>
                  <a:pt x="8" y="334"/>
                  <a:pt x="5" y="334"/>
                </a:cubicBezTo>
                <a:close/>
                <a:moveTo>
                  <a:pt x="649" y="291"/>
                </a:moveTo>
                <a:cubicBezTo>
                  <a:pt x="647" y="291"/>
                  <a:pt x="644" y="289"/>
                  <a:pt x="644" y="286"/>
                </a:cubicBezTo>
                <a:cubicBezTo>
                  <a:pt x="642" y="273"/>
                  <a:pt x="639" y="259"/>
                  <a:pt x="636" y="246"/>
                </a:cubicBezTo>
                <a:cubicBezTo>
                  <a:pt x="635" y="243"/>
                  <a:pt x="637" y="240"/>
                  <a:pt x="639" y="239"/>
                </a:cubicBezTo>
                <a:cubicBezTo>
                  <a:pt x="642" y="238"/>
                  <a:pt x="645" y="240"/>
                  <a:pt x="646" y="243"/>
                </a:cubicBezTo>
                <a:cubicBezTo>
                  <a:pt x="650" y="257"/>
                  <a:pt x="652" y="271"/>
                  <a:pt x="654" y="285"/>
                </a:cubicBezTo>
                <a:cubicBezTo>
                  <a:pt x="655" y="288"/>
                  <a:pt x="653" y="290"/>
                  <a:pt x="650" y="291"/>
                </a:cubicBezTo>
                <a:cubicBezTo>
                  <a:pt x="650" y="291"/>
                  <a:pt x="649" y="291"/>
                  <a:pt x="649" y="291"/>
                </a:cubicBezTo>
                <a:close/>
                <a:moveTo>
                  <a:pt x="16" y="251"/>
                </a:moveTo>
                <a:cubicBezTo>
                  <a:pt x="16" y="251"/>
                  <a:pt x="15" y="250"/>
                  <a:pt x="15" y="250"/>
                </a:cubicBezTo>
                <a:cubicBezTo>
                  <a:pt x="12" y="250"/>
                  <a:pt x="10" y="247"/>
                  <a:pt x="11" y="244"/>
                </a:cubicBezTo>
                <a:cubicBezTo>
                  <a:pt x="15" y="230"/>
                  <a:pt x="19" y="216"/>
                  <a:pt x="25" y="203"/>
                </a:cubicBezTo>
                <a:cubicBezTo>
                  <a:pt x="26" y="200"/>
                  <a:pt x="29" y="199"/>
                  <a:pt x="32" y="200"/>
                </a:cubicBezTo>
                <a:cubicBezTo>
                  <a:pt x="35" y="201"/>
                  <a:pt x="36" y="204"/>
                  <a:pt x="35" y="207"/>
                </a:cubicBezTo>
                <a:cubicBezTo>
                  <a:pt x="29" y="220"/>
                  <a:pt x="25" y="233"/>
                  <a:pt x="21" y="247"/>
                </a:cubicBezTo>
                <a:cubicBezTo>
                  <a:pt x="21" y="249"/>
                  <a:pt x="19" y="251"/>
                  <a:pt x="16" y="251"/>
                </a:cubicBezTo>
                <a:close/>
                <a:moveTo>
                  <a:pt x="627" y="209"/>
                </a:moveTo>
                <a:cubicBezTo>
                  <a:pt x="625" y="209"/>
                  <a:pt x="623" y="208"/>
                  <a:pt x="622" y="206"/>
                </a:cubicBezTo>
                <a:cubicBezTo>
                  <a:pt x="617" y="193"/>
                  <a:pt x="611" y="181"/>
                  <a:pt x="604" y="169"/>
                </a:cubicBezTo>
                <a:cubicBezTo>
                  <a:pt x="602" y="166"/>
                  <a:pt x="603" y="163"/>
                  <a:pt x="606" y="162"/>
                </a:cubicBezTo>
                <a:cubicBezTo>
                  <a:pt x="608" y="160"/>
                  <a:pt x="611" y="161"/>
                  <a:pt x="613" y="164"/>
                </a:cubicBezTo>
                <a:cubicBezTo>
                  <a:pt x="620" y="176"/>
                  <a:pt x="627" y="189"/>
                  <a:pt x="632" y="202"/>
                </a:cubicBezTo>
                <a:cubicBezTo>
                  <a:pt x="633" y="205"/>
                  <a:pt x="632" y="208"/>
                  <a:pt x="629" y="209"/>
                </a:cubicBezTo>
                <a:cubicBezTo>
                  <a:pt x="629" y="209"/>
                  <a:pt x="628" y="209"/>
                  <a:pt x="627" y="209"/>
                </a:cubicBezTo>
                <a:close/>
                <a:moveTo>
                  <a:pt x="48" y="173"/>
                </a:moveTo>
                <a:cubicBezTo>
                  <a:pt x="48" y="173"/>
                  <a:pt x="47" y="172"/>
                  <a:pt x="46" y="172"/>
                </a:cubicBezTo>
                <a:cubicBezTo>
                  <a:pt x="43" y="170"/>
                  <a:pt x="42" y="167"/>
                  <a:pt x="44" y="165"/>
                </a:cubicBezTo>
                <a:cubicBezTo>
                  <a:pt x="51" y="152"/>
                  <a:pt x="59" y="140"/>
                  <a:pt x="68" y="129"/>
                </a:cubicBezTo>
                <a:cubicBezTo>
                  <a:pt x="70" y="126"/>
                  <a:pt x="73" y="126"/>
                  <a:pt x="75" y="128"/>
                </a:cubicBezTo>
                <a:cubicBezTo>
                  <a:pt x="78" y="130"/>
                  <a:pt x="78" y="133"/>
                  <a:pt x="76" y="135"/>
                </a:cubicBezTo>
                <a:cubicBezTo>
                  <a:pt x="68" y="146"/>
                  <a:pt x="60" y="158"/>
                  <a:pt x="53" y="170"/>
                </a:cubicBezTo>
                <a:cubicBezTo>
                  <a:pt x="52" y="172"/>
                  <a:pt x="50" y="173"/>
                  <a:pt x="48" y="173"/>
                </a:cubicBezTo>
                <a:close/>
                <a:moveTo>
                  <a:pt x="585" y="137"/>
                </a:moveTo>
                <a:cubicBezTo>
                  <a:pt x="583" y="137"/>
                  <a:pt x="582" y="136"/>
                  <a:pt x="581" y="134"/>
                </a:cubicBezTo>
                <a:cubicBezTo>
                  <a:pt x="572" y="124"/>
                  <a:pt x="563" y="113"/>
                  <a:pt x="553" y="103"/>
                </a:cubicBezTo>
                <a:cubicBezTo>
                  <a:pt x="551" y="101"/>
                  <a:pt x="551" y="98"/>
                  <a:pt x="553" y="96"/>
                </a:cubicBezTo>
                <a:cubicBezTo>
                  <a:pt x="555" y="94"/>
                  <a:pt x="559" y="94"/>
                  <a:pt x="561" y="96"/>
                </a:cubicBezTo>
                <a:cubicBezTo>
                  <a:pt x="571" y="106"/>
                  <a:pt x="580" y="117"/>
                  <a:pt x="589" y="128"/>
                </a:cubicBezTo>
                <a:cubicBezTo>
                  <a:pt x="591" y="130"/>
                  <a:pt x="590" y="134"/>
                  <a:pt x="588" y="135"/>
                </a:cubicBezTo>
                <a:cubicBezTo>
                  <a:pt x="587" y="136"/>
                  <a:pt x="586" y="137"/>
                  <a:pt x="585" y="137"/>
                </a:cubicBezTo>
                <a:close/>
                <a:moveTo>
                  <a:pt x="100" y="106"/>
                </a:moveTo>
                <a:cubicBezTo>
                  <a:pt x="98" y="106"/>
                  <a:pt x="97" y="105"/>
                  <a:pt x="96" y="104"/>
                </a:cubicBezTo>
                <a:cubicBezTo>
                  <a:pt x="94" y="102"/>
                  <a:pt x="94" y="99"/>
                  <a:pt x="96" y="96"/>
                </a:cubicBezTo>
                <a:cubicBezTo>
                  <a:pt x="106" y="86"/>
                  <a:pt x="117" y="77"/>
                  <a:pt x="128" y="68"/>
                </a:cubicBezTo>
                <a:cubicBezTo>
                  <a:pt x="131" y="66"/>
                  <a:pt x="134" y="67"/>
                  <a:pt x="136" y="69"/>
                </a:cubicBezTo>
                <a:cubicBezTo>
                  <a:pt x="138" y="71"/>
                  <a:pt x="137" y="75"/>
                  <a:pt x="135" y="76"/>
                </a:cubicBezTo>
                <a:cubicBezTo>
                  <a:pt x="124" y="85"/>
                  <a:pt x="113" y="94"/>
                  <a:pt x="104" y="104"/>
                </a:cubicBezTo>
                <a:cubicBezTo>
                  <a:pt x="103" y="105"/>
                  <a:pt x="101" y="106"/>
                  <a:pt x="100" y="106"/>
                </a:cubicBezTo>
                <a:close/>
                <a:moveTo>
                  <a:pt x="525" y="77"/>
                </a:moveTo>
                <a:cubicBezTo>
                  <a:pt x="524" y="77"/>
                  <a:pt x="523" y="77"/>
                  <a:pt x="522" y="76"/>
                </a:cubicBezTo>
                <a:cubicBezTo>
                  <a:pt x="511" y="67"/>
                  <a:pt x="499" y="60"/>
                  <a:pt x="487" y="53"/>
                </a:cubicBezTo>
                <a:cubicBezTo>
                  <a:pt x="485" y="51"/>
                  <a:pt x="484" y="48"/>
                  <a:pt x="485" y="46"/>
                </a:cubicBezTo>
                <a:cubicBezTo>
                  <a:pt x="487" y="43"/>
                  <a:pt x="490" y="42"/>
                  <a:pt x="492" y="44"/>
                </a:cubicBezTo>
                <a:cubicBezTo>
                  <a:pt x="505" y="51"/>
                  <a:pt x="517" y="59"/>
                  <a:pt x="528" y="67"/>
                </a:cubicBezTo>
                <a:cubicBezTo>
                  <a:pt x="531" y="69"/>
                  <a:pt x="531" y="73"/>
                  <a:pt x="529" y="75"/>
                </a:cubicBezTo>
                <a:cubicBezTo>
                  <a:pt x="528" y="76"/>
                  <a:pt x="527" y="77"/>
                  <a:pt x="525" y="77"/>
                </a:cubicBezTo>
                <a:close/>
                <a:moveTo>
                  <a:pt x="167" y="54"/>
                </a:moveTo>
                <a:cubicBezTo>
                  <a:pt x="165" y="54"/>
                  <a:pt x="163" y="53"/>
                  <a:pt x="162" y="51"/>
                </a:cubicBezTo>
                <a:cubicBezTo>
                  <a:pt x="161" y="49"/>
                  <a:pt x="161" y="46"/>
                  <a:pt x="164" y="44"/>
                </a:cubicBezTo>
                <a:cubicBezTo>
                  <a:pt x="176" y="37"/>
                  <a:pt x="189" y="31"/>
                  <a:pt x="202" y="25"/>
                </a:cubicBezTo>
                <a:cubicBezTo>
                  <a:pt x="205" y="24"/>
                  <a:pt x="208" y="25"/>
                  <a:pt x="209" y="28"/>
                </a:cubicBezTo>
                <a:cubicBezTo>
                  <a:pt x="211" y="31"/>
                  <a:pt x="209" y="34"/>
                  <a:pt x="207" y="35"/>
                </a:cubicBezTo>
                <a:cubicBezTo>
                  <a:pt x="194" y="40"/>
                  <a:pt x="181" y="46"/>
                  <a:pt x="169" y="53"/>
                </a:cubicBezTo>
                <a:cubicBezTo>
                  <a:pt x="168" y="54"/>
                  <a:pt x="168" y="54"/>
                  <a:pt x="167" y="54"/>
                </a:cubicBezTo>
                <a:close/>
                <a:moveTo>
                  <a:pt x="452" y="35"/>
                </a:moveTo>
                <a:cubicBezTo>
                  <a:pt x="451" y="35"/>
                  <a:pt x="451" y="35"/>
                  <a:pt x="450" y="34"/>
                </a:cubicBezTo>
                <a:cubicBezTo>
                  <a:pt x="437" y="29"/>
                  <a:pt x="424" y="25"/>
                  <a:pt x="410" y="21"/>
                </a:cubicBezTo>
                <a:cubicBezTo>
                  <a:pt x="408" y="20"/>
                  <a:pt x="406" y="18"/>
                  <a:pt x="407" y="15"/>
                </a:cubicBezTo>
                <a:cubicBezTo>
                  <a:pt x="407" y="12"/>
                  <a:pt x="410" y="10"/>
                  <a:pt x="413" y="11"/>
                </a:cubicBezTo>
                <a:cubicBezTo>
                  <a:pt x="427" y="15"/>
                  <a:pt x="441" y="19"/>
                  <a:pt x="454" y="25"/>
                </a:cubicBezTo>
                <a:cubicBezTo>
                  <a:pt x="457" y="26"/>
                  <a:pt x="458" y="29"/>
                  <a:pt x="457" y="32"/>
                </a:cubicBezTo>
                <a:cubicBezTo>
                  <a:pt x="456" y="34"/>
                  <a:pt x="454" y="35"/>
                  <a:pt x="452" y="35"/>
                </a:cubicBezTo>
                <a:close/>
                <a:moveTo>
                  <a:pt x="244" y="22"/>
                </a:moveTo>
                <a:cubicBezTo>
                  <a:pt x="242" y="22"/>
                  <a:pt x="240" y="20"/>
                  <a:pt x="239" y="18"/>
                </a:cubicBezTo>
                <a:cubicBezTo>
                  <a:pt x="239" y="15"/>
                  <a:pt x="240" y="12"/>
                  <a:pt x="243" y="11"/>
                </a:cubicBezTo>
                <a:cubicBezTo>
                  <a:pt x="257" y="8"/>
                  <a:pt x="271" y="5"/>
                  <a:pt x="285" y="3"/>
                </a:cubicBezTo>
                <a:cubicBezTo>
                  <a:pt x="288" y="2"/>
                  <a:pt x="291" y="4"/>
                  <a:pt x="291" y="7"/>
                </a:cubicBezTo>
                <a:cubicBezTo>
                  <a:pt x="292" y="10"/>
                  <a:pt x="290" y="13"/>
                  <a:pt x="287" y="13"/>
                </a:cubicBezTo>
                <a:cubicBezTo>
                  <a:pt x="273" y="15"/>
                  <a:pt x="259" y="18"/>
                  <a:pt x="246" y="21"/>
                </a:cubicBezTo>
                <a:cubicBezTo>
                  <a:pt x="245" y="22"/>
                  <a:pt x="245" y="22"/>
                  <a:pt x="244" y="22"/>
                </a:cubicBezTo>
                <a:close/>
                <a:moveTo>
                  <a:pt x="370" y="13"/>
                </a:moveTo>
                <a:cubicBezTo>
                  <a:pt x="370" y="13"/>
                  <a:pt x="370" y="13"/>
                  <a:pt x="370" y="13"/>
                </a:cubicBezTo>
                <a:cubicBezTo>
                  <a:pt x="356" y="11"/>
                  <a:pt x="342" y="11"/>
                  <a:pt x="329" y="11"/>
                </a:cubicBezTo>
                <a:cubicBezTo>
                  <a:pt x="328" y="11"/>
                  <a:pt x="328" y="11"/>
                  <a:pt x="328" y="11"/>
                </a:cubicBezTo>
                <a:cubicBezTo>
                  <a:pt x="325" y="11"/>
                  <a:pt x="323" y="8"/>
                  <a:pt x="323" y="5"/>
                </a:cubicBezTo>
                <a:cubicBezTo>
                  <a:pt x="323" y="2"/>
                  <a:pt x="325" y="0"/>
                  <a:pt x="328" y="0"/>
                </a:cubicBezTo>
                <a:cubicBezTo>
                  <a:pt x="329" y="0"/>
                  <a:pt x="329" y="0"/>
                  <a:pt x="329" y="0"/>
                </a:cubicBezTo>
                <a:cubicBezTo>
                  <a:pt x="343" y="0"/>
                  <a:pt x="357" y="1"/>
                  <a:pt x="371" y="3"/>
                </a:cubicBezTo>
                <a:cubicBezTo>
                  <a:pt x="374" y="3"/>
                  <a:pt x="376" y="6"/>
                  <a:pt x="376" y="9"/>
                </a:cubicBezTo>
                <a:cubicBezTo>
                  <a:pt x="375" y="11"/>
                  <a:pt x="373" y="13"/>
                  <a:pt x="370" y="13"/>
                </a:cubicBezTo>
                <a:close/>
              </a:path>
            </a:pathLst>
          </a:custGeom>
          <a:solidFill>
            <a:schemeClr val="accent2"/>
          </a:solidFill>
          <a:ln>
            <a:noFill/>
          </a:ln>
        </p:spPr>
        <p:txBody>
          <a:bodyPr vert="horz" wrap="square" lIns="96435" tIns="48218" rIns="96435" bIns="48218" numCol="1" anchor="t" anchorCtr="0" compatLnSpc="1"/>
          <a:lstStyle/>
          <a:p>
            <a:endParaRPr lang="en-US">
              <a:latin typeface="+mn-lt"/>
              <a:ea typeface="+mn-ea"/>
              <a:cs typeface="+mn-ea"/>
              <a:sym typeface="+mn-lt"/>
            </a:endParaRPr>
          </a:p>
        </p:txBody>
      </p:sp>
      <p:sp>
        <p:nvSpPr>
          <p:cNvPr id="73" name="Oval 5"/>
          <p:cNvSpPr>
            <a:spLocks noChangeArrowheads="1"/>
          </p:cNvSpPr>
          <p:nvPr/>
        </p:nvSpPr>
        <p:spPr bwMode="auto">
          <a:xfrm>
            <a:off x="7020195" y="2358424"/>
            <a:ext cx="1263080" cy="1265003"/>
          </a:xfrm>
          <a:prstGeom prst="ellipse">
            <a:avLst/>
          </a:prstGeom>
          <a:solidFill>
            <a:schemeClr val="accent3"/>
          </a:solidFill>
          <a:ln>
            <a:noFill/>
          </a:ln>
        </p:spPr>
        <p:txBody>
          <a:bodyPr vert="horz" wrap="square" lIns="96435" tIns="48218" rIns="96435" bIns="48218" numCol="1" anchor="t" anchorCtr="0" compatLnSpc="1"/>
          <a:lstStyle/>
          <a:p>
            <a:endParaRPr lang="en-US">
              <a:latin typeface="+mn-lt"/>
              <a:ea typeface="+mn-ea"/>
              <a:cs typeface="+mn-ea"/>
              <a:sym typeface="+mn-lt"/>
            </a:endParaRPr>
          </a:p>
        </p:txBody>
      </p:sp>
      <p:sp>
        <p:nvSpPr>
          <p:cNvPr id="75" name="Freeform 15"/>
          <p:cNvSpPr>
            <a:spLocks noEditPoints="1"/>
          </p:cNvSpPr>
          <p:nvPr/>
        </p:nvSpPr>
        <p:spPr bwMode="auto">
          <a:xfrm>
            <a:off x="6902922" y="2243074"/>
            <a:ext cx="1495702" cy="1495702"/>
          </a:xfrm>
          <a:custGeom>
            <a:avLst/>
            <a:gdLst>
              <a:gd name="T0" fmla="*/ 281 w 657"/>
              <a:gd name="T1" fmla="*/ 648 h 657"/>
              <a:gd name="T2" fmla="*/ 329 w 657"/>
              <a:gd name="T3" fmla="*/ 657 h 657"/>
              <a:gd name="T4" fmla="*/ 411 w 657"/>
              <a:gd name="T5" fmla="*/ 636 h 657"/>
              <a:gd name="T6" fmla="*/ 371 w 657"/>
              <a:gd name="T7" fmla="*/ 654 h 657"/>
              <a:gd name="T8" fmla="*/ 200 w 657"/>
              <a:gd name="T9" fmla="*/ 625 h 657"/>
              <a:gd name="T10" fmla="*/ 245 w 657"/>
              <a:gd name="T11" fmla="*/ 646 h 657"/>
              <a:gd name="T12" fmla="*/ 488 w 657"/>
              <a:gd name="T13" fmla="*/ 604 h 657"/>
              <a:gd name="T14" fmla="*/ 453 w 657"/>
              <a:gd name="T15" fmla="*/ 633 h 657"/>
              <a:gd name="T16" fmla="*/ 128 w 657"/>
              <a:gd name="T17" fmla="*/ 582 h 657"/>
              <a:gd name="T18" fmla="*/ 167 w 657"/>
              <a:gd name="T19" fmla="*/ 614 h 657"/>
              <a:gd name="T20" fmla="*/ 554 w 657"/>
              <a:gd name="T21" fmla="*/ 553 h 657"/>
              <a:gd name="T22" fmla="*/ 526 w 657"/>
              <a:gd name="T23" fmla="*/ 590 h 657"/>
              <a:gd name="T24" fmla="*/ 69 w 657"/>
              <a:gd name="T25" fmla="*/ 521 h 657"/>
              <a:gd name="T26" fmla="*/ 100 w 657"/>
              <a:gd name="T27" fmla="*/ 563 h 657"/>
              <a:gd name="T28" fmla="*/ 604 w 657"/>
              <a:gd name="T29" fmla="*/ 488 h 657"/>
              <a:gd name="T30" fmla="*/ 585 w 657"/>
              <a:gd name="T31" fmla="*/ 531 h 657"/>
              <a:gd name="T32" fmla="*/ 28 w 657"/>
              <a:gd name="T33" fmla="*/ 448 h 657"/>
              <a:gd name="T34" fmla="*/ 49 w 657"/>
              <a:gd name="T35" fmla="*/ 496 h 657"/>
              <a:gd name="T36" fmla="*/ 636 w 657"/>
              <a:gd name="T37" fmla="*/ 411 h 657"/>
              <a:gd name="T38" fmla="*/ 627 w 657"/>
              <a:gd name="T39" fmla="*/ 458 h 657"/>
              <a:gd name="T40" fmla="*/ 8 w 657"/>
              <a:gd name="T41" fmla="*/ 366 h 657"/>
              <a:gd name="T42" fmla="*/ 16 w 657"/>
              <a:gd name="T43" fmla="*/ 418 h 657"/>
              <a:gd name="T44" fmla="*/ 647 w 657"/>
              <a:gd name="T45" fmla="*/ 329 h 657"/>
              <a:gd name="T46" fmla="*/ 657 w 657"/>
              <a:gd name="T47" fmla="*/ 329 h 657"/>
              <a:gd name="T48" fmla="*/ 0 w 657"/>
              <a:gd name="T49" fmla="*/ 329 h 657"/>
              <a:gd name="T50" fmla="*/ 13 w 657"/>
              <a:gd name="T51" fmla="*/ 287 h 657"/>
              <a:gd name="T52" fmla="*/ 649 w 657"/>
              <a:gd name="T53" fmla="*/ 291 h 657"/>
              <a:gd name="T54" fmla="*/ 646 w 657"/>
              <a:gd name="T55" fmla="*/ 243 h 657"/>
              <a:gd name="T56" fmla="*/ 16 w 657"/>
              <a:gd name="T57" fmla="*/ 251 h 657"/>
              <a:gd name="T58" fmla="*/ 32 w 657"/>
              <a:gd name="T59" fmla="*/ 200 h 657"/>
              <a:gd name="T60" fmla="*/ 627 w 657"/>
              <a:gd name="T61" fmla="*/ 209 h 657"/>
              <a:gd name="T62" fmla="*/ 613 w 657"/>
              <a:gd name="T63" fmla="*/ 164 h 657"/>
              <a:gd name="T64" fmla="*/ 48 w 657"/>
              <a:gd name="T65" fmla="*/ 173 h 657"/>
              <a:gd name="T66" fmla="*/ 75 w 657"/>
              <a:gd name="T67" fmla="*/ 128 h 657"/>
              <a:gd name="T68" fmla="*/ 585 w 657"/>
              <a:gd name="T69" fmla="*/ 137 h 657"/>
              <a:gd name="T70" fmla="*/ 561 w 657"/>
              <a:gd name="T71" fmla="*/ 96 h 657"/>
              <a:gd name="T72" fmla="*/ 100 w 657"/>
              <a:gd name="T73" fmla="*/ 106 h 657"/>
              <a:gd name="T74" fmla="*/ 136 w 657"/>
              <a:gd name="T75" fmla="*/ 69 h 657"/>
              <a:gd name="T76" fmla="*/ 525 w 657"/>
              <a:gd name="T77" fmla="*/ 77 h 657"/>
              <a:gd name="T78" fmla="*/ 492 w 657"/>
              <a:gd name="T79" fmla="*/ 44 h 657"/>
              <a:gd name="T80" fmla="*/ 167 w 657"/>
              <a:gd name="T81" fmla="*/ 54 h 657"/>
              <a:gd name="T82" fmla="*/ 209 w 657"/>
              <a:gd name="T83" fmla="*/ 28 h 657"/>
              <a:gd name="T84" fmla="*/ 452 w 657"/>
              <a:gd name="T85" fmla="*/ 35 h 657"/>
              <a:gd name="T86" fmla="*/ 413 w 657"/>
              <a:gd name="T87" fmla="*/ 11 h 657"/>
              <a:gd name="T88" fmla="*/ 244 w 657"/>
              <a:gd name="T89" fmla="*/ 22 h 657"/>
              <a:gd name="T90" fmla="*/ 291 w 657"/>
              <a:gd name="T91" fmla="*/ 7 h 657"/>
              <a:gd name="T92" fmla="*/ 370 w 657"/>
              <a:gd name="T93" fmla="*/ 13 h 657"/>
              <a:gd name="T94" fmla="*/ 323 w 657"/>
              <a:gd name="T95" fmla="*/ 5 h 657"/>
              <a:gd name="T96" fmla="*/ 376 w 657"/>
              <a:gd name="T97" fmla="*/ 9 h 6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657" h="657">
                <a:moveTo>
                  <a:pt x="329" y="657"/>
                </a:moveTo>
                <a:cubicBezTo>
                  <a:pt x="329" y="657"/>
                  <a:pt x="329" y="657"/>
                  <a:pt x="329" y="657"/>
                </a:cubicBezTo>
                <a:cubicBezTo>
                  <a:pt x="314" y="657"/>
                  <a:pt x="300" y="656"/>
                  <a:pt x="286" y="654"/>
                </a:cubicBezTo>
                <a:cubicBezTo>
                  <a:pt x="283" y="654"/>
                  <a:pt x="281" y="651"/>
                  <a:pt x="281" y="648"/>
                </a:cubicBezTo>
                <a:cubicBezTo>
                  <a:pt x="282" y="646"/>
                  <a:pt x="284" y="643"/>
                  <a:pt x="287" y="644"/>
                </a:cubicBezTo>
                <a:cubicBezTo>
                  <a:pt x="301" y="646"/>
                  <a:pt x="315" y="646"/>
                  <a:pt x="329" y="646"/>
                </a:cubicBezTo>
                <a:cubicBezTo>
                  <a:pt x="332" y="646"/>
                  <a:pt x="334" y="649"/>
                  <a:pt x="334" y="652"/>
                </a:cubicBezTo>
                <a:cubicBezTo>
                  <a:pt x="334" y="655"/>
                  <a:pt x="332" y="657"/>
                  <a:pt x="329" y="657"/>
                </a:cubicBezTo>
                <a:close/>
                <a:moveTo>
                  <a:pt x="371" y="654"/>
                </a:moveTo>
                <a:cubicBezTo>
                  <a:pt x="368" y="654"/>
                  <a:pt x="366" y="652"/>
                  <a:pt x="366" y="650"/>
                </a:cubicBezTo>
                <a:cubicBezTo>
                  <a:pt x="365" y="647"/>
                  <a:pt x="367" y="644"/>
                  <a:pt x="370" y="644"/>
                </a:cubicBezTo>
                <a:cubicBezTo>
                  <a:pt x="384" y="642"/>
                  <a:pt x="398" y="639"/>
                  <a:pt x="411" y="636"/>
                </a:cubicBezTo>
                <a:cubicBezTo>
                  <a:pt x="414" y="635"/>
                  <a:pt x="417" y="637"/>
                  <a:pt x="418" y="639"/>
                </a:cubicBezTo>
                <a:cubicBezTo>
                  <a:pt x="418" y="642"/>
                  <a:pt x="417" y="645"/>
                  <a:pt x="414" y="646"/>
                </a:cubicBezTo>
                <a:cubicBezTo>
                  <a:pt x="400" y="650"/>
                  <a:pt x="386" y="652"/>
                  <a:pt x="372" y="654"/>
                </a:cubicBezTo>
                <a:cubicBezTo>
                  <a:pt x="372" y="654"/>
                  <a:pt x="371" y="654"/>
                  <a:pt x="371" y="654"/>
                </a:cubicBezTo>
                <a:close/>
                <a:moveTo>
                  <a:pt x="245" y="646"/>
                </a:moveTo>
                <a:cubicBezTo>
                  <a:pt x="245" y="646"/>
                  <a:pt x="244" y="646"/>
                  <a:pt x="244" y="646"/>
                </a:cubicBezTo>
                <a:cubicBezTo>
                  <a:pt x="230" y="642"/>
                  <a:pt x="216" y="638"/>
                  <a:pt x="203" y="632"/>
                </a:cubicBezTo>
                <a:cubicBezTo>
                  <a:pt x="200" y="631"/>
                  <a:pt x="199" y="628"/>
                  <a:pt x="200" y="625"/>
                </a:cubicBezTo>
                <a:cubicBezTo>
                  <a:pt x="201" y="623"/>
                  <a:pt x="204" y="621"/>
                  <a:pt x="207" y="622"/>
                </a:cubicBezTo>
                <a:cubicBezTo>
                  <a:pt x="220" y="628"/>
                  <a:pt x="233" y="632"/>
                  <a:pt x="247" y="636"/>
                </a:cubicBezTo>
                <a:cubicBezTo>
                  <a:pt x="249" y="637"/>
                  <a:pt x="251" y="639"/>
                  <a:pt x="250" y="642"/>
                </a:cubicBezTo>
                <a:cubicBezTo>
                  <a:pt x="250" y="645"/>
                  <a:pt x="248" y="646"/>
                  <a:pt x="245" y="646"/>
                </a:cubicBezTo>
                <a:close/>
                <a:moveTo>
                  <a:pt x="453" y="633"/>
                </a:moveTo>
                <a:cubicBezTo>
                  <a:pt x="450" y="633"/>
                  <a:pt x="449" y="631"/>
                  <a:pt x="448" y="629"/>
                </a:cubicBezTo>
                <a:cubicBezTo>
                  <a:pt x="447" y="627"/>
                  <a:pt x="448" y="623"/>
                  <a:pt x="451" y="622"/>
                </a:cubicBezTo>
                <a:cubicBezTo>
                  <a:pt x="463" y="617"/>
                  <a:pt x="476" y="611"/>
                  <a:pt x="488" y="604"/>
                </a:cubicBezTo>
                <a:cubicBezTo>
                  <a:pt x="490" y="602"/>
                  <a:pt x="494" y="603"/>
                  <a:pt x="495" y="606"/>
                </a:cubicBezTo>
                <a:cubicBezTo>
                  <a:pt x="496" y="608"/>
                  <a:pt x="496" y="612"/>
                  <a:pt x="493" y="613"/>
                </a:cubicBezTo>
                <a:cubicBezTo>
                  <a:pt x="481" y="620"/>
                  <a:pt x="468" y="627"/>
                  <a:pt x="455" y="632"/>
                </a:cubicBezTo>
                <a:cubicBezTo>
                  <a:pt x="454" y="632"/>
                  <a:pt x="453" y="633"/>
                  <a:pt x="453" y="633"/>
                </a:cubicBezTo>
                <a:close/>
                <a:moveTo>
                  <a:pt x="167" y="614"/>
                </a:moveTo>
                <a:cubicBezTo>
                  <a:pt x="166" y="614"/>
                  <a:pt x="165" y="614"/>
                  <a:pt x="165" y="613"/>
                </a:cubicBezTo>
                <a:cubicBezTo>
                  <a:pt x="152" y="606"/>
                  <a:pt x="140" y="598"/>
                  <a:pt x="129" y="589"/>
                </a:cubicBezTo>
                <a:cubicBezTo>
                  <a:pt x="127" y="588"/>
                  <a:pt x="126" y="584"/>
                  <a:pt x="128" y="582"/>
                </a:cubicBezTo>
                <a:cubicBezTo>
                  <a:pt x="130" y="580"/>
                  <a:pt x="133" y="579"/>
                  <a:pt x="135" y="581"/>
                </a:cubicBezTo>
                <a:cubicBezTo>
                  <a:pt x="146" y="589"/>
                  <a:pt x="158" y="597"/>
                  <a:pt x="170" y="604"/>
                </a:cubicBezTo>
                <a:cubicBezTo>
                  <a:pt x="172" y="606"/>
                  <a:pt x="173" y="609"/>
                  <a:pt x="172" y="611"/>
                </a:cubicBezTo>
                <a:cubicBezTo>
                  <a:pt x="171" y="613"/>
                  <a:pt x="169" y="614"/>
                  <a:pt x="167" y="614"/>
                </a:cubicBezTo>
                <a:close/>
                <a:moveTo>
                  <a:pt x="526" y="590"/>
                </a:moveTo>
                <a:cubicBezTo>
                  <a:pt x="524" y="590"/>
                  <a:pt x="522" y="590"/>
                  <a:pt x="521" y="588"/>
                </a:cubicBezTo>
                <a:cubicBezTo>
                  <a:pt x="520" y="586"/>
                  <a:pt x="520" y="583"/>
                  <a:pt x="522" y="581"/>
                </a:cubicBezTo>
                <a:cubicBezTo>
                  <a:pt x="533" y="572"/>
                  <a:pt x="544" y="563"/>
                  <a:pt x="554" y="553"/>
                </a:cubicBezTo>
                <a:cubicBezTo>
                  <a:pt x="556" y="551"/>
                  <a:pt x="559" y="551"/>
                  <a:pt x="561" y="553"/>
                </a:cubicBezTo>
                <a:cubicBezTo>
                  <a:pt x="563" y="555"/>
                  <a:pt x="563" y="559"/>
                  <a:pt x="561" y="561"/>
                </a:cubicBezTo>
                <a:cubicBezTo>
                  <a:pt x="551" y="571"/>
                  <a:pt x="540" y="580"/>
                  <a:pt x="529" y="589"/>
                </a:cubicBezTo>
                <a:cubicBezTo>
                  <a:pt x="528" y="590"/>
                  <a:pt x="527" y="590"/>
                  <a:pt x="526" y="590"/>
                </a:cubicBezTo>
                <a:close/>
                <a:moveTo>
                  <a:pt x="100" y="563"/>
                </a:moveTo>
                <a:cubicBezTo>
                  <a:pt x="99" y="563"/>
                  <a:pt x="98" y="562"/>
                  <a:pt x="97" y="561"/>
                </a:cubicBezTo>
                <a:cubicBezTo>
                  <a:pt x="86" y="551"/>
                  <a:pt x="77" y="540"/>
                  <a:pt x="68" y="529"/>
                </a:cubicBezTo>
                <a:cubicBezTo>
                  <a:pt x="66" y="526"/>
                  <a:pt x="67" y="523"/>
                  <a:pt x="69" y="521"/>
                </a:cubicBezTo>
                <a:cubicBezTo>
                  <a:pt x="71" y="520"/>
                  <a:pt x="75" y="520"/>
                  <a:pt x="77" y="522"/>
                </a:cubicBezTo>
                <a:cubicBezTo>
                  <a:pt x="85" y="533"/>
                  <a:pt x="94" y="544"/>
                  <a:pt x="104" y="554"/>
                </a:cubicBezTo>
                <a:cubicBezTo>
                  <a:pt x="106" y="556"/>
                  <a:pt x="106" y="559"/>
                  <a:pt x="104" y="561"/>
                </a:cubicBezTo>
                <a:cubicBezTo>
                  <a:pt x="103" y="562"/>
                  <a:pt x="102" y="563"/>
                  <a:pt x="100" y="563"/>
                </a:cubicBezTo>
                <a:close/>
                <a:moveTo>
                  <a:pt x="585" y="531"/>
                </a:moveTo>
                <a:cubicBezTo>
                  <a:pt x="584" y="531"/>
                  <a:pt x="583" y="530"/>
                  <a:pt x="582" y="529"/>
                </a:cubicBezTo>
                <a:cubicBezTo>
                  <a:pt x="580" y="528"/>
                  <a:pt x="579" y="524"/>
                  <a:pt x="581" y="522"/>
                </a:cubicBezTo>
                <a:cubicBezTo>
                  <a:pt x="589" y="511"/>
                  <a:pt x="597" y="499"/>
                  <a:pt x="604" y="488"/>
                </a:cubicBezTo>
                <a:cubicBezTo>
                  <a:pt x="606" y="485"/>
                  <a:pt x="609" y="484"/>
                  <a:pt x="611" y="486"/>
                </a:cubicBezTo>
                <a:cubicBezTo>
                  <a:pt x="614" y="487"/>
                  <a:pt x="615" y="490"/>
                  <a:pt x="613" y="493"/>
                </a:cubicBezTo>
                <a:cubicBezTo>
                  <a:pt x="606" y="505"/>
                  <a:pt x="598" y="517"/>
                  <a:pt x="589" y="529"/>
                </a:cubicBezTo>
                <a:cubicBezTo>
                  <a:pt x="588" y="530"/>
                  <a:pt x="587" y="531"/>
                  <a:pt x="585" y="531"/>
                </a:cubicBezTo>
                <a:close/>
                <a:moveTo>
                  <a:pt x="49" y="496"/>
                </a:moveTo>
                <a:cubicBezTo>
                  <a:pt x="47" y="496"/>
                  <a:pt x="45" y="495"/>
                  <a:pt x="44" y="493"/>
                </a:cubicBezTo>
                <a:cubicBezTo>
                  <a:pt x="37" y="481"/>
                  <a:pt x="31" y="468"/>
                  <a:pt x="25" y="455"/>
                </a:cubicBezTo>
                <a:cubicBezTo>
                  <a:pt x="24" y="452"/>
                  <a:pt x="25" y="449"/>
                  <a:pt x="28" y="448"/>
                </a:cubicBezTo>
                <a:cubicBezTo>
                  <a:pt x="31" y="447"/>
                  <a:pt x="34" y="448"/>
                  <a:pt x="35" y="451"/>
                </a:cubicBezTo>
                <a:cubicBezTo>
                  <a:pt x="40" y="463"/>
                  <a:pt x="46" y="476"/>
                  <a:pt x="53" y="488"/>
                </a:cubicBezTo>
                <a:cubicBezTo>
                  <a:pt x="55" y="490"/>
                  <a:pt x="54" y="494"/>
                  <a:pt x="51" y="495"/>
                </a:cubicBezTo>
                <a:cubicBezTo>
                  <a:pt x="51" y="495"/>
                  <a:pt x="50" y="496"/>
                  <a:pt x="49" y="496"/>
                </a:cubicBezTo>
                <a:close/>
                <a:moveTo>
                  <a:pt x="627" y="458"/>
                </a:moveTo>
                <a:cubicBezTo>
                  <a:pt x="627" y="458"/>
                  <a:pt x="626" y="457"/>
                  <a:pt x="625" y="457"/>
                </a:cubicBezTo>
                <a:cubicBezTo>
                  <a:pt x="623" y="456"/>
                  <a:pt x="621" y="453"/>
                  <a:pt x="623" y="450"/>
                </a:cubicBezTo>
                <a:cubicBezTo>
                  <a:pt x="628" y="437"/>
                  <a:pt x="632" y="424"/>
                  <a:pt x="636" y="411"/>
                </a:cubicBezTo>
                <a:cubicBezTo>
                  <a:pt x="637" y="408"/>
                  <a:pt x="640" y="406"/>
                  <a:pt x="642" y="407"/>
                </a:cubicBezTo>
                <a:cubicBezTo>
                  <a:pt x="645" y="408"/>
                  <a:pt x="647" y="411"/>
                  <a:pt x="646" y="414"/>
                </a:cubicBezTo>
                <a:cubicBezTo>
                  <a:pt x="642" y="427"/>
                  <a:pt x="638" y="441"/>
                  <a:pt x="632" y="454"/>
                </a:cubicBezTo>
                <a:cubicBezTo>
                  <a:pt x="631" y="456"/>
                  <a:pt x="630" y="458"/>
                  <a:pt x="627" y="458"/>
                </a:cubicBezTo>
                <a:close/>
                <a:moveTo>
                  <a:pt x="16" y="418"/>
                </a:moveTo>
                <a:cubicBezTo>
                  <a:pt x="14" y="418"/>
                  <a:pt x="12" y="416"/>
                  <a:pt x="11" y="414"/>
                </a:cubicBezTo>
                <a:cubicBezTo>
                  <a:pt x="8" y="400"/>
                  <a:pt x="5" y="386"/>
                  <a:pt x="3" y="372"/>
                </a:cubicBezTo>
                <a:cubicBezTo>
                  <a:pt x="3" y="369"/>
                  <a:pt x="5" y="366"/>
                  <a:pt x="8" y="366"/>
                </a:cubicBezTo>
                <a:cubicBezTo>
                  <a:pt x="10" y="365"/>
                  <a:pt x="13" y="367"/>
                  <a:pt x="13" y="370"/>
                </a:cubicBezTo>
                <a:cubicBezTo>
                  <a:pt x="15" y="384"/>
                  <a:pt x="18" y="398"/>
                  <a:pt x="22" y="411"/>
                </a:cubicBezTo>
                <a:cubicBezTo>
                  <a:pt x="22" y="414"/>
                  <a:pt x="21" y="417"/>
                  <a:pt x="18" y="418"/>
                </a:cubicBezTo>
                <a:cubicBezTo>
                  <a:pt x="17" y="418"/>
                  <a:pt x="17" y="418"/>
                  <a:pt x="16" y="418"/>
                </a:cubicBezTo>
                <a:close/>
                <a:moveTo>
                  <a:pt x="649" y="376"/>
                </a:moveTo>
                <a:cubicBezTo>
                  <a:pt x="649" y="376"/>
                  <a:pt x="649" y="376"/>
                  <a:pt x="649" y="376"/>
                </a:cubicBezTo>
                <a:cubicBezTo>
                  <a:pt x="646" y="376"/>
                  <a:pt x="644" y="373"/>
                  <a:pt x="644" y="370"/>
                </a:cubicBezTo>
                <a:cubicBezTo>
                  <a:pt x="646" y="356"/>
                  <a:pt x="647" y="342"/>
                  <a:pt x="647" y="329"/>
                </a:cubicBezTo>
                <a:cubicBezTo>
                  <a:pt x="647" y="328"/>
                  <a:pt x="647" y="328"/>
                  <a:pt x="647" y="328"/>
                </a:cubicBezTo>
                <a:cubicBezTo>
                  <a:pt x="647" y="325"/>
                  <a:pt x="649" y="322"/>
                  <a:pt x="652" y="322"/>
                </a:cubicBezTo>
                <a:cubicBezTo>
                  <a:pt x="655" y="322"/>
                  <a:pt x="657" y="325"/>
                  <a:pt x="657" y="328"/>
                </a:cubicBezTo>
                <a:cubicBezTo>
                  <a:pt x="657" y="329"/>
                  <a:pt x="657" y="329"/>
                  <a:pt x="657" y="329"/>
                </a:cubicBezTo>
                <a:cubicBezTo>
                  <a:pt x="657" y="343"/>
                  <a:pt x="656" y="357"/>
                  <a:pt x="654" y="371"/>
                </a:cubicBezTo>
                <a:cubicBezTo>
                  <a:pt x="654" y="374"/>
                  <a:pt x="652" y="376"/>
                  <a:pt x="649" y="376"/>
                </a:cubicBezTo>
                <a:close/>
                <a:moveTo>
                  <a:pt x="5" y="334"/>
                </a:moveTo>
                <a:cubicBezTo>
                  <a:pt x="2" y="334"/>
                  <a:pt x="0" y="332"/>
                  <a:pt x="0" y="329"/>
                </a:cubicBezTo>
                <a:cubicBezTo>
                  <a:pt x="0" y="329"/>
                  <a:pt x="0" y="329"/>
                  <a:pt x="0" y="329"/>
                </a:cubicBezTo>
                <a:cubicBezTo>
                  <a:pt x="0" y="314"/>
                  <a:pt x="1" y="300"/>
                  <a:pt x="3" y="286"/>
                </a:cubicBezTo>
                <a:cubicBezTo>
                  <a:pt x="3" y="283"/>
                  <a:pt x="6" y="281"/>
                  <a:pt x="9" y="281"/>
                </a:cubicBezTo>
                <a:cubicBezTo>
                  <a:pt x="12" y="282"/>
                  <a:pt x="14" y="284"/>
                  <a:pt x="13" y="287"/>
                </a:cubicBezTo>
                <a:cubicBezTo>
                  <a:pt x="12" y="301"/>
                  <a:pt x="11" y="315"/>
                  <a:pt x="11" y="329"/>
                </a:cubicBezTo>
                <a:cubicBezTo>
                  <a:pt x="11" y="329"/>
                  <a:pt x="11" y="329"/>
                  <a:pt x="11" y="329"/>
                </a:cubicBezTo>
                <a:cubicBezTo>
                  <a:pt x="11" y="332"/>
                  <a:pt x="8" y="334"/>
                  <a:pt x="5" y="334"/>
                </a:cubicBezTo>
                <a:close/>
                <a:moveTo>
                  <a:pt x="649" y="291"/>
                </a:moveTo>
                <a:cubicBezTo>
                  <a:pt x="647" y="291"/>
                  <a:pt x="644" y="289"/>
                  <a:pt x="644" y="286"/>
                </a:cubicBezTo>
                <a:cubicBezTo>
                  <a:pt x="642" y="273"/>
                  <a:pt x="639" y="259"/>
                  <a:pt x="636" y="246"/>
                </a:cubicBezTo>
                <a:cubicBezTo>
                  <a:pt x="635" y="243"/>
                  <a:pt x="637" y="240"/>
                  <a:pt x="639" y="239"/>
                </a:cubicBezTo>
                <a:cubicBezTo>
                  <a:pt x="642" y="238"/>
                  <a:pt x="645" y="240"/>
                  <a:pt x="646" y="243"/>
                </a:cubicBezTo>
                <a:cubicBezTo>
                  <a:pt x="650" y="257"/>
                  <a:pt x="652" y="271"/>
                  <a:pt x="654" y="285"/>
                </a:cubicBezTo>
                <a:cubicBezTo>
                  <a:pt x="655" y="288"/>
                  <a:pt x="653" y="290"/>
                  <a:pt x="650" y="291"/>
                </a:cubicBezTo>
                <a:cubicBezTo>
                  <a:pt x="650" y="291"/>
                  <a:pt x="649" y="291"/>
                  <a:pt x="649" y="291"/>
                </a:cubicBezTo>
                <a:close/>
                <a:moveTo>
                  <a:pt x="16" y="251"/>
                </a:moveTo>
                <a:cubicBezTo>
                  <a:pt x="16" y="251"/>
                  <a:pt x="15" y="250"/>
                  <a:pt x="15" y="250"/>
                </a:cubicBezTo>
                <a:cubicBezTo>
                  <a:pt x="12" y="250"/>
                  <a:pt x="10" y="247"/>
                  <a:pt x="11" y="244"/>
                </a:cubicBezTo>
                <a:cubicBezTo>
                  <a:pt x="15" y="230"/>
                  <a:pt x="19" y="216"/>
                  <a:pt x="25" y="203"/>
                </a:cubicBezTo>
                <a:cubicBezTo>
                  <a:pt x="26" y="200"/>
                  <a:pt x="29" y="199"/>
                  <a:pt x="32" y="200"/>
                </a:cubicBezTo>
                <a:cubicBezTo>
                  <a:pt x="35" y="201"/>
                  <a:pt x="36" y="204"/>
                  <a:pt x="35" y="207"/>
                </a:cubicBezTo>
                <a:cubicBezTo>
                  <a:pt x="29" y="220"/>
                  <a:pt x="25" y="233"/>
                  <a:pt x="21" y="247"/>
                </a:cubicBezTo>
                <a:cubicBezTo>
                  <a:pt x="21" y="249"/>
                  <a:pt x="19" y="251"/>
                  <a:pt x="16" y="251"/>
                </a:cubicBezTo>
                <a:close/>
                <a:moveTo>
                  <a:pt x="627" y="209"/>
                </a:moveTo>
                <a:cubicBezTo>
                  <a:pt x="625" y="209"/>
                  <a:pt x="623" y="208"/>
                  <a:pt x="622" y="206"/>
                </a:cubicBezTo>
                <a:cubicBezTo>
                  <a:pt x="617" y="193"/>
                  <a:pt x="611" y="181"/>
                  <a:pt x="604" y="169"/>
                </a:cubicBezTo>
                <a:cubicBezTo>
                  <a:pt x="602" y="166"/>
                  <a:pt x="603" y="163"/>
                  <a:pt x="606" y="162"/>
                </a:cubicBezTo>
                <a:cubicBezTo>
                  <a:pt x="608" y="160"/>
                  <a:pt x="611" y="161"/>
                  <a:pt x="613" y="164"/>
                </a:cubicBezTo>
                <a:cubicBezTo>
                  <a:pt x="620" y="176"/>
                  <a:pt x="627" y="189"/>
                  <a:pt x="632" y="202"/>
                </a:cubicBezTo>
                <a:cubicBezTo>
                  <a:pt x="633" y="205"/>
                  <a:pt x="632" y="208"/>
                  <a:pt x="629" y="209"/>
                </a:cubicBezTo>
                <a:cubicBezTo>
                  <a:pt x="629" y="209"/>
                  <a:pt x="628" y="209"/>
                  <a:pt x="627" y="209"/>
                </a:cubicBezTo>
                <a:close/>
                <a:moveTo>
                  <a:pt x="48" y="173"/>
                </a:moveTo>
                <a:cubicBezTo>
                  <a:pt x="48" y="173"/>
                  <a:pt x="47" y="172"/>
                  <a:pt x="46" y="172"/>
                </a:cubicBezTo>
                <a:cubicBezTo>
                  <a:pt x="43" y="170"/>
                  <a:pt x="42" y="167"/>
                  <a:pt x="44" y="165"/>
                </a:cubicBezTo>
                <a:cubicBezTo>
                  <a:pt x="51" y="152"/>
                  <a:pt x="59" y="140"/>
                  <a:pt x="68" y="129"/>
                </a:cubicBezTo>
                <a:cubicBezTo>
                  <a:pt x="70" y="126"/>
                  <a:pt x="73" y="126"/>
                  <a:pt x="75" y="128"/>
                </a:cubicBezTo>
                <a:cubicBezTo>
                  <a:pt x="78" y="130"/>
                  <a:pt x="78" y="133"/>
                  <a:pt x="76" y="135"/>
                </a:cubicBezTo>
                <a:cubicBezTo>
                  <a:pt x="68" y="146"/>
                  <a:pt x="60" y="158"/>
                  <a:pt x="53" y="170"/>
                </a:cubicBezTo>
                <a:cubicBezTo>
                  <a:pt x="52" y="172"/>
                  <a:pt x="50" y="173"/>
                  <a:pt x="48" y="173"/>
                </a:cubicBezTo>
                <a:close/>
                <a:moveTo>
                  <a:pt x="585" y="137"/>
                </a:moveTo>
                <a:cubicBezTo>
                  <a:pt x="583" y="137"/>
                  <a:pt x="582" y="136"/>
                  <a:pt x="581" y="134"/>
                </a:cubicBezTo>
                <a:cubicBezTo>
                  <a:pt x="572" y="124"/>
                  <a:pt x="563" y="113"/>
                  <a:pt x="553" y="103"/>
                </a:cubicBezTo>
                <a:cubicBezTo>
                  <a:pt x="551" y="101"/>
                  <a:pt x="551" y="98"/>
                  <a:pt x="553" y="96"/>
                </a:cubicBezTo>
                <a:cubicBezTo>
                  <a:pt x="555" y="94"/>
                  <a:pt x="559" y="94"/>
                  <a:pt x="561" y="96"/>
                </a:cubicBezTo>
                <a:cubicBezTo>
                  <a:pt x="571" y="106"/>
                  <a:pt x="580" y="117"/>
                  <a:pt x="589" y="128"/>
                </a:cubicBezTo>
                <a:cubicBezTo>
                  <a:pt x="591" y="130"/>
                  <a:pt x="590" y="134"/>
                  <a:pt x="588" y="135"/>
                </a:cubicBezTo>
                <a:cubicBezTo>
                  <a:pt x="587" y="136"/>
                  <a:pt x="586" y="137"/>
                  <a:pt x="585" y="137"/>
                </a:cubicBezTo>
                <a:close/>
                <a:moveTo>
                  <a:pt x="100" y="106"/>
                </a:moveTo>
                <a:cubicBezTo>
                  <a:pt x="98" y="106"/>
                  <a:pt x="97" y="105"/>
                  <a:pt x="96" y="104"/>
                </a:cubicBezTo>
                <a:cubicBezTo>
                  <a:pt x="94" y="102"/>
                  <a:pt x="94" y="99"/>
                  <a:pt x="96" y="96"/>
                </a:cubicBezTo>
                <a:cubicBezTo>
                  <a:pt x="106" y="86"/>
                  <a:pt x="117" y="77"/>
                  <a:pt x="128" y="68"/>
                </a:cubicBezTo>
                <a:cubicBezTo>
                  <a:pt x="131" y="66"/>
                  <a:pt x="134" y="67"/>
                  <a:pt x="136" y="69"/>
                </a:cubicBezTo>
                <a:cubicBezTo>
                  <a:pt x="138" y="71"/>
                  <a:pt x="137" y="75"/>
                  <a:pt x="135" y="76"/>
                </a:cubicBezTo>
                <a:cubicBezTo>
                  <a:pt x="124" y="85"/>
                  <a:pt x="113" y="94"/>
                  <a:pt x="104" y="104"/>
                </a:cubicBezTo>
                <a:cubicBezTo>
                  <a:pt x="103" y="105"/>
                  <a:pt x="101" y="106"/>
                  <a:pt x="100" y="106"/>
                </a:cubicBezTo>
                <a:close/>
                <a:moveTo>
                  <a:pt x="525" y="77"/>
                </a:moveTo>
                <a:cubicBezTo>
                  <a:pt x="524" y="77"/>
                  <a:pt x="523" y="77"/>
                  <a:pt x="522" y="76"/>
                </a:cubicBezTo>
                <a:cubicBezTo>
                  <a:pt x="511" y="67"/>
                  <a:pt x="499" y="60"/>
                  <a:pt x="487" y="53"/>
                </a:cubicBezTo>
                <a:cubicBezTo>
                  <a:pt x="485" y="51"/>
                  <a:pt x="484" y="48"/>
                  <a:pt x="485" y="46"/>
                </a:cubicBezTo>
                <a:cubicBezTo>
                  <a:pt x="487" y="43"/>
                  <a:pt x="490" y="42"/>
                  <a:pt x="492" y="44"/>
                </a:cubicBezTo>
                <a:cubicBezTo>
                  <a:pt x="505" y="51"/>
                  <a:pt x="517" y="59"/>
                  <a:pt x="528" y="67"/>
                </a:cubicBezTo>
                <a:cubicBezTo>
                  <a:pt x="531" y="69"/>
                  <a:pt x="531" y="73"/>
                  <a:pt x="529" y="75"/>
                </a:cubicBezTo>
                <a:cubicBezTo>
                  <a:pt x="528" y="76"/>
                  <a:pt x="527" y="77"/>
                  <a:pt x="525" y="77"/>
                </a:cubicBezTo>
                <a:close/>
                <a:moveTo>
                  <a:pt x="167" y="54"/>
                </a:moveTo>
                <a:cubicBezTo>
                  <a:pt x="165" y="54"/>
                  <a:pt x="163" y="53"/>
                  <a:pt x="162" y="51"/>
                </a:cubicBezTo>
                <a:cubicBezTo>
                  <a:pt x="161" y="49"/>
                  <a:pt x="161" y="46"/>
                  <a:pt x="164" y="44"/>
                </a:cubicBezTo>
                <a:cubicBezTo>
                  <a:pt x="176" y="37"/>
                  <a:pt x="189" y="31"/>
                  <a:pt x="202" y="25"/>
                </a:cubicBezTo>
                <a:cubicBezTo>
                  <a:pt x="205" y="24"/>
                  <a:pt x="208" y="25"/>
                  <a:pt x="209" y="28"/>
                </a:cubicBezTo>
                <a:cubicBezTo>
                  <a:pt x="211" y="31"/>
                  <a:pt x="209" y="34"/>
                  <a:pt x="207" y="35"/>
                </a:cubicBezTo>
                <a:cubicBezTo>
                  <a:pt x="194" y="40"/>
                  <a:pt x="181" y="46"/>
                  <a:pt x="169" y="53"/>
                </a:cubicBezTo>
                <a:cubicBezTo>
                  <a:pt x="168" y="54"/>
                  <a:pt x="168" y="54"/>
                  <a:pt x="167" y="54"/>
                </a:cubicBezTo>
                <a:close/>
                <a:moveTo>
                  <a:pt x="452" y="35"/>
                </a:moveTo>
                <a:cubicBezTo>
                  <a:pt x="451" y="35"/>
                  <a:pt x="451" y="35"/>
                  <a:pt x="450" y="34"/>
                </a:cubicBezTo>
                <a:cubicBezTo>
                  <a:pt x="437" y="29"/>
                  <a:pt x="424" y="25"/>
                  <a:pt x="410" y="21"/>
                </a:cubicBezTo>
                <a:cubicBezTo>
                  <a:pt x="408" y="20"/>
                  <a:pt x="406" y="18"/>
                  <a:pt x="407" y="15"/>
                </a:cubicBezTo>
                <a:cubicBezTo>
                  <a:pt x="407" y="12"/>
                  <a:pt x="410" y="10"/>
                  <a:pt x="413" y="11"/>
                </a:cubicBezTo>
                <a:cubicBezTo>
                  <a:pt x="427" y="15"/>
                  <a:pt x="441" y="19"/>
                  <a:pt x="454" y="25"/>
                </a:cubicBezTo>
                <a:cubicBezTo>
                  <a:pt x="457" y="26"/>
                  <a:pt x="458" y="29"/>
                  <a:pt x="457" y="32"/>
                </a:cubicBezTo>
                <a:cubicBezTo>
                  <a:pt x="456" y="34"/>
                  <a:pt x="454" y="35"/>
                  <a:pt x="452" y="35"/>
                </a:cubicBezTo>
                <a:close/>
                <a:moveTo>
                  <a:pt x="244" y="22"/>
                </a:moveTo>
                <a:cubicBezTo>
                  <a:pt x="242" y="22"/>
                  <a:pt x="240" y="20"/>
                  <a:pt x="239" y="18"/>
                </a:cubicBezTo>
                <a:cubicBezTo>
                  <a:pt x="239" y="15"/>
                  <a:pt x="240" y="12"/>
                  <a:pt x="243" y="11"/>
                </a:cubicBezTo>
                <a:cubicBezTo>
                  <a:pt x="257" y="8"/>
                  <a:pt x="271" y="5"/>
                  <a:pt x="285" y="3"/>
                </a:cubicBezTo>
                <a:cubicBezTo>
                  <a:pt x="288" y="2"/>
                  <a:pt x="291" y="4"/>
                  <a:pt x="291" y="7"/>
                </a:cubicBezTo>
                <a:cubicBezTo>
                  <a:pt x="292" y="10"/>
                  <a:pt x="290" y="13"/>
                  <a:pt x="287" y="13"/>
                </a:cubicBezTo>
                <a:cubicBezTo>
                  <a:pt x="273" y="15"/>
                  <a:pt x="259" y="18"/>
                  <a:pt x="246" y="21"/>
                </a:cubicBezTo>
                <a:cubicBezTo>
                  <a:pt x="245" y="22"/>
                  <a:pt x="245" y="22"/>
                  <a:pt x="244" y="22"/>
                </a:cubicBezTo>
                <a:close/>
                <a:moveTo>
                  <a:pt x="370" y="13"/>
                </a:moveTo>
                <a:cubicBezTo>
                  <a:pt x="370" y="13"/>
                  <a:pt x="370" y="13"/>
                  <a:pt x="370" y="13"/>
                </a:cubicBezTo>
                <a:cubicBezTo>
                  <a:pt x="356" y="11"/>
                  <a:pt x="342" y="11"/>
                  <a:pt x="329" y="11"/>
                </a:cubicBezTo>
                <a:cubicBezTo>
                  <a:pt x="328" y="11"/>
                  <a:pt x="328" y="11"/>
                  <a:pt x="328" y="11"/>
                </a:cubicBezTo>
                <a:cubicBezTo>
                  <a:pt x="325" y="11"/>
                  <a:pt x="323" y="8"/>
                  <a:pt x="323" y="5"/>
                </a:cubicBezTo>
                <a:cubicBezTo>
                  <a:pt x="323" y="2"/>
                  <a:pt x="325" y="0"/>
                  <a:pt x="328" y="0"/>
                </a:cubicBezTo>
                <a:cubicBezTo>
                  <a:pt x="329" y="0"/>
                  <a:pt x="329" y="0"/>
                  <a:pt x="329" y="0"/>
                </a:cubicBezTo>
                <a:cubicBezTo>
                  <a:pt x="343" y="0"/>
                  <a:pt x="357" y="1"/>
                  <a:pt x="371" y="3"/>
                </a:cubicBezTo>
                <a:cubicBezTo>
                  <a:pt x="374" y="3"/>
                  <a:pt x="376" y="6"/>
                  <a:pt x="376" y="9"/>
                </a:cubicBezTo>
                <a:cubicBezTo>
                  <a:pt x="375" y="11"/>
                  <a:pt x="373" y="13"/>
                  <a:pt x="370" y="13"/>
                </a:cubicBezTo>
                <a:close/>
              </a:path>
            </a:pathLst>
          </a:custGeom>
          <a:solidFill>
            <a:schemeClr val="accent3"/>
          </a:solidFill>
          <a:ln>
            <a:noFill/>
          </a:ln>
        </p:spPr>
        <p:txBody>
          <a:bodyPr vert="horz" wrap="square" lIns="96435" tIns="48218" rIns="96435" bIns="48218" numCol="1" anchor="t" anchorCtr="0" compatLnSpc="1"/>
          <a:lstStyle/>
          <a:p>
            <a:endParaRPr lang="en-US">
              <a:latin typeface="+mn-lt"/>
              <a:ea typeface="+mn-ea"/>
              <a:cs typeface="+mn-ea"/>
              <a:sym typeface="+mn-lt"/>
            </a:endParaRPr>
          </a:p>
        </p:txBody>
      </p:sp>
      <p:sp>
        <p:nvSpPr>
          <p:cNvPr id="77" name="Oval 5"/>
          <p:cNvSpPr>
            <a:spLocks noChangeArrowheads="1"/>
          </p:cNvSpPr>
          <p:nvPr/>
        </p:nvSpPr>
        <p:spPr bwMode="auto">
          <a:xfrm>
            <a:off x="9495359" y="2358424"/>
            <a:ext cx="1263080" cy="1265003"/>
          </a:xfrm>
          <a:prstGeom prst="ellipse">
            <a:avLst/>
          </a:prstGeom>
          <a:solidFill>
            <a:schemeClr val="accent4"/>
          </a:solidFill>
          <a:ln>
            <a:noFill/>
          </a:ln>
        </p:spPr>
        <p:txBody>
          <a:bodyPr vert="horz" wrap="square" lIns="96435" tIns="48218" rIns="96435" bIns="48218" numCol="1" anchor="t" anchorCtr="0" compatLnSpc="1"/>
          <a:lstStyle/>
          <a:p>
            <a:endParaRPr lang="en-US">
              <a:latin typeface="+mn-lt"/>
              <a:ea typeface="+mn-ea"/>
              <a:cs typeface="+mn-ea"/>
              <a:sym typeface="+mn-lt"/>
            </a:endParaRPr>
          </a:p>
        </p:txBody>
      </p:sp>
      <p:sp>
        <p:nvSpPr>
          <p:cNvPr id="79" name="Freeform 15"/>
          <p:cNvSpPr>
            <a:spLocks noEditPoints="1"/>
          </p:cNvSpPr>
          <p:nvPr/>
        </p:nvSpPr>
        <p:spPr bwMode="auto">
          <a:xfrm>
            <a:off x="9378086" y="2243074"/>
            <a:ext cx="1495702" cy="1495702"/>
          </a:xfrm>
          <a:custGeom>
            <a:avLst/>
            <a:gdLst>
              <a:gd name="T0" fmla="*/ 281 w 657"/>
              <a:gd name="T1" fmla="*/ 648 h 657"/>
              <a:gd name="T2" fmla="*/ 329 w 657"/>
              <a:gd name="T3" fmla="*/ 657 h 657"/>
              <a:gd name="T4" fmla="*/ 411 w 657"/>
              <a:gd name="T5" fmla="*/ 636 h 657"/>
              <a:gd name="T6" fmla="*/ 371 w 657"/>
              <a:gd name="T7" fmla="*/ 654 h 657"/>
              <a:gd name="T8" fmla="*/ 200 w 657"/>
              <a:gd name="T9" fmla="*/ 625 h 657"/>
              <a:gd name="T10" fmla="*/ 245 w 657"/>
              <a:gd name="T11" fmla="*/ 646 h 657"/>
              <a:gd name="T12" fmla="*/ 488 w 657"/>
              <a:gd name="T13" fmla="*/ 604 h 657"/>
              <a:gd name="T14" fmla="*/ 453 w 657"/>
              <a:gd name="T15" fmla="*/ 633 h 657"/>
              <a:gd name="T16" fmla="*/ 128 w 657"/>
              <a:gd name="T17" fmla="*/ 582 h 657"/>
              <a:gd name="T18" fmla="*/ 167 w 657"/>
              <a:gd name="T19" fmla="*/ 614 h 657"/>
              <a:gd name="T20" fmla="*/ 554 w 657"/>
              <a:gd name="T21" fmla="*/ 553 h 657"/>
              <a:gd name="T22" fmla="*/ 526 w 657"/>
              <a:gd name="T23" fmla="*/ 590 h 657"/>
              <a:gd name="T24" fmla="*/ 69 w 657"/>
              <a:gd name="T25" fmla="*/ 521 h 657"/>
              <a:gd name="T26" fmla="*/ 100 w 657"/>
              <a:gd name="T27" fmla="*/ 563 h 657"/>
              <a:gd name="T28" fmla="*/ 604 w 657"/>
              <a:gd name="T29" fmla="*/ 488 h 657"/>
              <a:gd name="T30" fmla="*/ 585 w 657"/>
              <a:gd name="T31" fmla="*/ 531 h 657"/>
              <a:gd name="T32" fmla="*/ 28 w 657"/>
              <a:gd name="T33" fmla="*/ 448 h 657"/>
              <a:gd name="T34" fmla="*/ 49 w 657"/>
              <a:gd name="T35" fmla="*/ 496 h 657"/>
              <a:gd name="T36" fmla="*/ 636 w 657"/>
              <a:gd name="T37" fmla="*/ 411 h 657"/>
              <a:gd name="T38" fmla="*/ 627 w 657"/>
              <a:gd name="T39" fmla="*/ 458 h 657"/>
              <a:gd name="T40" fmla="*/ 8 w 657"/>
              <a:gd name="T41" fmla="*/ 366 h 657"/>
              <a:gd name="T42" fmla="*/ 16 w 657"/>
              <a:gd name="T43" fmla="*/ 418 h 657"/>
              <a:gd name="T44" fmla="*/ 647 w 657"/>
              <a:gd name="T45" fmla="*/ 329 h 657"/>
              <a:gd name="T46" fmla="*/ 657 w 657"/>
              <a:gd name="T47" fmla="*/ 329 h 657"/>
              <a:gd name="T48" fmla="*/ 0 w 657"/>
              <a:gd name="T49" fmla="*/ 329 h 657"/>
              <a:gd name="T50" fmla="*/ 13 w 657"/>
              <a:gd name="T51" fmla="*/ 287 h 657"/>
              <a:gd name="T52" fmla="*/ 649 w 657"/>
              <a:gd name="T53" fmla="*/ 291 h 657"/>
              <a:gd name="T54" fmla="*/ 646 w 657"/>
              <a:gd name="T55" fmla="*/ 243 h 657"/>
              <a:gd name="T56" fmla="*/ 16 w 657"/>
              <a:gd name="T57" fmla="*/ 251 h 657"/>
              <a:gd name="T58" fmla="*/ 32 w 657"/>
              <a:gd name="T59" fmla="*/ 200 h 657"/>
              <a:gd name="T60" fmla="*/ 627 w 657"/>
              <a:gd name="T61" fmla="*/ 209 h 657"/>
              <a:gd name="T62" fmla="*/ 613 w 657"/>
              <a:gd name="T63" fmla="*/ 164 h 657"/>
              <a:gd name="T64" fmla="*/ 48 w 657"/>
              <a:gd name="T65" fmla="*/ 173 h 657"/>
              <a:gd name="T66" fmla="*/ 75 w 657"/>
              <a:gd name="T67" fmla="*/ 128 h 657"/>
              <a:gd name="T68" fmla="*/ 585 w 657"/>
              <a:gd name="T69" fmla="*/ 137 h 657"/>
              <a:gd name="T70" fmla="*/ 561 w 657"/>
              <a:gd name="T71" fmla="*/ 96 h 657"/>
              <a:gd name="T72" fmla="*/ 100 w 657"/>
              <a:gd name="T73" fmla="*/ 106 h 657"/>
              <a:gd name="T74" fmla="*/ 136 w 657"/>
              <a:gd name="T75" fmla="*/ 69 h 657"/>
              <a:gd name="T76" fmla="*/ 525 w 657"/>
              <a:gd name="T77" fmla="*/ 77 h 657"/>
              <a:gd name="T78" fmla="*/ 492 w 657"/>
              <a:gd name="T79" fmla="*/ 44 h 657"/>
              <a:gd name="T80" fmla="*/ 167 w 657"/>
              <a:gd name="T81" fmla="*/ 54 h 657"/>
              <a:gd name="T82" fmla="*/ 209 w 657"/>
              <a:gd name="T83" fmla="*/ 28 h 657"/>
              <a:gd name="T84" fmla="*/ 452 w 657"/>
              <a:gd name="T85" fmla="*/ 35 h 657"/>
              <a:gd name="T86" fmla="*/ 413 w 657"/>
              <a:gd name="T87" fmla="*/ 11 h 657"/>
              <a:gd name="T88" fmla="*/ 244 w 657"/>
              <a:gd name="T89" fmla="*/ 22 h 657"/>
              <a:gd name="T90" fmla="*/ 291 w 657"/>
              <a:gd name="T91" fmla="*/ 7 h 657"/>
              <a:gd name="T92" fmla="*/ 370 w 657"/>
              <a:gd name="T93" fmla="*/ 13 h 657"/>
              <a:gd name="T94" fmla="*/ 323 w 657"/>
              <a:gd name="T95" fmla="*/ 5 h 657"/>
              <a:gd name="T96" fmla="*/ 376 w 657"/>
              <a:gd name="T97" fmla="*/ 9 h 6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657" h="657">
                <a:moveTo>
                  <a:pt x="329" y="657"/>
                </a:moveTo>
                <a:cubicBezTo>
                  <a:pt x="329" y="657"/>
                  <a:pt x="329" y="657"/>
                  <a:pt x="329" y="657"/>
                </a:cubicBezTo>
                <a:cubicBezTo>
                  <a:pt x="314" y="657"/>
                  <a:pt x="300" y="656"/>
                  <a:pt x="286" y="654"/>
                </a:cubicBezTo>
                <a:cubicBezTo>
                  <a:pt x="283" y="654"/>
                  <a:pt x="281" y="651"/>
                  <a:pt x="281" y="648"/>
                </a:cubicBezTo>
                <a:cubicBezTo>
                  <a:pt x="282" y="646"/>
                  <a:pt x="284" y="643"/>
                  <a:pt x="287" y="644"/>
                </a:cubicBezTo>
                <a:cubicBezTo>
                  <a:pt x="301" y="646"/>
                  <a:pt x="315" y="646"/>
                  <a:pt x="329" y="646"/>
                </a:cubicBezTo>
                <a:cubicBezTo>
                  <a:pt x="332" y="646"/>
                  <a:pt x="334" y="649"/>
                  <a:pt x="334" y="652"/>
                </a:cubicBezTo>
                <a:cubicBezTo>
                  <a:pt x="334" y="655"/>
                  <a:pt x="332" y="657"/>
                  <a:pt x="329" y="657"/>
                </a:cubicBezTo>
                <a:close/>
                <a:moveTo>
                  <a:pt x="371" y="654"/>
                </a:moveTo>
                <a:cubicBezTo>
                  <a:pt x="368" y="654"/>
                  <a:pt x="366" y="652"/>
                  <a:pt x="366" y="650"/>
                </a:cubicBezTo>
                <a:cubicBezTo>
                  <a:pt x="365" y="647"/>
                  <a:pt x="367" y="644"/>
                  <a:pt x="370" y="644"/>
                </a:cubicBezTo>
                <a:cubicBezTo>
                  <a:pt x="384" y="642"/>
                  <a:pt x="398" y="639"/>
                  <a:pt x="411" y="636"/>
                </a:cubicBezTo>
                <a:cubicBezTo>
                  <a:pt x="414" y="635"/>
                  <a:pt x="417" y="637"/>
                  <a:pt x="418" y="639"/>
                </a:cubicBezTo>
                <a:cubicBezTo>
                  <a:pt x="418" y="642"/>
                  <a:pt x="417" y="645"/>
                  <a:pt x="414" y="646"/>
                </a:cubicBezTo>
                <a:cubicBezTo>
                  <a:pt x="400" y="650"/>
                  <a:pt x="386" y="652"/>
                  <a:pt x="372" y="654"/>
                </a:cubicBezTo>
                <a:cubicBezTo>
                  <a:pt x="372" y="654"/>
                  <a:pt x="371" y="654"/>
                  <a:pt x="371" y="654"/>
                </a:cubicBezTo>
                <a:close/>
                <a:moveTo>
                  <a:pt x="245" y="646"/>
                </a:moveTo>
                <a:cubicBezTo>
                  <a:pt x="245" y="646"/>
                  <a:pt x="244" y="646"/>
                  <a:pt x="244" y="646"/>
                </a:cubicBezTo>
                <a:cubicBezTo>
                  <a:pt x="230" y="642"/>
                  <a:pt x="216" y="638"/>
                  <a:pt x="203" y="632"/>
                </a:cubicBezTo>
                <a:cubicBezTo>
                  <a:pt x="200" y="631"/>
                  <a:pt x="199" y="628"/>
                  <a:pt x="200" y="625"/>
                </a:cubicBezTo>
                <a:cubicBezTo>
                  <a:pt x="201" y="623"/>
                  <a:pt x="204" y="621"/>
                  <a:pt x="207" y="622"/>
                </a:cubicBezTo>
                <a:cubicBezTo>
                  <a:pt x="220" y="628"/>
                  <a:pt x="233" y="632"/>
                  <a:pt x="247" y="636"/>
                </a:cubicBezTo>
                <a:cubicBezTo>
                  <a:pt x="249" y="637"/>
                  <a:pt x="251" y="639"/>
                  <a:pt x="250" y="642"/>
                </a:cubicBezTo>
                <a:cubicBezTo>
                  <a:pt x="250" y="645"/>
                  <a:pt x="248" y="646"/>
                  <a:pt x="245" y="646"/>
                </a:cubicBezTo>
                <a:close/>
                <a:moveTo>
                  <a:pt x="453" y="633"/>
                </a:moveTo>
                <a:cubicBezTo>
                  <a:pt x="450" y="633"/>
                  <a:pt x="449" y="631"/>
                  <a:pt x="448" y="629"/>
                </a:cubicBezTo>
                <a:cubicBezTo>
                  <a:pt x="447" y="627"/>
                  <a:pt x="448" y="623"/>
                  <a:pt x="451" y="622"/>
                </a:cubicBezTo>
                <a:cubicBezTo>
                  <a:pt x="463" y="617"/>
                  <a:pt x="476" y="611"/>
                  <a:pt x="488" y="604"/>
                </a:cubicBezTo>
                <a:cubicBezTo>
                  <a:pt x="490" y="602"/>
                  <a:pt x="494" y="603"/>
                  <a:pt x="495" y="606"/>
                </a:cubicBezTo>
                <a:cubicBezTo>
                  <a:pt x="496" y="608"/>
                  <a:pt x="496" y="612"/>
                  <a:pt x="493" y="613"/>
                </a:cubicBezTo>
                <a:cubicBezTo>
                  <a:pt x="481" y="620"/>
                  <a:pt x="468" y="627"/>
                  <a:pt x="455" y="632"/>
                </a:cubicBezTo>
                <a:cubicBezTo>
                  <a:pt x="454" y="632"/>
                  <a:pt x="453" y="633"/>
                  <a:pt x="453" y="633"/>
                </a:cubicBezTo>
                <a:close/>
                <a:moveTo>
                  <a:pt x="167" y="614"/>
                </a:moveTo>
                <a:cubicBezTo>
                  <a:pt x="166" y="614"/>
                  <a:pt x="165" y="614"/>
                  <a:pt x="165" y="613"/>
                </a:cubicBezTo>
                <a:cubicBezTo>
                  <a:pt x="152" y="606"/>
                  <a:pt x="140" y="598"/>
                  <a:pt x="129" y="589"/>
                </a:cubicBezTo>
                <a:cubicBezTo>
                  <a:pt x="127" y="588"/>
                  <a:pt x="126" y="584"/>
                  <a:pt x="128" y="582"/>
                </a:cubicBezTo>
                <a:cubicBezTo>
                  <a:pt x="130" y="580"/>
                  <a:pt x="133" y="579"/>
                  <a:pt x="135" y="581"/>
                </a:cubicBezTo>
                <a:cubicBezTo>
                  <a:pt x="146" y="589"/>
                  <a:pt x="158" y="597"/>
                  <a:pt x="170" y="604"/>
                </a:cubicBezTo>
                <a:cubicBezTo>
                  <a:pt x="172" y="606"/>
                  <a:pt x="173" y="609"/>
                  <a:pt x="172" y="611"/>
                </a:cubicBezTo>
                <a:cubicBezTo>
                  <a:pt x="171" y="613"/>
                  <a:pt x="169" y="614"/>
                  <a:pt x="167" y="614"/>
                </a:cubicBezTo>
                <a:close/>
                <a:moveTo>
                  <a:pt x="526" y="590"/>
                </a:moveTo>
                <a:cubicBezTo>
                  <a:pt x="524" y="590"/>
                  <a:pt x="522" y="590"/>
                  <a:pt x="521" y="588"/>
                </a:cubicBezTo>
                <a:cubicBezTo>
                  <a:pt x="520" y="586"/>
                  <a:pt x="520" y="583"/>
                  <a:pt x="522" y="581"/>
                </a:cubicBezTo>
                <a:cubicBezTo>
                  <a:pt x="533" y="572"/>
                  <a:pt x="544" y="563"/>
                  <a:pt x="554" y="553"/>
                </a:cubicBezTo>
                <a:cubicBezTo>
                  <a:pt x="556" y="551"/>
                  <a:pt x="559" y="551"/>
                  <a:pt x="561" y="553"/>
                </a:cubicBezTo>
                <a:cubicBezTo>
                  <a:pt x="563" y="555"/>
                  <a:pt x="563" y="559"/>
                  <a:pt x="561" y="561"/>
                </a:cubicBezTo>
                <a:cubicBezTo>
                  <a:pt x="551" y="571"/>
                  <a:pt x="540" y="580"/>
                  <a:pt x="529" y="589"/>
                </a:cubicBezTo>
                <a:cubicBezTo>
                  <a:pt x="528" y="590"/>
                  <a:pt x="527" y="590"/>
                  <a:pt x="526" y="590"/>
                </a:cubicBezTo>
                <a:close/>
                <a:moveTo>
                  <a:pt x="100" y="563"/>
                </a:moveTo>
                <a:cubicBezTo>
                  <a:pt x="99" y="563"/>
                  <a:pt x="98" y="562"/>
                  <a:pt x="97" y="561"/>
                </a:cubicBezTo>
                <a:cubicBezTo>
                  <a:pt x="86" y="551"/>
                  <a:pt x="77" y="540"/>
                  <a:pt x="68" y="529"/>
                </a:cubicBezTo>
                <a:cubicBezTo>
                  <a:pt x="66" y="526"/>
                  <a:pt x="67" y="523"/>
                  <a:pt x="69" y="521"/>
                </a:cubicBezTo>
                <a:cubicBezTo>
                  <a:pt x="71" y="520"/>
                  <a:pt x="75" y="520"/>
                  <a:pt x="77" y="522"/>
                </a:cubicBezTo>
                <a:cubicBezTo>
                  <a:pt x="85" y="533"/>
                  <a:pt x="94" y="544"/>
                  <a:pt x="104" y="554"/>
                </a:cubicBezTo>
                <a:cubicBezTo>
                  <a:pt x="106" y="556"/>
                  <a:pt x="106" y="559"/>
                  <a:pt x="104" y="561"/>
                </a:cubicBezTo>
                <a:cubicBezTo>
                  <a:pt x="103" y="562"/>
                  <a:pt x="102" y="563"/>
                  <a:pt x="100" y="563"/>
                </a:cubicBezTo>
                <a:close/>
                <a:moveTo>
                  <a:pt x="585" y="531"/>
                </a:moveTo>
                <a:cubicBezTo>
                  <a:pt x="584" y="531"/>
                  <a:pt x="583" y="530"/>
                  <a:pt x="582" y="529"/>
                </a:cubicBezTo>
                <a:cubicBezTo>
                  <a:pt x="580" y="528"/>
                  <a:pt x="579" y="524"/>
                  <a:pt x="581" y="522"/>
                </a:cubicBezTo>
                <a:cubicBezTo>
                  <a:pt x="589" y="511"/>
                  <a:pt x="597" y="499"/>
                  <a:pt x="604" y="488"/>
                </a:cubicBezTo>
                <a:cubicBezTo>
                  <a:pt x="606" y="485"/>
                  <a:pt x="609" y="484"/>
                  <a:pt x="611" y="486"/>
                </a:cubicBezTo>
                <a:cubicBezTo>
                  <a:pt x="614" y="487"/>
                  <a:pt x="615" y="490"/>
                  <a:pt x="613" y="493"/>
                </a:cubicBezTo>
                <a:cubicBezTo>
                  <a:pt x="606" y="505"/>
                  <a:pt x="598" y="517"/>
                  <a:pt x="589" y="529"/>
                </a:cubicBezTo>
                <a:cubicBezTo>
                  <a:pt x="588" y="530"/>
                  <a:pt x="587" y="531"/>
                  <a:pt x="585" y="531"/>
                </a:cubicBezTo>
                <a:close/>
                <a:moveTo>
                  <a:pt x="49" y="496"/>
                </a:moveTo>
                <a:cubicBezTo>
                  <a:pt x="47" y="496"/>
                  <a:pt x="45" y="495"/>
                  <a:pt x="44" y="493"/>
                </a:cubicBezTo>
                <a:cubicBezTo>
                  <a:pt x="37" y="481"/>
                  <a:pt x="31" y="468"/>
                  <a:pt x="25" y="455"/>
                </a:cubicBezTo>
                <a:cubicBezTo>
                  <a:pt x="24" y="452"/>
                  <a:pt x="25" y="449"/>
                  <a:pt x="28" y="448"/>
                </a:cubicBezTo>
                <a:cubicBezTo>
                  <a:pt x="31" y="447"/>
                  <a:pt x="34" y="448"/>
                  <a:pt x="35" y="451"/>
                </a:cubicBezTo>
                <a:cubicBezTo>
                  <a:pt x="40" y="463"/>
                  <a:pt x="46" y="476"/>
                  <a:pt x="53" y="488"/>
                </a:cubicBezTo>
                <a:cubicBezTo>
                  <a:pt x="55" y="490"/>
                  <a:pt x="54" y="494"/>
                  <a:pt x="51" y="495"/>
                </a:cubicBezTo>
                <a:cubicBezTo>
                  <a:pt x="51" y="495"/>
                  <a:pt x="50" y="496"/>
                  <a:pt x="49" y="496"/>
                </a:cubicBezTo>
                <a:close/>
                <a:moveTo>
                  <a:pt x="627" y="458"/>
                </a:moveTo>
                <a:cubicBezTo>
                  <a:pt x="627" y="458"/>
                  <a:pt x="626" y="457"/>
                  <a:pt x="625" y="457"/>
                </a:cubicBezTo>
                <a:cubicBezTo>
                  <a:pt x="623" y="456"/>
                  <a:pt x="621" y="453"/>
                  <a:pt x="623" y="450"/>
                </a:cubicBezTo>
                <a:cubicBezTo>
                  <a:pt x="628" y="437"/>
                  <a:pt x="632" y="424"/>
                  <a:pt x="636" y="411"/>
                </a:cubicBezTo>
                <a:cubicBezTo>
                  <a:pt x="637" y="408"/>
                  <a:pt x="640" y="406"/>
                  <a:pt x="642" y="407"/>
                </a:cubicBezTo>
                <a:cubicBezTo>
                  <a:pt x="645" y="408"/>
                  <a:pt x="647" y="411"/>
                  <a:pt x="646" y="414"/>
                </a:cubicBezTo>
                <a:cubicBezTo>
                  <a:pt x="642" y="427"/>
                  <a:pt x="638" y="441"/>
                  <a:pt x="632" y="454"/>
                </a:cubicBezTo>
                <a:cubicBezTo>
                  <a:pt x="631" y="456"/>
                  <a:pt x="630" y="458"/>
                  <a:pt x="627" y="458"/>
                </a:cubicBezTo>
                <a:close/>
                <a:moveTo>
                  <a:pt x="16" y="418"/>
                </a:moveTo>
                <a:cubicBezTo>
                  <a:pt x="14" y="418"/>
                  <a:pt x="12" y="416"/>
                  <a:pt x="11" y="414"/>
                </a:cubicBezTo>
                <a:cubicBezTo>
                  <a:pt x="8" y="400"/>
                  <a:pt x="5" y="386"/>
                  <a:pt x="3" y="372"/>
                </a:cubicBezTo>
                <a:cubicBezTo>
                  <a:pt x="3" y="369"/>
                  <a:pt x="5" y="366"/>
                  <a:pt x="8" y="366"/>
                </a:cubicBezTo>
                <a:cubicBezTo>
                  <a:pt x="10" y="365"/>
                  <a:pt x="13" y="367"/>
                  <a:pt x="13" y="370"/>
                </a:cubicBezTo>
                <a:cubicBezTo>
                  <a:pt x="15" y="384"/>
                  <a:pt x="18" y="398"/>
                  <a:pt x="22" y="411"/>
                </a:cubicBezTo>
                <a:cubicBezTo>
                  <a:pt x="22" y="414"/>
                  <a:pt x="21" y="417"/>
                  <a:pt x="18" y="418"/>
                </a:cubicBezTo>
                <a:cubicBezTo>
                  <a:pt x="17" y="418"/>
                  <a:pt x="17" y="418"/>
                  <a:pt x="16" y="418"/>
                </a:cubicBezTo>
                <a:close/>
                <a:moveTo>
                  <a:pt x="649" y="376"/>
                </a:moveTo>
                <a:cubicBezTo>
                  <a:pt x="649" y="376"/>
                  <a:pt x="649" y="376"/>
                  <a:pt x="649" y="376"/>
                </a:cubicBezTo>
                <a:cubicBezTo>
                  <a:pt x="646" y="376"/>
                  <a:pt x="644" y="373"/>
                  <a:pt x="644" y="370"/>
                </a:cubicBezTo>
                <a:cubicBezTo>
                  <a:pt x="646" y="356"/>
                  <a:pt x="647" y="342"/>
                  <a:pt x="647" y="329"/>
                </a:cubicBezTo>
                <a:cubicBezTo>
                  <a:pt x="647" y="328"/>
                  <a:pt x="647" y="328"/>
                  <a:pt x="647" y="328"/>
                </a:cubicBezTo>
                <a:cubicBezTo>
                  <a:pt x="647" y="325"/>
                  <a:pt x="649" y="322"/>
                  <a:pt x="652" y="322"/>
                </a:cubicBezTo>
                <a:cubicBezTo>
                  <a:pt x="655" y="322"/>
                  <a:pt x="657" y="325"/>
                  <a:pt x="657" y="328"/>
                </a:cubicBezTo>
                <a:cubicBezTo>
                  <a:pt x="657" y="329"/>
                  <a:pt x="657" y="329"/>
                  <a:pt x="657" y="329"/>
                </a:cubicBezTo>
                <a:cubicBezTo>
                  <a:pt x="657" y="343"/>
                  <a:pt x="656" y="357"/>
                  <a:pt x="654" y="371"/>
                </a:cubicBezTo>
                <a:cubicBezTo>
                  <a:pt x="654" y="374"/>
                  <a:pt x="652" y="376"/>
                  <a:pt x="649" y="376"/>
                </a:cubicBezTo>
                <a:close/>
                <a:moveTo>
                  <a:pt x="5" y="334"/>
                </a:moveTo>
                <a:cubicBezTo>
                  <a:pt x="2" y="334"/>
                  <a:pt x="0" y="332"/>
                  <a:pt x="0" y="329"/>
                </a:cubicBezTo>
                <a:cubicBezTo>
                  <a:pt x="0" y="329"/>
                  <a:pt x="0" y="329"/>
                  <a:pt x="0" y="329"/>
                </a:cubicBezTo>
                <a:cubicBezTo>
                  <a:pt x="0" y="314"/>
                  <a:pt x="1" y="300"/>
                  <a:pt x="3" y="286"/>
                </a:cubicBezTo>
                <a:cubicBezTo>
                  <a:pt x="3" y="283"/>
                  <a:pt x="6" y="281"/>
                  <a:pt x="9" y="281"/>
                </a:cubicBezTo>
                <a:cubicBezTo>
                  <a:pt x="12" y="282"/>
                  <a:pt x="14" y="284"/>
                  <a:pt x="13" y="287"/>
                </a:cubicBezTo>
                <a:cubicBezTo>
                  <a:pt x="12" y="301"/>
                  <a:pt x="11" y="315"/>
                  <a:pt x="11" y="329"/>
                </a:cubicBezTo>
                <a:cubicBezTo>
                  <a:pt x="11" y="329"/>
                  <a:pt x="11" y="329"/>
                  <a:pt x="11" y="329"/>
                </a:cubicBezTo>
                <a:cubicBezTo>
                  <a:pt x="11" y="332"/>
                  <a:pt x="8" y="334"/>
                  <a:pt x="5" y="334"/>
                </a:cubicBezTo>
                <a:close/>
                <a:moveTo>
                  <a:pt x="649" y="291"/>
                </a:moveTo>
                <a:cubicBezTo>
                  <a:pt x="647" y="291"/>
                  <a:pt x="644" y="289"/>
                  <a:pt x="644" y="286"/>
                </a:cubicBezTo>
                <a:cubicBezTo>
                  <a:pt x="642" y="273"/>
                  <a:pt x="639" y="259"/>
                  <a:pt x="636" y="246"/>
                </a:cubicBezTo>
                <a:cubicBezTo>
                  <a:pt x="635" y="243"/>
                  <a:pt x="637" y="240"/>
                  <a:pt x="639" y="239"/>
                </a:cubicBezTo>
                <a:cubicBezTo>
                  <a:pt x="642" y="238"/>
                  <a:pt x="645" y="240"/>
                  <a:pt x="646" y="243"/>
                </a:cubicBezTo>
                <a:cubicBezTo>
                  <a:pt x="650" y="257"/>
                  <a:pt x="652" y="271"/>
                  <a:pt x="654" y="285"/>
                </a:cubicBezTo>
                <a:cubicBezTo>
                  <a:pt x="655" y="288"/>
                  <a:pt x="653" y="290"/>
                  <a:pt x="650" y="291"/>
                </a:cubicBezTo>
                <a:cubicBezTo>
                  <a:pt x="650" y="291"/>
                  <a:pt x="649" y="291"/>
                  <a:pt x="649" y="291"/>
                </a:cubicBezTo>
                <a:close/>
                <a:moveTo>
                  <a:pt x="16" y="251"/>
                </a:moveTo>
                <a:cubicBezTo>
                  <a:pt x="16" y="251"/>
                  <a:pt x="15" y="250"/>
                  <a:pt x="15" y="250"/>
                </a:cubicBezTo>
                <a:cubicBezTo>
                  <a:pt x="12" y="250"/>
                  <a:pt x="10" y="247"/>
                  <a:pt x="11" y="244"/>
                </a:cubicBezTo>
                <a:cubicBezTo>
                  <a:pt x="15" y="230"/>
                  <a:pt x="19" y="216"/>
                  <a:pt x="25" y="203"/>
                </a:cubicBezTo>
                <a:cubicBezTo>
                  <a:pt x="26" y="200"/>
                  <a:pt x="29" y="199"/>
                  <a:pt x="32" y="200"/>
                </a:cubicBezTo>
                <a:cubicBezTo>
                  <a:pt x="35" y="201"/>
                  <a:pt x="36" y="204"/>
                  <a:pt x="35" y="207"/>
                </a:cubicBezTo>
                <a:cubicBezTo>
                  <a:pt x="29" y="220"/>
                  <a:pt x="25" y="233"/>
                  <a:pt x="21" y="247"/>
                </a:cubicBezTo>
                <a:cubicBezTo>
                  <a:pt x="21" y="249"/>
                  <a:pt x="19" y="251"/>
                  <a:pt x="16" y="251"/>
                </a:cubicBezTo>
                <a:close/>
                <a:moveTo>
                  <a:pt x="627" y="209"/>
                </a:moveTo>
                <a:cubicBezTo>
                  <a:pt x="625" y="209"/>
                  <a:pt x="623" y="208"/>
                  <a:pt x="622" y="206"/>
                </a:cubicBezTo>
                <a:cubicBezTo>
                  <a:pt x="617" y="193"/>
                  <a:pt x="611" y="181"/>
                  <a:pt x="604" y="169"/>
                </a:cubicBezTo>
                <a:cubicBezTo>
                  <a:pt x="602" y="166"/>
                  <a:pt x="603" y="163"/>
                  <a:pt x="606" y="162"/>
                </a:cubicBezTo>
                <a:cubicBezTo>
                  <a:pt x="608" y="160"/>
                  <a:pt x="611" y="161"/>
                  <a:pt x="613" y="164"/>
                </a:cubicBezTo>
                <a:cubicBezTo>
                  <a:pt x="620" y="176"/>
                  <a:pt x="627" y="189"/>
                  <a:pt x="632" y="202"/>
                </a:cubicBezTo>
                <a:cubicBezTo>
                  <a:pt x="633" y="205"/>
                  <a:pt x="632" y="208"/>
                  <a:pt x="629" y="209"/>
                </a:cubicBezTo>
                <a:cubicBezTo>
                  <a:pt x="629" y="209"/>
                  <a:pt x="628" y="209"/>
                  <a:pt x="627" y="209"/>
                </a:cubicBezTo>
                <a:close/>
                <a:moveTo>
                  <a:pt x="48" y="173"/>
                </a:moveTo>
                <a:cubicBezTo>
                  <a:pt x="48" y="173"/>
                  <a:pt x="47" y="172"/>
                  <a:pt x="46" y="172"/>
                </a:cubicBezTo>
                <a:cubicBezTo>
                  <a:pt x="43" y="170"/>
                  <a:pt x="42" y="167"/>
                  <a:pt x="44" y="165"/>
                </a:cubicBezTo>
                <a:cubicBezTo>
                  <a:pt x="51" y="152"/>
                  <a:pt x="59" y="140"/>
                  <a:pt x="68" y="129"/>
                </a:cubicBezTo>
                <a:cubicBezTo>
                  <a:pt x="70" y="126"/>
                  <a:pt x="73" y="126"/>
                  <a:pt x="75" y="128"/>
                </a:cubicBezTo>
                <a:cubicBezTo>
                  <a:pt x="78" y="130"/>
                  <a:pt x="78" y="133"/>
                  <a:pt x="76" y="135"/>
                </a:cubicBezTo>
                <a:cubicBezTo>
                  <a:pt x="68" y="146"/>
                  <a:pt x="60" y="158"/>
                  <a:pt x="53" y="170"/>
                </a:cubicBezTo>
                <a:cubicBezTo>
                  <a:pt x="52" y="172"/>
                  <a:pt x="50" y="173"/>
                  <a:pt x="48" y="173"/>
                </a:cubicBezTo>
                <a:close/>
                <a:moveTo>
                  <a:pt x="585" y="137"/>
                </a:moveTo>
                <a:cubicBezTo>
                  <a:pt x="583" y="137"/>
                  <a:pt x="582" y="136"/>
                  <a:pt x="581" y="134"/>
                </a:cubicBezTo>
                <a:cubicBezTo>
                  <a:pt x="572" y="124"/>
                  <a:pt x="563" y="113"/>
                  <a:pt x="553" y="103"/>
                </a:cubicBezTo>
                <a:cubicBezTo>
                  <a:pt x="551" y="101"/>
                  <a:pt x="551" y="98"/>
                  <a:pt x="553" y="96"/>
                </a:cubicBezTo>
                <a:cubicBezTo>
                  <a:pt x="555" y="94"/>
                  <a:pt x="559" y="94"/>
                  <a:pt x="561" y="96"/>
                </a:cubicBezTo>
                <a:cubicBezTo>
                  <a:pt x="571" y="106"/>
                  <a:pt x="580" y="117"/>
                  <a:pt x="589" y="128"/>
                </a:cubicBezTo>
                <a:cubicBezTo>
                  <a:pt x="591" y="130"/>
                  <a:pt x="590" y="134"/>
                  <a:pt x="588" y="135"/>
                </a:cubicBezTo>
                <a:cubicBezTo>
                  <a:pt x="587" y="136"/>
                  <a:pt x="586" y="137"/>
                  <a:pt x="585" y="137"/>
                </a:cubicBezTo>
                <a:close/>
                <a:moveTo>
                  <a:pt x="100" y="106"/>
                </a:moveTo>
                <a:cubicBezTo>
                  <a:pt x="98" y="106"/>
                  <a:pt x="97" y="105"/>
                  <a:pt x="96" y="104"/>
                </a:cubicBezTo>
                <a:cubicBezTo>
                  <a:pt x="94" y="102"/>
                  <a:pt x="94" y="99"/>
                  <a:pt x="96" y="96"/>
                </a:cubicBezTo>
                <a:cubicBezTo>
                  <a:pt x="106" y="86"/>
                  <a:pt x="117" y="77"/>
                  <a:pt x="128" y="68"/>
                </a:cubicBezTo>
                <a:cubicBezTo>
                  <a:pt x="131" y="66"/>
                  <a:pt x="134" y="67"/>
                  <a:pt x="136" y="69"/>
                </a:cubicBezTo>
                <a:cubicBezTo>
                  <a:pt x="138" y="71"/>
                  <a:pt x="137" y="75"/>
                  <a:pt x="135" y="76"/>
                </a:cubicBezTo>
                <a:cubicBezTo>
                  <a:pt x="124" y="85"/>
                  <a:pt x="113" y="94"/>
                  <a:pt x="104" y="104"/>
                </a:cubicBezTo>
                <a:cubicBezTo>
                  <a:pt x="103" y="105"/>
                  <a:pt x="101" y="106"/>
                  <a:pt x="100" y="106"/>
                </a:cubicBezTo>
                <a:close/>
                <a:moveTo>
                  <a:pt x="525" y="77"/>
                </a:moveTo>
                <a:cubicBezTo>
                  <a:pt x="524" y="77"/>
                  <a:pt x="523" y="77"/>
                  <a:pt x="522" y="76"/>
                </a:cubicBezTo>
                <a:cubicBezTo>
                  <a:pt x="511" y="67"/>
                  <a:pt x="499" y="60"/>
                  <a:pt x="487" y="53"/>
                </a:cubicBezTo>
                <a:cubicBezTo>
                  <a:pt x="485" y="51"/>
                  <a:pt x="484" y="48"/>
                  <a:pt x="485" y="46"/>
                </a:cubicBezTo>
                <a:cubicBezTo>
                  <a:pt x="487" y="43"/>
                  <a:pt x="490" y="42"/>
                  <a:pt x="492" y="44"/>
                </a:cubicBezTo>
                <a:cubicBezTo>
                  <a:pt x="505" y="51"/>
                  <a:pt x="517" y="59"/>
                  <a:pt x="528" y="67"/>
                </a:cubicBezTo>
                <a:cubicBezTo>
                  <a:pt x="531" y="69"/>
                  <a:pt x="531" y="73"/>
                  <a:pt x="529" y="75"/>
                </a:cubicBezTo>
                <a:cubicBezTo>
                  <a:pt x="528" y="76"/>
                  <a:pt x="527" y="77"/>
                  <a:pt x="525" y="77"/>
                </a:cubicBezTo>
                <a:close/>
                <a:moveTo>
                  <a:pt x="167" y="54"/>
                </a:moveTo>
                <a:cubicBezTo>
                  <a:pt x="165" y="54"/>
                  <a:pt x="163" y="53"/>
                  <a:pt x="162" y="51"/>
                </a:cubicBezTo>
                <a:cubicBezTo>
                  <a:pt x="161" y="49"/>
                  <a:pt x="161" y="46"/>
                  <a:pt x="164" y="44"/>
                </a:cubicBezTo>
                <a:cubicBezTo>
                  <a:pt x="176" y="37"/>
                  <a:pt x="189" y="31"/>
                  <a:pt x="202" y="25"/>
                </a:cubicBezTo>
                <a:cubicBezTo>
                  <a:pt x="205" y="24"/>
                  <a:pt x="208" y="25"/>
                  <a:pt x="209" y="28"/>
                </a:cubicBezTo>
                <a:cubicBezTo>
                  <a:pt x="211" y="31"/>
                  <a:pt x="209" y="34"/>
                  <a:pt x="207" y="35"/>
                </a:cubicBezTo>
                <a:cubicBezTo>
                  <a:pt x="194" y="40"/>
                  <a:pt x="181" y="46"/>
                  <a:pt x="169" y="53"/>
                </a:cubicBezTo>
                <a:cubicBezTo>
                  <a:pt x="168" y="54"/>
                  <a:pt x="168" y="54"/>
                  <a:pt x="167" y="54"/>
                </a:cubicBezTo>
                <a:close/>
                <a:moveTo>
                  <a:pt x="452" y="35"/>
                </a:moveTo>
                <a:cubicBezTo>
                  <a:pt x="451" y="35"/>
                  <a:pt x="451" y="35"/>
                  <a:pt x="450" y="34"/>
                </a:cubicBezTo>
                <a:cubicBezTo>
                  <a:pt x="437" y="29"/>
                  <a:pt x="424" y="25"/>
                  <a:pt x="410" y="21"/>
                </a:cubicBezTo>
                <a:cubicBezTo>
                  <a:pt x="408" y="20"/>
                  <a:pt x="406" y="18"/>
                  <a:pt x="407" y="15"/>
                </a:cubicBezTo>
                <a:cubicBezTo>
                  <a:pt x="407" y="12"/>
                  <a:pt x="410" y="10"/>
                  <a:pt x="413" y="11"/>
                </a:cubicBezTo>
                <a:cubicBezTo>
                  <a:pt x="427" y="15"/>
                  <a:pt x="441" y="19"/>
                  <a:pt x="454" y="25"/>
                </a:cubicBezTo>
                <a:cubicBezTo>
                  <a:pt x="457" y="26"/>
                  <a:pt x="458" y="29"/>
                  <a:pt x="457" y="32"/>
                </a:cubicBezTo>
                <a:cubicBezTo>
                  <a:pt x="456" y="34"/>
                  <a:pt x="454" y="35"/>
                  <a:pt x="452" y="35"/>
                </a:cubicBezTo>
                <a:close/>
                <a:moveTo>
                  <a:pt x="244" y="22"/>
                </a:moveTo>
                <a:cubicBezTo>
                  <a:pt x="242" y="22"/>
                  <a:pt x="240" y="20"/>
                  <a:pt x="239" y="18"/>
                </a:cubicBezTo>
                <a:cubicBezTo>
                  <a:pt x="239" y="15"/>
                  <a:pt x="240" y="12"/>
                  <a:pt x="243" y="11"/>
                </a:cubicBezTo>
                <a:cubicBezTo>
                  <a:pt x="257" y="8"/>
                  <a:pt x="271" y="5"/>
                  <a:pt x="285" y="3"/>
                </a:cubicBezTo>
                <a:cubicBezTo>
                  <a:pt x="288" y="2"/>
                  <a:pt x="291" y="4"/>
                  <a:pt x="291" y="7"/>
                </a:cubicBezTo>
                <a:cubicBezTo>
                  <a:pt x="292" y="10"/>
                  <a:pt x="290" y="13"/>
                  <a:pt x="287" y="13"/>
                </a:cubicBezTo>
                <a:cubicBezTo>
                  <a:pt x="273" y="15"/>
                  <a:pt x="259" y="18"/>
                  <a:pt x="246" y="21"/>
                </a:cubicBezTo>
                <a:cubicBezTo>
                  <a:pt x="245" y="22"/>
                  <a:pt x="245" y="22"/>
                  <a:pt x="244" y="22"/>
                </a:cubicBezTo>
                <a:close/>
                <a:moveTo>
                  <a:pt x="370" y="13"/>
                </a:moveTo>
                <a:cubicBezTo>
                  <a:pt x="370" y="13"/>
                  <a:pt x="370" y="13"/>
                  <a:pt x="370" y="13"/>
                </a:cubicBezTo>
                <a:cubicBezTo>
                  <a:pt x="356" y="11"/>
                  <a:pt x="342" y="11"/>
                  <a:pt x="329" y="11"/>
                </a:cubicBezTo>
                <a:cubicBezTo>
                  <a:pt x="328" y="11"/>
                  <a:pt x="328" y="11"/>
                  <a:pt x="328" y="11"/>
                </a:cubicBezTo>
                <a:cubicBezTo>
                  <a:pt x="325" y="11"/>
                  <a:pt x="323" y="8"/>
                  <a:pt x="323" y="5"/>
                </a:cubicBezTo>
                <a:cubicBezTo>
                  <a:pt x="323" y="2"/>
                  <a:pt x="325" y="0"/>
                  <a:pt x="328" y="0"/>
                </a:cubicBezTo>
                <a:cubicBezTo>
                  <a:pt x="329" y="0"/>
                  <a:pt x="329" y="0"/>
                  <a:pt x="329" y="0"/>
                </a:cubicBezTo>
                <a:cubicBezTo>
                  <a:pt x="343" y="0"/>
                  <a:pt x="357" y="1"/>
                  <a:pt x="371" y="3"/>
                </a:cubicBezTo>
                <a:cubicBezTo>
                  <a:pt x="374" y="3"/>
                  <a:pt x="376" y="6"/>
                  <a:pt x="376" y="9"/>
                </a:cubicBezTo>
                <a:cubicBezTo>
                  <a:pt x="375" y="11"/>
                  <a:pt x="373" y="13"/>
                  <a:pt x="370" y="13"/>
                </a:cubicBezTo>
                <a:close/>
              </a:path>
            </a:pathLst>
          </a:custGeom>
          <a:solidFill>
            <a:schemeClr val="accent4"/>
          </a:solidFill>
          <a:ln>
            <a:noFill/>
          </a:ln>
        </p:spPr>
        <p:txBody>
          <a:bodyPr vert="horz" wrap="square" lIns="96435" tIns="48218" rIns="96435" bIns="48218" numCol="1" anchor="t" anchorCtr="0" compatLnSpc="1"/>
          <a:lstStyle/>
          <a:p>
            <a:endParaRPr lang="en-US">
              <a:latin typeface="+mn-lt"/>
              <a:ea typeface="+mn-ea"/>
              <a:cs typeface="+mn-ea"/>
              <a:sym typeface="+mn-lt"/>
            </a:endParaRPr>
          </a:p>
        </p:txBody>
      </p:sp>
      <p:grpSp>
        <p:nvGrpSpPr>
          <p:cNvPr id="98" name="Group 97"/>
          <p:cNvGrpSpPr/>
          <p:nvPr/>
        </p:nvGrpSpPr>
        <p:grpSpPr>
          <a:xfrm>
            <a:off x="1647322" y="4678270"/>
            <a:ext cx="2106245" cy="1140340"/>
            <a:chOff x="8309546" y="1756270"/>
            <a:chExt cx="1997142" cy="1081270"/>
          </a:xfrm>
        </p:grpSpPr>
        <p:sp>
          <p:nvSpPr>
            <p:cNvPr id="99" name="TextBox 98"/>
            <p:cNvSpPr txBox="1"/>
            <p:nvPr/>
          </p:nvSpPr>
          <p:spPr>
            <a:xfrm>
              <a:off x="8309547" y="2141644"/>
              <a:ext cx="1997141" cy="695896"/>
            </a:xfrm>
            <a:prstGeom prst="rect">
              <a:avLst/>
            </a:prstGeom>
            <a:noFill/>
          </p:spPr>
          <p:txBody>
            <a:bodyPr wrap="square" rIns="151867" bIns="37967" numCol="1" spcCol="360000" rtlCol="0">
              <a:spAutoFit/>
            </a:bodyPr>
            <a:lstStyle/>
            <a:p>
              <a:pPr algn="just"/>
              <a:r>
                <a:rPr lang="en-US" sz="1055" dirty="0">
                  <a:solidFill>
                    <a:schemeClr val="bg1">
                      <a:lumMod val="65000"/>
                    </a:schemeClr>
                  </a:solidFill>
                  <a:latin typeface="+mn-lt"/>
                  <a:ea typeface="+mn-ea"/>
                  <a:cs typeface="+mn-ea"/>
                  <a:sym typeface="+mn-lt"/>
                </a:rPr>
                <a:t>There are many variations of passages of Lorem Ipsum available, but the majority have suffered alteration in some.</a:t>
              </a:r>
              <a:endParaRPr lang="en-US" sz="1055" b="1" dirty="0">
                <a:solidFill>
                  <a:schemeClr val="bg1">
                    <a:lumMod val="65000"/>
                  </a:schemeClr>
                </a:solidFill>
                <a:latin typeface="+mn-lt"/>
                <a:ea typeface="+mn-ea"/>
                <a:cs typeface="+mn-ea"/>
                <a:sym typeface="+mn-lt"/>
              </a:endParaRPr>
            </a:p>
          </p:txBody>
        </p:sp>
        <p:sp>
          <p:nvSpPr>
            <p:cNvPr id="100" name="Rectangle 99"/>
            <p:cNvSpPr/>
            <p:nvPr/>
          </p:nvSpPr>
          <p:spPr>
            <a:xfrm>
              <a:off x="8309546" y="1756270"/>
              <a:ext cx="1406274" cy="333725"/>
            </a:xfrm>
            <a:prstGeom prst="rect">
              <a:avLst/>
            </a:prstGeom>
          </p:spPr>
          <p:txBody>
            <a:bodyPr wrap="none">
              <a:spAutoFit/>
            </a:bodyPr>
            <a:lstStyle/>
            <a:p>
              <a:r>
                <a:rPr lang="zh-CN" altLang="en-US" sz="1687" b="1" dirty="0" smtClean="0">
                  <a:solidFill>
                    <a:schemeClr val="accent1"/>
                  </a:solidFill>
                  <a:latin typeface="+mn-lt"/>
                  <a:ea typeface="+mn-ea"/>
                  <a:cs typeface="+mn-ea"/>
                  <a:sym typeface="+mn-lt"/>
                </a:rPr>
                <a:t>点此替换文本</a:t>
              </a:r>
              <a:endParaRPr lang="en-US" sz="1687" dirty="0">
                <a:solidFill>
                  <a:schemeClr val="accent1"/>
                </a:solidFill>
                <a:latin typeface="+mn-lt"/>
                <a:ea typeface="+mn-ea"/>
                <a:cs typeface="+mn-ea"/>
                <a:sym typeface="+mn-lt"/>
              </a:endParaRPr>
            </a:p>
          </p:txBody>
        </p:sp>
      </p:grpSp>
      <p:grpSp>
        <p:nvGrpSpPr>
          <p:cNvPr id="101" name="Group 100"/>
          <p:cNvGrpSpPr/>
          <p:nvPr/>
        </p:nvGrpSpPr>
        <p:grpSpPr>
          <a:xfrm>
            <a:off x="9072814" y="4678270"/>
            <a:ext cx="2106245" cy="1140340"/>
            <a:chOff x="8309546" y="1756270"/>
            <a:chExt cx="1997142" cy="1081270"/>
          </a:xfrm>
        </p:grpSpPr>
        <p:sp>
          <p:nvSpPr>
            <p:cNvPr id="102" name="TextBox 101"/>
            <p:cNvSpPr txBox="1"/>
            <p:nvPr/>
          </p:nvSpPr>
          <p:spPr>
            <a:xfrm>
              <a:off x="8309547" y="2141644"/>
              <a:ext cx="1997141" cy="695896"/>
            </a:xfrm>
            <a:prstGeom prst="rect">
              <a:avLst/>
            </a:prstGeom>
            <a:noFill/>
          </p:spPr>
          <p:txBody>
            <a:bodyPr wrap="square" rIns="151867" bIns="37967" numCol="1" spcCol="360000" rtlCol="0">
              <a:spAutoFit/>
            </a:bodyPr>
            <a:lstStyle/>
            <a:p>
              <a:pPr algn="just"/>
              <a:r>
                <a:rPr lang="en-US" sz="1055" dirty="0">
                  <a:solidFill>
                    <a:schemeClr val="bg1">
                      <a:lumMod val="65000"/>
                    </a:schemeClr>
                  </a:solidFill>
                  <a:latin typeface="+mn-lt"/>
                  <a:ea typeface="+mn-ea"/>
                  <a:cs typeface="+mn-ea"/>
                  <a:sym typeface="+mn-lt"/>
                </a:rPr>
                <a:t>There are many variations of passages of Lorem Ipsum available, but the majority have suffered alteration in some.</a:t>
              </a:r>
              <a:endParaRPr lang="en-US" sz="1055" b="1" dirty="0">
                <a:solidFill>
                  <a:schemeClr val="bg1">
                    <a:lumMod val="65000"/>
                  </a:schemeClr>
                </a:solidFill>
                <a:latin typeface="+mn-lt"/>
                <a:ea typeface="+mn-ea"/>
                <a:cs typeface="+mn-ea"/>
                <a:sym typeface="+mn-lt"/>
              </a:endParaRPr>
            </a:p>
          </p:txBody>
        </p:sp>
        <p:sp>
          <p:nvSpPr>
            <p:cNvPr id="103" name="Rectangle 102"/>
            <p:cNvSpPr/>
            <p:nvPr/>
          </p:nvSpPr>
          <p:spPr>
            <a:xfrm>
              <a:off x="8309546" y="1756270"/>
              <a:ext cx="1406274" cy="333725"/>
            </a:xfrm>
            <a:prstGeom prst="rect">
              <a:avLst/>
            </a:prstGeom>
          </p:spPr>
          <p:txBody>
            <a:bodyPr wrap="none">
              <a:spAutoFit/>
            </a:bodyPr>
            <a:lstStyle/>
            <a:p>
              <a:r>
                <a:rPr lang="zh-CN" altLang="en-US" sz="1687" b="1" dirty="0" smtClean="0">
                  <a:solidFill>
                    <a:schemeClr val="accent4"/>
                  </a:solidFill>
                  <a:latin typeface="+mn-lt"/>
                  <a:ea typeface="+mn-ea"/>
                  <a:cs typeface="+mn-ea"/>
                  <a:sym typeface="+mn-lt"/>
                </a:rPr>
                <a:t>点此替换文本</a:t>
              </a:r>
              <a:endParaRPr lang="en-US" sz="1687" dirty="0">
                <a:solidFill>
                  <a:schemeClr val="accent4"/>
                </a:solidFill>
                <a:latin typeface="+mn-lt"/>
                <a:ea typeface="+mn-ea"/>
                <a:cs typeface="+mn-ea"/>
                <a:sym typeface="+mn-lt"/>
              </a:endParaRPr>
            </a:p>
          </p:txBody>
        </p:sp>
      </p:grpSp>
      <p:grpSp>
        <p:nvGrpSpPr>
          <p:cNvPr id="104" name="Group 103"/>
          <p:cNvGrpSpPr/>
          <p:nvPr/>
        </p:nvGrpSpPr>
        <p:grpSpPr>
          <a:xfrm>
            <a:off x="6597650" y="4678270"/>
            <a:ext cx="2106245" cy="1140340"/>
            <a:chOff x="8309546" y="1756270"/>
            <a:chExt cx="1997142" cy="1081270"/>
          </a:xfrm>
        </p:grpSpPr>
        <p:sp>
          <p:nvSpPr>
            <p:cNvPr id="105" name="TextBox 104"/>
            <p:cNvSpPr txBox="1"/>
            <p:nvPr/>
          </p:nvSpPr>
          <p:spPr>
            <a:xfrm>
              <a:off x="8309547" y="2141644"/>
              <a:ext cx="1997141" cy="695896"/>
            </a:xfrm>
            <a:prstGeom prst="rect">
              <a:avLst/>
            </a:prstGeom>
            <a:noFill/>
          </p:spPr>
          <p:txBody>
            <a:bodyPr wrap="square" rIns="151867" bIns="37967" numCol="1" spcCol="360000" rtlCol="0">
              <a:spAutoFit/>
            </a:bodyPr>
            <a:lstStyle/>
            <a:p>
              <a:pPr algn="just"/>
              <a:r>
                <a:rPr lang="en-US" sz="1055" dirty="0">
                  <a:solidFill>
                    <a:schemeClr val="bg1">
                      <a:lumMod val="65000"/>
                    </a:schemeClr>
                  </a:solidFill>
                  <a:latin typeface="+mn-lt"/>
                  <a:ea typeface="+mn-ea"/>
                  <a:cs typeface="+mn-ea"/>
                  <a:sym typeface="+mn-lt"/>
                </a:rPr>
                <a:t>There are many variations of passages of Lorem Ipsum available, but the majority have suffered alteration in some.</a:t>
              </a:r>
              <a:endParaRPr lang="en-US" sz="1055" b="1" dirty="0">
                <a:solidFill>
                  <a:schemeClr val="bg1">
                    <a:lumMod val="65000"/>
                  </a:schemeClr>
                </a:solidFill>
                <a:latin typeface="+mn-lt"/>
                <a:ea typeface="+mn-ea"/>
                <a:cs typeface="+mn-ea"/>
                <a:sym typeface="+mn-lt"/>
              </a:endParaRPr>
            </a:p>
          </p:txBody>
        </p:sp>
        <p:sp>
          <p:nvSpPr>
            <p:cNvPr id="106" name="Rectangle 105"/>
            <p:cNvSpPr/>
            <p:nvPr/>
          </p:nvSpPr>
          <p:spPr>
            <a:xfrm>
              <a:off x="8309546" y="1756270"/>
              <a:ext cx="1406274" cy="333725"/>
            </a:xfrm>
            <a:prstGeom prst="rect">
              <a:avLst/>
            </a:prstGeom>
          </p:spPr>
          <p:txBody>
            <a:bodyPr wrap="none">
              <a:spAutoFit/>
            </a:bodyPr>
            <a:lstStyle/>
            <a:p>
              <a:r>
                <a:rPr lang="zh-CN" altLang="en-US" sz="1687" b="1" dirty="0" smtClean="0">
                  <a:solidFill>
                    <a:schemeClr val="accent3"/>
                  </a:solidFill>
                  <a:latin typeface="+mn-lt"/>
                  <a:ea typeface="+mn-ea"/>
                  <a:cs typeface="+mn-ea"/>
                  <a:sym typeface="+mn-lt"/>
                </a:rPr>
                <a:t>点此替换文本</a:t>
              </a:r>
              <a:endParaRPr lang="en-US" sz="1687" dirty="0">
                <a:solidFill>
                  <a:schemeClr val="accent3"/>
                </a:solidFill>
                <a:latin typeface="+mn-lt"/>
                <a:ea typeface="+mn-ea"/>
                <a:cs typeface="+mn-ea"/>
                <a:sym typeface="+mn-lt"/>
              </a:endParaRPr>
            </a:p>
          </p:txBody>
        </p:sp>
      </p:grpSp>
      <p:grpSp>
        <p:nvGrpSpPr>
          <p:cNvPr id="107" name="Group 106"/>
          <p:cNvGrpSpPr/>
          <p:nvPr/>
        </p:nvGrpSpPr>
        <p:grpSpPr>
          <a:xfrm>
            <a:off x="4122486" y="4678270"/>
            <a:ext cx="2106245" cy="1140340"/>
            <a:chOff x="8309546" y="1756270"/>
            <a:chExt cx="1997142" cy="1081270"/>
          </a:xfrm>
        </p:grpSpPr>
        <p:sp>
          <p:nvSpPr>
            <p:cNvPr id="108" name="TextBox 107"/>
            <p:cNvSpPr txBox="1"/>
            <p:nvPr/>
          </p:nvSpPr>
          <p:spPr>
            <a:xfrm>
              <a:off x="8309547" y="2141644"/>
              <a:ext cx="1997141" cy="695896"/>
            </a:xfrm>
            <a:prstGeom prst="rect">
              <a:avLst/>
            </a:prstGeom>
            <a:noFill/>
          </p:spPr>
          <p:txBody>
            <a:bodyPr wrap="square" rIns="151867" bIns="37967" numCol="1" spcCol="360000" rtlCol="0">
              <a:spAutoFit/>
            </a:bodyPr>
            <a:lstStyle/>
            <a:p>
              <a:pPr algn="just"/>
              <a:r>
                <a:rPr lang="en-US" sz="1055" dirty="0">
                  <a:solidFill>
                    <a:schemeClr val="bg1">
                      <a:lumMod val="65000"/>
                    </a:schemeClr>
                  </a:solidFill>
                  <a:latin typeface="+mn-lt"/>
                  <a:ea typeface="+mn-ea"/>
                  <a:cs typeface="+mn-ea"/>
                  <a:sym typeface="+mn-lt"/>
                </a:rPr>
                <a:t>There are many variations of passages of Lorem Ipsum available, but the majority have suffered alteration in some.</a:t>
              </a:r>
              <a:endParaRPr lang="en-US" sz="1055" b="1" dirty="0">
                <a:solidFill>
                  <a:schemeClr val="bg1">
                    <a:lumMod val="65000"/>
                  </a:schemeClr>
                </a:solidFill>
                <a:latin typeface="+mn-lt"/>
                <a:ea typeface="+mn-ea"/>
                <a:cs typeface="+mn-ea"/>
                <a:sym typeface="+mn-lt"/>
              </a:endParaRPr>
            </a:p>
          </p:txBody>
        </p:sp>
        <p:sp>
          <p:nvSpPr>
            <p:cNvPr id="109" name="Rectangle 108"/>
            <p:cNvSpPr/>
            <p:nvPr/>
          </p:nvSpPr>
          <p:spPr>
            <a:xfrm>
              <a:off x="8309546" y="1756270"/>
              <a:ext cx="1406274" cy="333725"/>
            </a:xfrm>
            <a:prstGeom prst="rect">
              <a:avLst/>
            </a:prstGeom>
          </p:spPr>
          <p:txBody>
            <a:bodyPr wrap="none">
              <a:spAutoFit/>
            </a:bodyPr>
            <a:lstStyle/>
            <a:p>
              <a:r>
                <a:rPr lang="zh-CN" altLang="en-US" sz="1687" b="1" dirty="0" smtClean="0">
                  <a:solidFill>
                    <a:schemeClr val="accent2"/>
                  </a:solidFill>
                  <a:latin typeface="+mn-lt"/>
                  <a:ea typeface="+mn-ea"/>
                  <a:cs typeface="+mn-ea"/>
                  <a:sym typeface="+mn-lt"/>
                </a:rPr>
                <a:t>点此替换文本</a:t>
              </a:r>
              <a:endParaRPr lang="en-US" sz="1687" dirty="0">
                <a:solidFill>
                  <a:schemeClr val="accent2"/>
                </a:solidFill>
                <a:latin typeface="+mn-lt"/>
                <a:ea typeface="+mn-ea"/>
                <a:cs typeface="+mn-ea"/>
                <a:sym typeface="+mn-lt"/>
              </a:endParaRPr>
            </a:p>
          </p:txBody>
        </p:sp>
      </p:grpSp>
      <p:sp>
        <p:nvSpPr>
          <p:cNvPr id="113" name="Freeform 37"/>
          <p:cNvSpPr>
            <a:spLocks noEditPoints="1"/>
          </p:cNvSpPr>
          <p:nvPr/>
        </p:nvSpPr>
        <p:spPr bwMode="auto">
          <a:xfrm>
            <a:off x="7454821" y="2792480"/>
            <a:ext cx="396627" cy="323463"/>
          </a:xfrm>
          <a:custGeom>
            <a:avLst/>
            <a:gdLst>
              <a:gd name="T0" fmla="*/ 34 w 176"/>
              <a:gd name="T1" fmla="*/ 86 h 144"/>
              <a:gd name="T2" fmla="*/ 28 w 176"/>
              <a:gd name="T3" fmla="*/ 65 h 144"/>
              <a:gd name="T4" fmla="*/ 28 w 176"/>
              <a:gd name="T5" fmla="*/ 58 h 144"/>
              <a:gd name="T6" fmla="*/ 25 w 176"/>
              <a:gd name="T7" fmla="*/ 38 h 144"/>
              <a:gd name="T8" fmla="*/ 35 w 176"/>
              <a:gd name="T9" fmla="*/ 26 h 144"/>
              <a:gd name="T10" fmla="*/ 49 w 176"/>
              <a:gd name="T11" fmla="*/ 25 h 144"/>
              <a:gd name="T12" fmla="*/ 52 w 176"/>
              <a:gd name="T13" fmla="*/ 18 h 144"/>
              <a:gd name="T14" fmla="*/ 30 w 176"/>
              <a:gd name="T15" fmla="*/ 19 h 144"/>
              <a:gd name="T16" fmla="*/ 20 w 176"/>
              <a:gd name="T17" fmla="*/ 56 h 144"/>
              <a:gd name="T18" fmla="*/ 26 w 176"/>
              <a:gd name="T19" fmla="*/ 86 h 144"/>
              <a:gd name="T20" fmla="*/ 0 w 176"/>
              <a:gd name="T21" fmla="*/ 124 h 144"/>
              <a:gd name="T22" fmla="*/ 22 w 176"/>
              <a:gd name="T23" fmla="*/ 128 h 144"/>
              <a:gd name="T24" fmla="*/ 8 w 176"/>
              <a:gd name="T25" fmla="*/ 120 h 144"/>
              <a:gd name="T26" fmla="*/ 159 w 176"/>
              <a:gd name="T27" fmla="*/ 100 h 144"/>
              <a:gd name="T28" fmla="*/ 155 w 176"/>
              <a:gd name="T29" fmla="*/ 70 h 144"/>
              <a:gd name="T30" fmla="*/ 159 w 176"/>
              <a:gd name="T31" fmla="*/ 35 h 144"/>
              <a:gd name="T32" fmla="*/ 132 w 176"/>
              <a:gd name="T33" fmla="*/ 16 h 144"/>
              <a:gd name="T34" fmla="*/ 126 w 176"/>
              <a:gd name="T35" fmla="*/ 25 h 144"/>
              <a:gd name="T36" fmla="*/ 132 w 176"/>
              <a:gd name="T37" fmla="*/ 24 h 144"/>
              <a:gd name="T38" fmla="*/ 142 w 176"/>
              <a:gd name="T39" fmla="*/ 27 h 144"/>
              <a:gd name="T40" fmla="*/ 149 w 176"/>
              <a:gd name="T41" fmla="*/ 53 h 144"/>
              <a:gd name="T42" fmla="*/ 149 w 176"/>
              <a:gd name="T43" fmla="*/ 65 h 144"/>
              <a:gd name="T44" fmla="*/ 148 w 176"/>
              <a:gd name="T45" fmla="*/ 66 h 144"/>
              <a:gd name="T46" fmla="*/ 157 w 176"/>
              <a:gd name="T47" fmla="*/ 108 h 144"/>
              <a:gd name="T48" fmla="*/ 150 w 176"/>
              <a:gd name="T49" fmla="*/ 120 h 144"/>
              <a:gd name="T50" fmla="*/ 172 w 176"/>
              <a:gd name="T51" fmla="*/ 128 h 144"/>
              <a:gd name="T52" fmla="*/ 159 w 176"/>
              <a:gd name="T53" fmla="*/ 100 h 144"/>
              <a:gd name="T54" fmla="*/ 106 w 176"/>
              <a:gd name="T55" fmla="*/ 90 h 144"/>
              <a:gd name="T56" fmla="*/ 115 w 176"/>
              <a:gd name="T57" fmla="*/ 52 h 144"/>
              <a:gd name="T58" fmla="*/ 104 w 176"/>
              <a:gd name="T59" fmla="*/ 3 h 144"/>
              <a:gd name="T60" fmla="*/ 76 w 176"/>
              <a:gd name="T61" fmla="*/ 4 h 144"/>
              <a:gd name="T62" fmla="*/ 61 w 176"/>
              <a:gd name="T63" fmla="*/ 52 h 144"/>
              <a:gd name="T64" fmla="*/ 70 w 176"/>
              <a:gd name="T65" fmla="*/ 90 h 144"/>
              <a:gd name="T66" fmla="*/ 28 w 176"/>
              <a:gd name="T67" fmla="*/ 140 h 144"/>
              <a:gd name="T68" fmla="*/ 144 w 176"/>
              <a:gd name="T69" fmla="*/ 144 h 144"/>
              <a:gd name="T70" fmla="*/ 120 w 176"/>
              <a:gd name="T71" fmla="*/ 109 h 144"/>
              <a:gd name="T72" fmla="*/ 58 w 176"/>
              <a:gd name="T73" fmla="*/ 117 h 144"/>
              <a:gd name="T74" fmla="*/ 78 w 176"/>
              <a:gd name="T75" fmla="*/ 90 h 144"/>
              <a:gd name="T76" fmla="*/ 69 w 176"/>
              <a:gd name="T77" fmla="*/ 65 h 144"/>
              <a:gd name="T78" fmla="*/ 68 w 176"/>
              <a:gd name="T79" fmla="*/ 48 h 144"/>
              <a:gd name="T80" fmla="*/ 79 w 176"/>
              <a:gd name="T81" fmla="*/ 12 h 144"/>
              <a:gd name="T82" fmla="*/ 93 w 176"/>
              <a:gd name="T83" fmla="*/ 8 h 144"/>
              <a:gd name="T84" fmla="*/ 108 w 176"/>
              <a:gd name="T85" fmla="*/ 22 h 144"/>
              <a:gd name="T86" fmla="*/ 107 w 176"/>
              <a:gd name="T87" fmla="*/ 54 h 144"/>
              <a:gd name="T88" fmla="*/ 106 w 176"/>
              <a:gd name="T89" fmla="*/ 66 h 144"/>
              <a:gd name="T90" fmla="*/ 118 w 176"/>
              <a:gd name="T91" fmla="*/ 117 h 144"/>
              <a:gd name="T92" fmla="*/ 140 w 176"/>
              <a:gd name="T93" fmla="*/ 136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76" h="144">
                <a:moveTo>
                  <a:pt x="19" y="108"/>
                </a:moveTo>
                <a:cubicBezTo>
                  <a:pt x="25" y="106"/>
                  <a:pt x="34" y="100"/>
                  <a:pt x="34" y="86"/>
                </a:cubicBezTo>
                <a:cubicBezTo>
                  <a:pt x="34" y="74"/>
                  <a:pt x="30" y="69"/>
                  <a:pt x="28" y="66"/>
                </a:cubicBezTo>
                <a:cubicBezTo>
                  <a:pt x="28" y="65"/>
                  <a:pt x="28" y="65"/>
                  <a:pt x="28" y="65"/>
                </a:cubicBezTo>
                <a:cubicBezTo>
                  <a:pt x="27" y="65"/>
                  <a:pt x="27" y="65"/>
                  <a:pt x="27" y="65"/>
                </a:cubicBezTo>
                <a:cubicBezTo>
                  <a:pt x="27" y="65"/>
                  <a:pt x="27" y="63"/>
                  <a:pt x="28" y="58"/>
                </a:cubicBezTo>
                <a:cubicBezTo>
                  <a:pt x="28" y="56"/>
                  <a:pt x="28" y="54"/>
                  <a:pt x="27" y="53"/>
                </a:cubicBezTo>
                <a:cubicBezTo>
                  <a:pt x="26" y="49"/>
                  <a:pt x="23" y="43"/>
                  <a:pt x="25" y="38"/>
                </a:cubicBezTo>
                <a:cubicBezTo>
                  <a:pt x="28" y="29"/>
                  <a:pt x="30" y="28"/>
                  <a:pt x="34" y="27"/>
                </a:cubicBezTo>
                <a:cubicBezTo>
                  <a:pt x="34" y="27"/>
                  <a:pt x="34" y="26"/>
                  <a:pt x="35" y="26"/>
                </a:cubicBezTo>
                <a:cubicBezTo>
                  <a:pt x="36" y="25"/>
                  <a:pt x="40" y="24"/>
                  <a:pt x="44" y="24"/>
                </a:cubicBezTo>
                <a:cubicBezTo>
                  <a:pt x="46" y="24"/>
                  <a:pt x="48" y="24"/>
                  <a:pt x="49" y="25"/>
                </a:cubicBezTo>
                <a:cubicBezTo>
                  <a:pt x="49" y="24"/>
                  <a:pt x="50" y="22"/>
                  <a:pt x="50" y="21"/>
                </a:cubicBezTo>
                <a:cubicBezTo>
                  <a:pt x="51" y="20"/>
                  <a:pt x="51" y="19"/>
                  <a:pt x="52" y="18"/>
                </a:cubicBezTo>
                <a:cubicBezTo>
                  <a:pt x="49" y="16"/>
                  <a:pt x="47" y="16"/>
                  <a:pt x="44" y="16"/>
                </a:cubicBezTo>
                <a:cubicBezTo>
                  <a:pt x="38" y="16"/>
                  <a:pt x="33" y="18"/>
                  <a:pt x="30" y="19"/>
                </a:cubicBezTo>
                <a:cubicBezTo>
                  <a:pt x="24" y="22"/>
                  <a:pt x="21" y="25"/>
                  <a:pt x="17" y="35"/>
                </a:cubicBezTo>
                <a:cubicBezTo>
                  <a:pt x="14" y="43"/>
                  <a:pt x="18" y="52"/>
                  <a:pt x="20" y="56"/>
                </a:cubicBezTo>
                <a:cubicBezTo>
                  <a:pt x="18" y="66"/>
                  <a:pt x="21" y="70"/>
                  <a:pt x="21" y="70"/>
                </a:cubicBezTo>
                <a:cubicBezTo>
                  <a:pt x="23" y="73"/>
                  <a:pt x="26" y="76"/>
                  <a:pt x="26" y="86"/>
                </a:cubicBezTo>
                <a:cubicBezTo>
                  <a:pt x="26" y="98"/>
                  <a:pt x="17" y="100"/>
                  <a:pt x="17" y="100"/>
                </a:cubicBezTo>
                <a:cubicBezTo>
                  <a:pt x="10" y="103"/>
                  <a:pt x="0" y="108"/>
                  <a:pt x="0" y="124"/>
                </a:cubicBezTo>
                <a:cubicBezTo>
                  <a:pt x="0" y="124"/>
                  <a:pt x="0" y="128"/>
                  <a:pt x="4" y="128"/>
                </a:cubicBezTo>
                <a:cubicBezTo>
                  <a:pt x="22" y="128"/>
                  <a:pt x="22" y="128"/>
                  <a:pt x="22" y="128"/>
                </a:cubicBezTo>
                <a:cubicBezTo>
                  <a:pt x="23" y="125"/>
                  <a:pt x="24" y="122"/>
                  <a:pt x="26" y="120"/>
                </a:cubicBezTo>
                <a:cubicBezTo>
                  <a:pt x="8" y="120"/>
                  <a:pt x="8" y="120"/>
                  <a:pt x="8" y="120"/>
                </a:cubicBezTo>
                <a:cubicBezTo>
                  <a:pt x="9" y="112"/>
                  <a:pt x="14" y="110"/>
                  <a:pt x="19" y="108"/>
                </a:cubicBezTo>
                <a:moveTo>
                  <a:pt x="159" y="100"/>
                </a:moveTo>
                <a:cubicBezTo>
                  <a:pt x="159" y="100"/>
                  <a:pt x="150" y="98"/>
                  <a:pt x="150" y="86"/>
                </a:cubicBezTo>
                <a:cubicBezTo>
                  <a:pt x="150" y="76"/>
                  <a:pt x="153" y="73"/>
                  <a:pt x="155" y="70"/>
                </a:cubicBezTo>
                <a:cubicBezTo>
                  <a:pt x="155" y="70"/>
                  <a:pt x="158" y="66"/>
                  <a:pt x="156" y="56"/>
                </a:cubicBezTo>
                <a:cubicBezTo>
                  <a:pt x="158" y="52"/>
                  <a:pt x="162" y="43"/>
                  <a:pt x="159" y="35"/>
                </a:cubicBezTo>
                <a:cubicBezTo>
                  <a:pt x="155" y="25"/>
                  <a:pt x="152" y="22"/>
                  <a:pt x="146" y="19"/>
                </a:cubicBezTo>
                <a:cubicBezTo>
                  <a:pt x="143" y="18"/>
                  <a:pt x="138" y="16"/>
                  <a:pt x="132" y="16"/>
                </a:cubicBezTo>
                <a:cubicBezTo>
                  <a:pt x="129" y="16"/>
                  <a:pt x="127" y="16"/>
                  <a:pt x="124" y="18"/>
                </a:cubicBezTo>
                <a:cubicBezTo>
                  <a:pt x="125" y="20"/>
                  <a:pt x="126" y="23"/>
                  <a:pt x="126" y="25"/>
                </a:cubicBezTo>
                <a:cubicBezTo>
                  <a:pt x="127" y="25"/>
                  <a:pt x="127" y="25"/>
                  <a:pt x="127" y="25"/>
                </a:cubicBezTo>
                <a:cubicBezTo>
                  <a:pt x="128" y="24"/>
                  <a:pt x="130" y="24"/>
                  <a:pt x="132" y="24"/>
                </a:cubicBezTo>
                <a:cubicBezTo>
                  <a:pt x="136" y="24"/>
                  <a:pt x="140" y="25"/>
                  <a:pt x="141" y="26"/>
                </a:cubicBezTo>
                <a:cubicBezTo>
                  <a:pt x="142" y="26"/>
                  <a:pt x="142" y="27"/>
                  <a:pt x="142" y="27"/>
                </a:cubicBezTo>
                <a:cubicBezTo>
                  <a:pt x="146" y="28"/>
                  <a:pt x="148" y="29"/>
                  <a:pt x="151" y="38"/>
                </a:cubicBezTo>
                <a:cubicBezTo>
                  <a:pt x="153" y="43"/>
                  <a:pt x="150" y="49"/>
                  <a:pt x="149" y="53"/>
                </a:cubicBezTo>
                <a:cubicBezTo>
                  <a:pt x="148" y="54"/>
                  <a:pt x="148" y="56"/>
                  <a:pt x="148" y="58"/>
                </a:cubicBezTo>
                <a:cubicBezTo>
                  <a:pt x="149" y="63"/>
                  <a:pt x="149" y="65"/>
                  <a:pt x="149" y="65"/>
                </a:cubicBezTo>
                <a:cubicBezTo>
                  <a:pt x="149" y="65"/>
                  <a:pt x="149" y="65"/>
                  <a:pt x="148" y="65"/>
                </a:cubicBezTo>
                <a:cubicBezTo>
                  <a:pt x="148" y="66"/>
                  <a:pt x="148" y="66"/>
                  <a:pt x="148" y="66"/>
                </a:cubicBezTo>
                <a:cubicBezTo>
                  <a:pt x="146" y="69"/>
                  <a:pt x="142" y="74"/>
                  <a:pt x="142" y="86"/>
                </a:cubicBezTo>
                <a:cubicBezTo>
                  <a:pt x="142" y="100"/>
                  <a:pt x="151" y="106"/>
                  <a:pt x="157" y="108"/>
                </a:cubicBezTo>
                <a:cubicBezTo>
                  <a:pt x="162" y="110"/>
                  <a:pt x="167" y="112"/>
                  <a:pt x="168" y="120"/>
                </a:cubicBezTo>
                <a:cubicBezTo>
                  <a:pt x="150" y="120"/>
                  <a:pt x="150" y="120"/>
                  <a:pt x="150" y="120"/>
                </a:cubicBezTo>
                <a:cubicBezTo>
                  <a:pt x="152" y="122"/>
                  <a:pt x="153" y="125"/>
                  <a:pt x="154" y="128"/>
                </a:cubicBezTo>
                <a:cubicBezTo>
                  <a:pt x="172" y="128"/>
                  <a:pt x="172" y="128"/>
                  <a:pt x="172" y="128"/>
                </a:cubicBezTo>
                <a:cubicBezTo>
                  <a:pt x="176" y="128"/>
                  <a:pt x="176" y="124"/>
                  <a:pt x="176" y="124"/>
                </a:cubicBezTo>
                <a:cubicBezTo>
                  <a:pt x="176" y="108"/>
                  <a:pt x="166" y="103"/>
                  <a:pt x="159" y="100"/>
                </a:cubicBezTo>
                <a:moveTo>
                  <a:pt x="120" y="109"/>
                </a:moveTo>
                <a:cubicBezTo>
                  <a:pt x="120" y="109"/>
                  <a:pt x="106" y="105"/>
                  <a:pt x="106" y="90"/>
                </a:cubicBezTo>
                <a:cubicBezTo>
                  <a:pt x="106" y="77"/>
                  <a:pt x="111" y="73"/>
                  <a:pt x="114" y="69"/>
                </a:cubicBezTo>
                <a:cubicBezTo>
                  <a:pt x="114" y="69"/>
                  <a:pt x="118" y="65"/>
                  <a:pt x="115" y="52"/>
                </a:cubicBezTo>
                <a:cubicBezTo>
                  <a:pt x="120" y="45"/>
                  <a:pt x="122" y="33"/>
                  <a:pt x="116" y="19"/>
                </a:cubicBezTo>
                <a:cubicBezTo>
                  <a:pt x="112" y="10"/>
                  <a:pt x="109" y="5"/>
                  <a:pt x="104" y="3"/>
                </a:cubicBezTo>
                <a:cubicBezTo>
                  <a:pt x="101" y="1"/>
                  <a:pt x="97" y="0"/>
                  <a:pt x="93" y="0"/>
                </a:cubicBezTo>
                <a:cubicBezTo>
                  <a:pt x="86" y="0"/>
                  <a:pt x="79" y="3"/>
                  <a:pt x="76" y="4"/>
                </a:cubicBezTo>
                <a:cubicBezTo>
                  <a:pt x="68" y="8"/>
                  <a:pt x="63" y="11"/>
                  <a:pt x="58" y="24"/>
                </a:cubicBezTo>
                <a:cubicBezTo>
                  <a:pt x="53" y="34"/>
                  <a:pt x="58" y="46"/>
                  <a:pt x="61" y="52"/>
                </a:cubicBezTo>
                <a:cubicBezTo>
                  <a:pt x="58" y="65"/>
                  <a:pt x="62" y="69"/>
                  <a:pt x="62" y="69"/>
                </a:cubicBezTo>
                <a:cubicBezTo>
                  <a:pt x="65" y="73"/>
                  <a:pt x="70" y="77"/>
                  <a:pt x="70" y="90"/>
                </a:cubicBezTo>
                <a:cubicBezTo>
                  <a:pt x="70" y="105"/>
                  <a:pt x="56" y="109"/>
                  <a:pt x="56" y="109"/>
                </a:cubicBezTo>
                <a:cubicBezTo>
                  <a:pt x="47" y="112"/>
                  <a:pt x="28" y="118"/>
                  <a:pt x="28" y="140"/>
                </a:cubicBezTo>
                <a:cubicBezTo>
                  <a:pt x="28" y="140"/>
                  <a:pt x="28" y="144"/>
                  <a:pt x="32" y="144"/>
                </a:cubicBezTo>
                <a:cubicBezTo>
                  <a:pt x="144" y="144"/>
                  <a:pt x="144" y="144"/>
                  <a:pt x="144" y="144"/>
                </a:cubicBezTo>
                <a:cubicBezTo>
                  <a:pt x="148" y="144"/>
                  <a:pt x="148" y="140"/>
                  <a:pt x="148" y="140"/>
                </a:cubicBezTo>
                <a:cubicBezTo>
                  <a:pt x="148" y="118"/>
                  <a:pt x="129" y="112"/>
                  <a:pt x="120" y="109"/>
                </a:cubicBezTo>
                <a:moveTo>
                  <a:pt x="36" y="136"/>
                </a:moveTo>
                <a:cubicBezTo>
                  <a:pt x="38" y="125"/>
                  <a:pt x="48" y="120"/>
                  <a:pt x="58" y="117"/>
                </a:cubicBezTo>
                <a:cubicBezTo>
                  <a:pt x="58" y="117"/>
                  <a:pt x="58" y="117"/>
                  <a:pt x="58" y="117"/>
                </a:cubicBezTo>
                <a:cubicBezTo>
                  <a:pt x="66" y="115"/>
                  <a:pt x="78" y="107"/>
                  <a:pt x="78" y="90"/>
                </a:cubicBezTo>
                <a:cubicBezTo>
                  <a:pt x="78" y="76"/>
                  <a:pt x="73" y="70"/>
                  <a:pt x="70" y="66"/>
                </a:cubicBezTo>
                <a:cubicBezTo>
                  <a:pt x="69" y="65"/>
                  <a:pt x="68" y="64"/>
                  <a:pt x="69" y="65"/>
                </a:cubicBezTo>
                <a:cubicBezTo>
                  <a:pt x="68" y="64"/>
                  <a:pt x="67" y="61"/>
                  <a:pt x="69" y="54"/>
                </a:cubicBezTo>
                <a:cubicBezTo>
                  <a:pt x="70" y="50"/>
                  <a:pt x="68" y="48"/>
                  <a:pt x="68" y="48"/>
                </a:cubicBezTo>
                <a:cubicBezTo>
                  <a:pt x="66" y="43"/>
                  <a:pt x="62" y="34"/>
                  <a:pt x="65" y="27"/>
                </a:cubicBezTo>
                <a:cubicBezTo>
                  <a:pt x="69" y="17"/>
                  <a:pt x="73" y="15"/>
                  <a:pt x="79" y="12"/>
                </a:cubicBezTo>
                <a:cubicBezTo>
                  <a:pt x="80" y="11"/>
                  <a:pt x="80" y="11"/>
                  <a:pt x="80" y="11"/>
                </a:cubicBezTo>
                <a:cubicBezTo>
                  <a:pt x="82" y="10"/>
                  <a:pt x="87" y="8"/>
                  <a:pt x="93" y="8"/>
                </a:cubicBezTo>
                <a:cubicBezTo>
                  <a:pt x="96" y="8"/>
                  <a:pt x="98" y="9"/>
                  <a:pt x="100" y="10"/>
                </a:cubicBezTo>
                <a:cubicBezTo>
                  <a:pt x="103" y="11"/>
                  <a:pt x="105" y="14"/>
                  <a:pt x="108" y="22"/>
                </a:cubicBezTo>
                <a:cubicBezTo>
                  <a:pt x="115" y="36"/>
                  <a:pt x="111" y="45"/>
                  <a:pt x="109" y="47"/>
                </a:cubicBezTo>
                <a:cubicBezTo>
                  <a:pt x="107" y="49"/>
                  <a:pt x="107" y="52"/>
                  <a:pt x="107" y="54"/>
                </a:cubicBezTo>
                <a:cubicBezTo>
                  <a:pt x="109" y="61"/>
                  <a:pt x="108" y="64"/>
                  <a:pt x="108" y="64"/>
                </a:cubicBezTo>
                <a:cubicBezTo>
                  <a:pt x="108" y="64"/>
                  <a:pt x="107" y="65"/>
                  <a:pt x="106" y="66"/>
                </a:cubicBezTo>
                <a:cubicBezTo>
                  <a:pt x="103" y="70"/>
                  <a:pt x="98" y="76"/>
                  <a:pt x="98" y="90"/>
                </a:cubicBezTo>
                <a:cubicBezTo>
                  <a:pt x="98" y="107"/>
                  <a:pt x="110" y="115"/>
                  <a:pt x="118" y="117"/>
                </a:cubicBezTo>
                <a:cubicBezTo>
                  <a:pt x="118" y="117"/>
                  <a:pt x="118" y="117"/>
                  <a:pt x="118" y="117"/>
                </a:cubicBezTo>
                <a:cubicBezTo>
                  <a:pt x="128" y="120"/>
                  <a:pt x="138" y="125"/>
                  <a:pt x="140" y="136"/>
                </a:cubicBezTo>
                <a:lnTo>
                  <a:pt x="36" y="136"/>
                </a:lnTo>
                <a:close/>
              </a:path>
            </a:pathLst>
          </a:custGeom>
          <a:solidFill>
            <a:schemeClr val="bg1"/>
          </a:solidFill>
          <a:ln>
            <a:noFill/>
          </a:ln>
        </p:spPr>
        <p:txBody>
          <a:bodyPr vert="horz" wrap="square" lIns="96435" tIns="48218" rIns="96435" bIns="48218" numCol="1" anchor="t" anchorCtr="0" compatLnSpc="1"/>
          <a:lstStyle/>
          <a:p>
            <a:endParaRPr lang="en-US">
              <a:latin typeface="+mn-lt"/>
              <a:ea typeface="+mn-ea"/>
              <a:cs typeface="+mn-ea"/>
              <a:sym typeface="+mn-lt"/>
            </a:endParaRPr>
          </a:p>
        </p:txBody>
      </p:sp>
      <p:sp>
        <p:nvSpPr>
          <p:cNvPr id="116" name="Freeform 50"/>
          <p:cNvSpPr>
            <a:spLocks noEditPoints="1"/>
          </p:cNvSpPr>
          <p:nvPr/>
        </p:nvSpPr>
        <p:spPr bwMode="auto">
          <a:xfrm>
            <a:off x="4998140" y="2813456"/>
            <a:ext cx="354936" cy="354936"/>
          </a:xfrm>
          <a:custGeom>
            <a:avLst/>
            <a:gdLst>
              <a:gd name="T0" fmla="*/ 16 w 176"/>
              <a:gd name="T1" fmla="*/ 32 h 176"/>
              <a:gd name="T2" fmla="*/ 0 w 176"/>
              <a:gd name="T3" fmla="*/ 160 h 176"/>
              <a:gd name="T4" fmla="*/ 128 w 176"/>
              <a:gd name="T5" fmla="*/ 176 h 176"/>
              <a:gd name="T6" fmla="*/ 144 w 176"/>
              <a:gd name="T7" fmla="*/ 48 h 176"/>
              <a:gd name="T8" fmla="*/ 136 w 176"/>
              <a:gd name="T9" fmla="*/ 160 h 176"/>
              <a:gd name="T10" fmla="*/ 16 w 176"/>
              <a:gd name="T11" fmla="*/ 168 h 176"/>
              <a:gd name="T12" fmla="*/ 8 w 176"/>
              <a:gd name="T13" fmla="*/ 48 h 176"/>
              <a:gd name="T14" fmla="*/ 128 w 176"/>
              <a:gd name="T15" fmla="*/ 40 h 176"/>
              <a:gd name="T16" fmla="*/ 136 w 176"/>
              <a:gd name="T17" fmla="*/ 160 h 176"/>
              <a:gd name="T18" fmla="*/ 56 w 176"/>
              <a:gd name="T19" fmla="*/ 72 h 176"/>
              <a:gd name="T20" fmla="*/ 24 w 176"/>
              <a:gd name="T21" fmla="*/ 72 h 176"/>
              <a:gd name="T22" fmla="*/ 40 w 176"/>
              <a:gd name="T23" fmla="*/ 64 h 176"/>
              <a:gd name="T24" fmla="*/ 40 w 176"/>
              <a:gd name="T25" fmla="*/ 80 h 176"/>
              <a:gd name="T26" fmla="*/ 40 w 176"/>
              <a:gd name="T27" fmla="*/ 64 h 176"/>
              <a:gd name="T28" fmla="*/ 120 w 176"/>
              <a:gd name="T29" fmla="*/ 146 h 176"/>
              <a:gd name="T30" fmla="*/ 96 w 176"/>
              <a:gd name="T31" fmla="*/ 107 h 176"/>
              <a:gd name="T32" fmla="*/ 92 w 176"/>
              <a:gd name="T33" fmla="*/ 104 h 176"/>
              <a:gd name="T34" fmla="*/ 77 w 176"/>
              <a:gd name="T35" fmla="*/ 118 h 176"/>
              <a:gd name="T36" fmla="*/ 60 w 176"/>
              <a:gd name="T37" fmla="*/ 96 h 176"/>
              <a:gd name="T38" fmla="*/ 57 w 176"/>
              <a:gd name="T39" fmla="*/ 98 h 176"/>
              <a:gd name="T40" fmla="*/ 25 w 176"/>
              <a:gd name="T41" fmla="*/ 146 h 176"/>
              <a:gd name="T42" fmla="*/ 28 w 176"/>
              <a:gd name="T43" fmla="*/ 152 h 176"/>
              <a:gd name="T44" fmla="*/ 120 w 176"/>
              <a:gd name="T45" fmla="*/ 148 h 176"/>
              <a:gd name="T46" fmla="*/ 35 w 176"/>
              <a:gd name="T47" fmla="*/ 144 h 176"/>
              <a:gd name="T48" fmla="*/ 72 w 176"/>
              <a:gd name="T49" fmla="*/ 126 h 176"/>
              <a:gd name="T50" fmla="*/ 79 w 176"/>
              <a:gd name="T51" fmla="*/ 127 h 176"/>
              <a:gd name="T52" fmla="*/ 109 w 176"/>
              <a:gd name="T53" fmla="*/ 144 h 176"/>
              <a:gd name="T54" fmla="*/ 160 w 176"/>
              <a:gd name="T55" fmla="*/ 0 h 176"/>
              <a:gd name="T56" fmla="*/ 32 w 176"/>
              <a:gd name="T57" fmla="*/ 16 h 176"/>
              <a:gd name="T58" fmla="*/ 36 w 176"/>
              <a:gd name="T59" fmla="*/ 24 h 176"/>
              <a:gd name="T60" fmla="*/ 40 w 176"/>
              <a:gd name="T61" fmla="*/ 16 h 176"/>
              <a:gd name="T62" fmla="*/ 160 w 176"/>
              <a:gd name="T63" fmla="*/ 8 h 176"/>
              <a:gd name="T64" fmla="*/ 168 w 176"/>
              <a:gd name="T65" fmla="*/ 128 h 176"/>
              <a:gd name="T66" fmla="*/ 156 w 176"/>
              <a:gd name="T67" fmla="*/ 136 h 176"/>
              <a:gd name="T68" fmla="*/ 156 w 176"/>
              <a:gd name="T69" fmla="*/ 144 h 176"/>
              <a:gd name="T70" fmla="*/ 176 w 176"/>
              <a:gd name="T71" fmla="*/ 128 h 176"/>
              <a:gd name="T72" fmla="*/ 160 w 176"/>
              <a:gd name="T73" fmla="*/ 0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76" h="176">
                <a:moveTo>
                  <a:pt x="128" y="32"/>
                </a:moveTo>
                <a:cubicBezTo>
                  <a:pt x="16" y="32"/>
                  <a:pt x="16" y="32"/>
                  <a:pt x="16" y="32"/>
                </a:cubicBezTo>
                <a:cubicBezTo>
                  <a:pt x="7" y="32"/>
                  <a:pt x="0" y="39"/>
                  <a:pt x="0" y="48"/>
                </a:cubicBezTo>
                <a:cubicBezTo>
                  <a:pt x="0" y="160"/>
                  <a:pt x="0" y="160"/>
                  <a:pt x="0" y="160"/>
                </a:cubicBezTo>
                <a:cubicBezTo>
                  <a:pt x="0" y="169"/>
                  <a:pt x="7" y="176"/>
                  <a:pt x="16" y="176"/>
                </a:cubicBezTo>
                <a:cubicBezTo>
                  <a:pt x="128" y="176"/>
                  <a:pt x="128" y="176"/>
                  <a:pt x="128" y="176"/>
                </a:cubicBezTo>
                <a:cubicBezTo>
                  <a:pt x="137" y="176"/>
                  <a:pt x="144" y="169"/>
                  <a:pt x="144" y="160"/>
                </a:cubicBezTo>
                <a:cubicBezTo>
                  <a:pt x="144" y="48"/>
                  <a:pt x="144" y="48"/>
                  <a:pt x="144" y="48"/>
                </a:cubicBezTo>
                <a:cubicBezTo>
                  <a:pt x="144" y="39"/>
                  <a:pt x="137" y="32"/>
                  <a:pt x="128" y="32"/>
                </a:cubicBezTo>
                <a:moveTo>
                  <a:pt x="136" y="160"/>
                </a:moveTo>
                <a:cubicBezTo>
                  <a:pt x="136" y="164"/>
                  <a:pt x="132" y="168"/>
                  <a:pt x="128" y="168"/>
                </a:cubicBezTo>
                <a:cubicBezTo>
                  <a:pt x="16" y="168"/>
                  <a:pt x="16" y="168"/>
                  <a:pt x="16" y="168"/>
                </a:cubicBezTo>
                <a:cubicBezTo>
                  <a:pt x="12" y="168"/>
                  <a:pt x="8" y="164"/>
                  <a:pt x="8" y="160"/>
                </a:cubicBezTo>
                <a:cubicBezTo>
                  <a:pt x="8" y="48"/>
                  <a:pt x="8" y="48"/>
                  <a:pt x="8" y="48"/>
                </a:cubicBezTo>
                <a:cubicBezTo>
                  <a:pt x="8" y="44"/>
                  <a:pt x="12" y="40"/>
                  <a:pt x="16" y="40"/>
                </a:cubicBezTo>
                <a:cubicBezTo>
                  <a:pt x="128" y="40"/>
                  <a:pt x="128" y="40"/>
                  <a:pt x="128" y="40"/>
                </a:cubicBezTo>
                <a:cubicBezTo>
                  <a:pt x="132" y="40"/>
                  <a:pt x="136" y="44"/>
                  <a:pt x="136" y="48"/>
                </a:cubicBezTo>
                <a:lnTo>
                  <a:pt x="136" y="160"/>
                </a:lnTo>
                <a:close/>
                <a:moveTo>
                  <a:pt x="40" y="88"/>
                </a:moveTo>
                <a:cubicBezTo>
                  <a:pt x="49" y="88"/>
                  <a:pt x="56" y="81"/>
                  <a:pt x="56" y="72"/>
                </a:cubicBezTo>
                <a:cubicBezTo>
                  <a:pt x="56" y="63"/>
                  <a:pt x="49" y="56"/>
                  <a:pt x="40" y="56"/>
                </a:cubicBezTo>
                <a:cubicBezTo>
                  <a:pt x="31" y="56"/>
                  <a:pt x="24" y="63"/>
                  <a:pt x="24" y="72"/>
                </a:cubicBezTo>
                <a:cubicBezTo>
                  <a:pt x="24" y="81"/>
                  <a:pt x="31" y="88"/>
                  <a:pt x="40" y="88"/>
                </a:cubicBezTo>
                <a:moveTo>
                  <a:pt x="40" y="64"/>
                </a:moveTo>
                <a:cubicBezTo>
                  <a:pt x="44" y="64"/>
                  <a:pt x="48" y="68"/>
                  <a:pt x="48" y="72"/>
                </a:cubicBezTo>
                <a:cubicBezTo>
                  <a:pt x="48" y="76"/>
                  <a:pt x="44" y="80"/>
                  <a:pt x="40" y="80"/>
                </a:cubicBezTo>
                <a:cubicBezTo>
                  <a:pt x="36" y="80"/>
                  <a:pt x="32" y="76"/>
                  <a:pt x="32" y="72"/>
                </a:cubicBezTo>
                <a:cubicBezTo>
                  <a:pt x="32" y="68"/>
                  <a:pt x="36" y="64"/>
                  <a:pt x="40" y="64"/>
                </a:cubicBezTo>
                <a:moveTo>
                  <a:pt x="120" y="147"/>
                </a:moveTo>
                <a:cubicBezTo>
                  <a:pt x="120" y="146"/>
                  <a:pt x="120" y="146"/>
                  <a:pt x="120" y="146"/>
                </a:cubicBezTo>
                <a:cubicBezTo>
                  <a:pt x="120" y="146"/>
                  <a:pt x="120" y="146"/>
                  <a:pt x="120" y="146"/>
                </a:cubicBezTo>
                <a:cubicBezTo>
                  <a:pt x="96" y="107"/>
                  <a:pt x="96" y="107"/>
                  <a:pt x="96" y="107"/>
                </a:cubicBezTo>
                <a:cubicBezTo>
                  <a:pt x="96" y="107"/>
                  <a:pt x="96" y="107"/>
                  <a:pt x="96" y="107"/>
                </a:cubicBezTo>
                <a:cubicBezTo>
                  <a:pt x="95" y="105"/>
                  <a:pt x="94" y="104"/>
                  <a:pt x="92" y="104"/>
                </a:cubicBezTo>
                <a:cubicBezTo>
                  <a:pt x="91" y="104"/>
                  <a:pt x="90" y="104"/>
                  <a:pt x="89" y="105"/>
                </a:cubicBezTo>
                <a:cubicBezTo>
                  <a:pt x="77" y="118"/>
                  <a:pt x="77" y="118"/>
                  <a:pt x="77" y="118"/>
                </a:cubicBezTo>
                <a:cubicBezTo>
                  <a:pt x="64" y="98"/>
                  <a:pt x="64" y="98"/>
                  <a:pt x="64" y="98"/>
                </a:cubicBezTo>
                <a:cubicBezTo>
                  <a:pt x="63" y="97"/>
                  <a:pt x="62" y="96"/>
                  <a:pt x="60" y="96"/>
                </a:cubicBezTo>
                <a:cubicBezTo>
                  <a:pt x="59" y="96"/>
                  <a:pt x="57" y="97"/>
                  <a:pt x="57" y="98"/>
                </a:cubicBezTo>
                <a:cubicBezTo>
                  <a:pt x="57" y="98"/>
                  <a:pt x="57" y="98"/>
                  <a:pt x="57" y="98"/>
                </a:cubicBezTo>
                <a:cubicBezTo>
                  <a:pt x="25" y="146"/>
                  <a:pt x="25" y="146"/>
                  <a:pt x="25" y="146"/>
                </a:cubicBezTo>
                <a:cubicBezTo>
                  <a:pt x="25" y="146"/>
                  <a:pt x="25" y="146"/>
                  <a:pt x="25" y="146"/>
                </a:cubicBezTo>
                <a:cubicBezTo>
                  <a:pt x="24" y="146"/>
                  <a:pt x="24" y="147"/>
                  <a:pt x="24" y="148"/>
                </a:cubicBezTo>
                <a:cubicBezTo>
                  <a:pt x="24" y="150"/>
                  <a:pt x="26" y="152"/>
                  <a:pt x="28" y="152"/>
                </a:cubicBezTo>
                <a:cubicBezTo>
                  <a:pt x="116" y="152"/>
                  <a:pt x="116" y="152"/>
                  <a:pt x="116" y="152"/>
                </a:cubicBezTo>
                <a:cubicBezTo>
                  <a:pt x="118" y="152"/>
                  <a:pt x="120" y="150"/>
                  <a:pt x="120" y="148"/>
                </a:cubicBezTo>
                <a:cubicBezTo>
                  <a:pt x="120" y="147"/>
                  <a:pt x="120" y="147"/>
                  <a:pt x="120" y="147"/>
                </a:cubicBezTo>
                <a:close/>
                <a:moveTo>
                  <a:pt x="35" y="144"/>
                </a:moveTo>
                <a:cubicBezTo>
                  <a:pt x="60" y="107"/>
                  <a:pt x="60" y="107"/>
                  <a:pt x="60" y="107"/>
                </a:cubicBezTo>
                <a:cubicBezTo>
                  <a:pt x="72" y="126"/>
                  <a:pt x="72" y="126"/>
                  <a:pt x="72" y="126"/>
                </a:cubicBezTo>
                <a:cubicBezTo>
                  <a:pt x="73" y="127"/>
                  <a:pt x="74" y="128"/>
                  <a:pt x="76" y="128"/>
                </a:cubicBezTo>
                <a:cubicBezTo>
                  <a:pt x="77" y="128"/>
                  <a:pt x="78" y="128"/>
                  <a:pt x="79" y="127"/>
                </a:cubicBezTo>
                <a:cubicBezTo>
                  <a:pt x="91" y="114"/>
                  <a:pt x="91" y="114"/>
                  <a:pt x="91" y="114"/>
                </a:cubicBezTo>
                <a:cubicBezTo>
                  <a:pt x="109" y="144"/>
                  <a:pt x="109" y="144"/>
                  <a:pt x="109" y="144"/>
                </a:cubicBezTo>
                <a:lnTo>
                  <a:pt x="35" y="144"/>
                </a:lnTo>
                <a:close/>
                <a:moveTo>
                  <a:pt x="160" y="0"/>
                </a:moveTo>
                <a:cubicBezTo>
                  <a:pt x="48" y="0"/>
                  <a:pt x="48" y="0"/>
                  <a:pt x="48" y="0"/>
                </a:cubicBezTo>
                <a:cubicBezTo>
                  <a:pt x="39" y="0"/>
                  <a:pt x="32" y="7"/>
                  <a:pt x="32" y="16"/>
                </a:cubicBezTo>
                <a:cubicBezTo>
                  <a:pt x="32" y="20"/>
                  <a:pt x="32" y="20"/>
                  <a:pt x="32" y="20"/>
                </a:cubicBezTo>
                <a:cubicBezTo>
                  <a:pt x="32" y="22"/>
                  <a:pt x="34" y="24"/>
                  <a:pt x="36" y="24"/>
                </a:cubicBezTo>
                <a:cubicBezTo>
                  <a:pt x="38" y="24"/>
                  <a:pt x="40" y="22"/>
                  <a:pt x="40" y="20"/>
                </a:cubicBezTo>
                <a:cubicBezTo>
                  <a:pt x="40" y="16"/>
                  <a:pt x="40" y="16"/>
                  <a:pt x="40" y="16"/>
                </a:cubicBezTo>
                <a:cubicBezTo>
                  <a:pt x="40" y="12"/>
                  <a:pt x="44" y="8"/>
                  <a:pt x="48" y="8"/>
                </a:cubicBezTo>
                <a:cubicBezTo>
                  <a:pt x="160" y="8"/>
                  <a:pt x="160" y="8"/>
                  <a:pt x="160" y="8"/>
                </a:cubicBezTo>
                <a:cubicBezTo>
                  <a:pt x="164" y="8"/>
                  <a:pt x="168" y="12"/>
                  <a:pt x="168" y="16"/>
                </a:cubicBezTo>
                <a:cubicBezTo>
                  <a:pt x="168" y="128"/>
                  <a:pt x="168" y="128"/>
                  <a:pt x="168" y="128"/>
                </a:cubicBezTo>
                <a:cubicBezTo>
                  <a:pt x="168" y="132"/>
                  <a:pt x="164" y="136"/>
                  <a:pt x="160" y="136"/>
                </a:cubicBezTo>
                <a:cubicBezTo>
                  <a:pt x="156" y="136"/>
                  <a:pt x="156" y="136"/>
                  <a:pt x="156" y="136"/>
                </a:cubicBezTo>
                <a:cubicBezTo>
                  <a:pt x="154" y="136"/>
                  <a:pt x="152" y="138"/>
                  <a:pt x="152" y="140"/>
                </a:cubicBezTo>
                <a:cubicBezTo>
                  <a:pt x="152" y="142"/>
                  <a:pt x="154" y="144"/>
                  <a:pt x="156" y="144"/>
                </a:cubicBezTo>
                <a:cubicBezTo>
                  <a:pt x="160" y="144"/>
                  <a:pt x="160" y="144"/>
                  <a:pt x="160" y="144"/>
                </a:cubicBezTo>
                <a:cubicBezTo>
                  <a:pt x="169" y="144"/>
                  <a:pt x="176" y="137"/>
                  <a:pt x="176" y="128"/>
                </a:cubicBezTo>
                <a:cubicBezTo>
                  <a:pt x="176" y="16"/>
                  <a:pt x="176" y="16"/>
                  <a:pt x="176" y="16"/>
                </a:cubicBezTo>
                <a:cubicBezTo>
                  <a:pt x="176" y="7"/>
                  <a:pt x="169" y="0"/>
                  <a:pt x="160" y="0"/>
                </a:cubicBezTo>
              </a:path>
            </a:pathLst>
          </a:custGeom>
          <a:solidFill>
            <a:schemeClr val="bg1"/>
          </a:solidFill>
          <a:ln>
            <a:noFill/>
          </a:ln>
        </p:spPr>
        <p:txBody>
          <a:bodyPr vert="horz" wrap="square" lIns="96435" tIns="48218" rIns="96435" bIns="48218" numCol="1" anchor="t" anchorCtr="0" compatLnSpc="1"/>
          <a:lstStyle/>
          <a:p>
            <a:endParaRPr lang="en-US">
              <a:latin typeface="+mn-lt"/>
              <a:ea typeface="+mn-ea"/>
              <a:cs typeface="+mn-ea"/>
              <a:sym typeface="+mn-lt"/>
            </a:endParaRPr>
          </a:p>
        </p:txBody>
      </p:sp>
      <p:sp>
        <p:nvSpPr>
          <p:cNvPr id="117" name="Freeform 13"/>
          <p:cNvSpPr>
            <a:spLocks noEditPoints="1"/>
          </p:cNvSpPr>
          <p:nvPr/>
        </p:nvSpPr>
        <p:spPr bwMode="auto">
          <a:xfrm>
            <a:off x="2509564" y="2764161"/>
            <a:ext cx="381761" cy="380102"/>
          </a:xfrm>
          <a:custGeom>
            <a:avLst/>
            <a:gdLst>
              <a:gd name="T0" fmla="*/ 162 w 176"/>
              <a:gd name="T1" fmla="*/ 68 h 176"/>
              <a:gd name="T2" fmla="*/ 159 w 176"/>
              <a:gd name="T3" fmla="*/ 42 h 176"/>
              <a:gd name="T4" fmla="*/ 142 w 176"/>
              <a:gd name="T5" fmla="*/ 17 h 176"/>
              <a:gd name="T6" fmla="*/ 134 w 176"/>
              <a:gd name="T7" fmla="*/ 17 h 176"/>
              <a:gd name="T8" fmla="*/ 108 w 176"/>
              <a:gd name="T9" fmla="*/ 14 h 176"/>
              <a:gd name="T10" fmla="*/ 100 w 176"/>
              <a:gd name="T11" fmla="*/ 0 h 176"/>
              <a:gd name="T12" fmla="*/ 70 w 176"/>
              <a:gd name="T13" fmla="*/ 6 h 176"/>
              <a:gd name="T14" fmla="*/ 50 w 176"/>
              <a:gd name="T15" fmla="*/ 22 h 176"/>
              <a:gd name="T16" fmla="*/ 38 w 176"/>
              <a:gd name="T17" fmla="*/ 16 h 176"/>
              <a:gd name="T18" fmla="*/ 17 w 176"/>
              <a:gd name="T19" fmla="*/ 34 h 176"/>
              <a:gd name="T20" fmla="*/ 22 w 176"/>
              <a:gd name="T21" fmla="*/ 50 h 176"/>
              <a:gd name="T22" fmla="*/ 6 w 176"/>
              <a:gd name="T23" fmla="*/ 70 h 176"/>
              <a:gd name="T24" fmla="*/ 0 w 176"/>
              <a:gd name="T25" fmla="*/ 100 h 176"/>
              <a:gd name="T26" fmla="*/ 14 w 176"/>
              <a:gd name="T27" fmla="*/ 108 h 176"/>
              <a:gd name="T28" fmla="*/ 17 w 176"/>
              <a:gd name="T29" fmla="*/ 134 h 176"/>
              <a:gd name="T30" fmla="*/ 34 w 176"/>
              <a:gd name="T31" fmla="*/ 159 h 176"/>
              <a:gd name="T32" fmla="*/ 42 w 176"/>
              <a:gd name="T33" fmla="*/ 159 h 176"/>
              <a:gd name="T34" fmla="*/ 68 w 176"/>
              <a:gd name="T35" fmla="*/ 162 h 176"/>
              <a:gd name="T36" fmla="*/ 76 w 176"/>
              <a:gd name="T37" fmla="*/ 176 h 176"/>
              <a:gd name="T38" fmla="*/ 106 w 176"/>
              <a:gd name="T39" fmla="*/ 170 h 176"/>
              <a:gd name="T40" fmla="*/ 126 w 176"/>
              <a:gd name="T41" fmla="*/ 154 h 176"/>
              <a:gd name="T42" fmla="*/ 138 w 176"/>
              <a:gd name="T43" fmla="*/ 160 h 176"/>
              <a:gd name="T44" fmla="*/ 159 w 176"/>
              <a:gd name="T45" fmla="*/ 142 h 176"/>
              <a:gd name="T46" fmla="*/ 154 w 176"/>
              <a:gd name="T47" fmla="*/ 126 h 176"/>
              <a:gd name="T48" fmla="*/ 170 w 176"/>
              <a:gd name="T49" fmla="*/ 106 h 176"/>
              <a:gd name="T50" fmla="*/ 176 w 176"/>
              <a:gd name="T51" fmla="*/ 76 h 176"/>
              <a:gd name="T52" fmla="*/ 168 w 176"/>
              <a:gd name="T53" fmla="*/ 98 h 176"/>
              <a:gd name="T54" fmla="*/ 160 w 176"/>
              <a:gd name="T55" fmla="*/ 100 h 176"/>
              <a:gd name="T56" fmla="*/ 147 w 176"/>
              <a:gd name="T57" fmla="*/ 122 h 176"/>
              <a:gd name="T58" fmla="*/ 152 w 176"/>
              <a:gd name="T59" fmla="*/ 138 h 176"/>
              <a:gd name="T60" fmla="*/ 138 w 176"/>
              <a:gd name="T61" fmla="*/ 152 h 176"/>
              <a:gd name="T62" fmla="*/ 126 w 176"/>
              <a:gd name="T63" fmla="*/ 146 h 176"/>
              <a:gd name="T64" fmla="*/ 106 w 176"/>
              <a:gd name="T65" fmla="*/ 154 h 176"/>
              <a:gd name="T66" fmla="*/ 98 w 176"/>
              <a:gd name="T67" fmla="*/ 168 h 176"/>
              <a:gd name="T68" fmla="*/ 78 w 176"/>
              <a:gd name="T69" fmla="*/ 168 h 176"/>
              <a:gd name="T70" fmla="*/ 70 w 176"/>
              <a:gd name="T71" fmla="*/ 154 h 176"/>
              <a:gd name="T72" fmla="*/ 50 w 176"/>
              <a:gd name="T73" fmla="*/ 146 h 176"/>
              <a:gd name="T74" fmla="*/ 39 w 176"/>
              <a:gd name="T75" fmla="*/ 152 h 176"/>
              <a:gd name="T76" fmla="*/ 24 w 176"/>
              <a:gd name="T77" fmla="*/ 138 h 176"/>
              <a:gd name="T78" fmla="*/ 29 w 176"/>
              <a:gd name="T79" fmla="*/ 122 h 176"/>
              <a:gd name="T80" fmla="*/ 16 w 176"/>
              <a:gd name="T81" fmla="*/ 100 h 176"/>
              <a:gd name="T82" fmla="*/ 8 w 176"/>
              <a:gd name="T83" fmla="*/ 98 h 176"/>
              <a:gd name="T84" fmla="*/ 16 w 176"/>
              <a:gd name="T85" fmla="*/ 76 h 176"/>
              <a:gd name="T86" fmla="*/ 29 w 176"/>
              <a:gd name="T87" fmla="*/ 54 h 176"/>
              <a:gd name="T88" fmla="*/ 24 w 176"/>
              <a:gd name="T89" fmla="*/ 38 h 176"/>
              <a:gd name="T90" fmla="*/ 38 w 176"/>
              <a:gd name="T91" fmla="*/ 24 h 176"/>
              <a:gd name="T92" fmla="*/ 50 w 176"/>
              <a:gd name="T93" fmla="*/ 30 h 176"/>
              <a:gd name="T94" fmla="*/ 70 w 176"/>
              <a:gd name="T95" fmla="*/ 22 h 176"/>
              <a:gd name="T96" fmla="*/ 78 w 176"/>
              <a:gd name="T97" fmla="*/ 8 h 176"/>
              <a:gd name="T98" fmla="*/ 98 w 176"/>
              <a:gd name="T99" fmla="*/ 8 h 176"/>
              <a:gd name="T100" fmla="*/ 106 w 176"/>
              <a:gd name="T101" fmla="*/ 22 h 176"/>
              <a:gd name="T102" fmla="*/ 126 w 176"/>
              <a:gd name="T103" fmla="*/ 30 h 176"/>
              <a:gd name="T104" fmla="*/ 138 w 176"/>
              <a:gd name="T105" fmla="*/ 24 h 176"/>
              <a:gd name="T106" fmla="*/ 152 w 176"/>
              <a:gd name="T107" fmla="*/ 39 h 176"/>
              <a:gd name="T108" fmla="*/ 147 w 176"/>
              <a:gd name="T109" fmla="*/ 54 h 176"/>
              <a:gd name="T110" fmla="*/ 160 w 176"/>
              <a:gd name="T111" fmla="*/ 76 h 176"/>
              <a:gd name="T112" fmla="*/ 168 w 176"/>
              <a:gd name="T113" fmla="*/ 98 h 176"/>
              <a:gd name="T114" fmla="*/ 48 w 176"/>
              <a:gd name="T115" fmla="*/ 88 h 176"/>
              <a:gd name="T116" fmla="*/ 128 w 176"/>
              <a:gd name="T117" fmla="*/ 88 h 176"/>
              <a:gd name="T118" fmla="*/ 88 w 176"/>
              <a:gd name="T119" fmla="*/ 120 h 176"/>
              <a:gd name="T120" fmla="*/ 88 w 176"/>
              <a:gd name="T121" fmla="*/ 56 h 176"/>
              <a:gd name="T122" fmla="*/ 88 w 176"/>
              <a:gd name="T123" fmla="*/ 120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76" h="176">
                <a:moveTo>
                  <a:pt x="170" y="70"/>
                </a:moveTo>
                <a:cubicBezTo>
                  <a:pt x="162" y="68"/>
                  <a:pt x="162" y="68"/>
                  <a:pt x="162" y="68"/>
                </a:cubicBezTo>
                <a:cubicBezTo>
                  <a:pt x="160" y="62"/>
                  <a:pt x="157" y="56"/>
                  <a:pt x="154" y="50"/>
                </a:cubicBezTo>
                <a:cubicBezTo>
                  <a:pt x="159" y="42"/>
                  <a:pt x="159" y="42"/>
                  <a:pt x="159" y="42"/>
                </a:cubicBezTo>
                <a:cubicBezTo>
                  <a:pt x="160" y="40"/>
                  <a:pt x="161" y="36"/>
                  <a:pt x="159" y="34"/>
                </a:cubicBezTo>
                <a:cubicBezTo>
                  <a:pt x="142" y="17"/>
                  <a:pt x="142" y="17"/>
                  <a:pt x="142" y="17"/>
                </a:cubicBezTo>
                <a:cubicBezTo>
                  <a:pt x="141" y="16"/>
                  <a:pt x="140" y="16"/>
                  <a:pt x="138" y="16"/>
                </a:cubicBezTo>
                <a:cubicBezTo>
                  <a:pt x="137" y="16"/>
                  <a:pt x="135" y="17"/>
                  <a:pt x="134" y="17"/>
                </a:cubicBezTo>
                <a:cubicBezTo>
                  <a:pt x="126" y="22"/>
                  <a:pt x="126" y="22"/>
                  <a:pt x="126" y="22"/>
                </a:cubicBezTo>
                <a:cubicBezTo>
                  <a:pt x="120" y="19"/>
                  <a:pt x="114" y="16"/>
                  <a:pt x="108" y="14"/>
                </a:cubicBezTo>
                <a:cubicBezTo>
                  <a:pt x="106" y="6"/>
                  <a:pt x="106" y="6"/>
                  <a:pt x="106" y="6"/>
                </a:cubicBezTo>
                <a:cubicBezTo>
                  <a:pt x="105" y="3"/>
                  <a:pt x="103" y="0"/>
                  <a:pt x="100" y="0"/>
                </a:cubicBezTo>
                <a:cubicBezTo>
                  <a:pt x="76" y="0"/>
                  <a:pt x="76" y="0"/>
                  <a:pt x="76" y="0"/>
                </a:cubicBezTo>
                <a:cubicBezTo>
                  <a:pt x="73" y="0"/>
                  <a:pt x="71" y="3"/>
                  <a:pt x="70" y="6"/>
                </a:cubicBezTo>
                <a:cubicBezTo>
                  <a:pt x="68" y="14"/>
                  <a:pt x="68" y="14"/>
                  <a:pt x="68" y="14"/>
                </a:cubicBezTo>
                <a:cubicBezTo>
                  <a:pt x="62" y="16"/>
                  <a:pt x="56" y="19"/>
                  <a:pt x="50" y="22"/>
                </a:cubicBezTo>
                <a:cubicBezTo>
                  <a:pt x="42" y="17"/>
                  <a:pt x="42" y="17"/>
                  <a:pt x="42" y="17"/>
                </a:cubicBezTo>
                <a:cubicBezTo>
                  <a:pt x="41" y="17"/>
                  <a:pt x="39" y="16"/>
                  <a:pt x="38" y="16"/>
                </a:cubicBezTo>
                <a:cubicBezTo>
                  <a:pt x="36" y="16"/>
                  <a:pt x="35" y="16"/>
                  <a:pt x="34" y="17"/>
                </a:cubicBezTo>
                <a:cubicBezTo>
                  <a:pt x="17" y="34"/>
                  <a:pt x="17" y="34"/>
                  <a:pt x="17" y="34"/>
                </a:cubicBezTo>
                <a:cubicBezTo>
                  <a:pt x="15" y="36"/>
                  <a:pt x="16" y="40"/>
                  <a:pt x="17" y="42"/>
                </a:cubicBezTo>
                <a:cubicBezTo>
                  <a:pt x="22" y="50"/>
                  <a:pt x="22" y="50"/>
                  <a:pt x="22" y="50"/>
                </a:cubicBezTo>
                <a:cubicBezTo>
                  <a:pt x="19" y="56"/>
                  <a:pt x="16" y="62"/>
                  <a:pt x="14" y="68"/>
                </a:cubicBezTo>
                <a:cubicBezTo>
                  <a:pt x="6" y="70"/>
                  <a:pt x="6" y="70"/>
                  <a:pt x="6" y="70"/>
                </a:cubicBezTo>
                <a:cubicBezTo>
                  <a:pt x="3" y="71"/>
                  <a:pt x="0" y="73"/>
                  <a:pt x="0" y="76"/>
                </a:cubicBezTo>
                <a:cubicBezTo>
                  <a:pt x="0" y="100"/>
                  <a:pt x="0" y="100"/>
                  <a:pt x="0" y="100"/>
                </a:cubicBezTo>
                <a:cubicBezTo>
                  <a:pt x="0" y="103"/>
                  <a:pt x="3" y="105"/>
                  <a:pt x="6" y="106"/>
                </a:cubicBezTo>
                <a:cubicBezTo>
                  <a:pt x="14" y="108"/>
                  <a:pt x="14" y="108"/>
                  <a:pt x="14" y="108"/>
                </a:cubicBezTo>
                <a:cubicBezTo>
                  <a:pt x="16" y="114"/>
                  <a:pt x="19" y="120"/>
                  <a:pt x="22" y="126"/>
                </a:cubicBezTo>
                <a:cubicBezTo>
                  <a:pt x="17" y="134"/>
                  <a:pt x="17" y="134"/>
                  <a:pt x="17" y="134"/>
                </a:cubicBezTo>
                <a:cubicBezTo>
                  <a:pt x="16" y="136"/>
                  <a:pt x="15" y="140"/>
                  <a:pt x="17" y="142"/>
                </a:cubicBezTo>
                <a:cubicBezTo>
                  <a:pt x="34" y="159"/>
                  <a:pt x="34" y="159"/>
                  <a:pt x="34" y="159"/>
                </a:cubicBezTo>
                <a:cubicBezTo>
                  <a:pt x="35" y="160"/>
                  <a:pt x="36" y="160"/>
                  <a:pt x="38" y="160"/>
                </a:cubicBezTo>
                <a:cubicBezTo>
                  <a:pt x="39" y="160"/>
                  <a:pt x="41" y="159"/>
                  <a:pt x="42" y="159"/>
                </a:cubicBezTo>
                <a:cubicBezTo>
                  <a:pt x="50" y="154"/>
                  <a:pt x="50" y="154"/>
                  <a:pt x="50" y="154"/>
                </a:cubicBezTo>
                <a:cubicBezTo>
                  <a:pt x="56" y="157"/>
                  <a:pt x="62" y="160"/>
                  <a:pt x="68" y="162"/>
                </a:cubicBezTo>
                <a:cubicBezTo>
                  <a:pt x="70" y="170"/>
                  <a:pt x="70" y="170"/>
                  <a:pt x="70" y="170"/>
                </a:cubicBezTo>
                <a:cubicBezTo>
                  <a:pt x="71" y="173"/>
                  <a:pt x="73" y="176"/>
                  <a:pt x="76" y="176"/>
                </a:cubicBezTo>
                <a:cubicBezTo>
                  <a:pt x="100" y="176"/>
                  <a:pt x="100" y="176"/>
                  <a:pt x="100" y="176"/>
                </a:cubicBezTo>
                <a:cubicBezTo>
                  <a:pt x="103" y="176"/>
                  <a:pt x="105" y="173"/>
                  <a:pt x="106" y="170"/>
                </a:cubicBezTo>
                <a:cubicBezTo>
                  <a:pt x="108" y="162"/>
                  <a:pt x="108" y="162"/>
                  <a:pt x="108" y="162"/>
                </a:cubicBezTo>
                <a:cubicBezTo>
                  <a:pt x="114" y="160"/>
                  <a:pt x="120" y="157"/>
                  <a:pt x="126" y="154"/>
                </a:cubicBezTo>
                <a:cubicBezTo>
                  <a:pt x="134" y="159"/>
                  <a:pt x="134" y="159"/>
                  <a:pt x="134" y="159"/>
                </a:cubicBezTo>
                <a:cubicBezTo>
                  <a:pt x="135" y="159"/>
                  <a:pt x="137" y="160"/>
                  <a:pt x="138" y="160"/>
                </a:cubicBezTo>
                <a:cubicBezTo>
                  <a:pt x="140" y="160"/>
                  <a:pt x="141" y="160"/>
                  <a:pt x="142" y="159"/>
                </a:cubicBezTo>
                <a:cubicBezTo>
                  <a:pt x="159" y="142"/>
                  <a:pt x="159" y="142"/>
                  <a:pt x="159" y="142"/>
                </a:cubicBezTo>
                <a:cubicBezTo>
                  <a:pt x="161" y="140"/>
                  <a:pt x="160" y="136"/>
                  <a:pt x="159" y="134"/>
                </a:cubicBezTo>
                <a:cubicBezTo>
                  <a:pt x="154" y="126"/>
                  <a:pt x="154" y="126"/>
                  <a:pt x="154" y="126"/>
                </a:cubicBezTo>
                <a:cubicBezTo>
                  <a:pt x="157" y="120"/>
                  <a:pt x="160" y="114"/>
                  <a:pt x="162" y="108"/>
                </a:cubicBezTo>
                <a:cubicBezTo>
                  <a:pt x="170" y="106"/>
                  <a:pt x="170" y="106"/>
                  <a:pt x="170" y="106"/>
                </a:cubicBezTo>
                <a:cubicBezTo>
                  <a:pt x="173" y="105"/>
                  <a:pt x="176" y="103"/>
                  <a:pt x="176" y="100"/>
                </a:cubicBezTo>
                <a:cubicBezTo>
                  <a:pt x="176" y="76"/>
                  <a:pt x="176" y="76"/>
                  <a:pt x="176" y="76"/>
                </a:cubicBezTo>
                <a:cubicBezTo>
                  <a:pt x="176" y="73"/>
                  <a:pt x="173" y="71"/>
                  <a:pt x="170" y="70"/>
                </a:cubicBezTo>
                <a:moveTo>
                  <a:pt x="168" y="98"/>
                </a:moveTo>
                <a:cubicBezTo>
                  <a:pt x="168" y="98"/>
                  <a:pt x="168" y="98"/>
                  <a:pt x="168" y="98"/>
                </a:cubicBezTo>
                <a:cubicBezTo>
                  <a:pt x="160" y="100"/>
                  <a:pt x="160" y="100"/>
                  <a:pt x="160" y="100"/>
                </a:cubicBezTo>
                <a:cubicBezTo>
                  <a:pt x="157" y="101"/>
                  <a:pt x="155" y="103"/>
                  <a:pt x="154" y="106"/>
                </a:cubicBezTo>
                <a:cubicBezTo>
                  <a:pt x="152" y="111"/>
                  <a:pt x="150" y="117"/>
                  <a:pt x="147" y="122"/>
                </a:cubicBezTo>
                <a:cubicBezTo>
                  <a:pt x="146" y="125"/>
                  <a:pt x="146" y="128"/>
                  <a:pt x="147" y="130"/>
                </a:cubicBezTo>
                <a:cubicBezTo>
                  <a:pt x="152" y="138"/>
                  <a:pt x="152" y="138"/>
                  <a:pt x="152" y="138"/>
                </a:cubicBezTo>
                <a:cubicBezTo>
                  <a:pt x="138" y="152"/>
                  <a:pt x="138" y="152"/>
                  <a:pt x="138" y="152"/>
                </a:cubicBezTo>
                <a:cubicBezTo>
                  <a:pt x="138" y="152"/>
                  <a:pt x="138" y="152"/>
                  <a:pt x="138" y="152"/>
                </a:cubicBezTo>
                <a:cubicBezTo>
                  <a:pt x="130" y="147"/>
                  <a:pt x="130" y="147"/>
                  <a:pt x="130" y="147"/>
                </a:cubicBezTo>
                <a:cubicBezTo>
                  <a:pt x="129" y="146"/>
                  <a:pt x="128" y="146"/>
                  <a:pt x="126" y="146"/>
                </a:cubicBezTo>
                <a:cubicBezTo>
                  <a:pt x="125" y="146"/>
                  <a:pt x="123" y="146"/>
                  <a:pt x="122" y="147"/>
                </a:cubicBezTo>
                <a:cubicBezTo>
                  <a:pt x="117" y="150"/>
                  <a:pt x="111" y="152"/>
                  <a:pt x="106" y="154"/>
                </a:cubicBezTo>
                <a:cubicBezTo>
                  <a:pt x="103" y="155"/>
                  <a:pt x="101" y="157"/>
                  <a:pt x="100" y="160"/>
                </a:cubicBezTo>
                <a:cubicBezTo>
                  <a:pt x="98" y="168"/>
                  <a:pt x="98" y="168"/>
                  <a:pt x="98" y="168"/>
                </a:cubicBezTo>
                <a:cubicBezTo>
                  <a:pt x="98" y="168"/>
                  <a:pt x="98" y="168"/>
                  <a:pt x="98" y="168"/>
                </a:cubicBezTo>
                <a:cubicBezTo>
                  <a:pt x="78" y="168"/>
                  <a:pt x="78" y="168"/>
                  <a:pt x="78" y="168"/>
                </a:cubicBezTo>
                <a:cubicBezTo>
                  <a:pt x="76" y="160"/>
                  <a:pt x="76" y="160"/>
                  <a:pt x="76" y="160"/>
                </a:cubicBezTo>
                <a:cubicBezTo>
                  <a:pt x="75" y="157"/>
                  <a:pt x="73" y="155"/>
                  <a:pt x="70" y="154"/>
                </a:cubicBezTo>
                <a:cubicBezTo>
                  <a:pt x="65" y="152"/>
                  <a:pt x="59" y="150"/>
                  <a:pt x="54" y="147"/>
                </a:cubicBezTo>
                <a:cubicBezTo>
                  <a:pt x="53" y="146"/>
                  <a:pt x="51" y="146"/>
                  <a:pt x="50" y="146"/>
                </a:cubicBezTo>
                <a:cubicBezTo>
                  <a:pt x="48" y="146"/>
                  <a:pt x="47" y="146"/>
                  <a:pt x="46" y="147"/>
                </a:cubicBezTo>
                <a:cubicBezTo>
                  <a:pt x="39" y="152"/>
                  <a:pt x="39" y="152"/>
                  <a:pt x="39" y="152"/>
                </a:cubicBezTo>
                <a:cubicBezTo>
                  <a:pt x="38" y="152"/>
                  <a:pt x="38" y="152"/>
                  <a:pt x="38" y="152"/>
                </a:cubicBezTo>
                <a:cubicBezTo>
                  <a:pt x="24" y="138"/>
                  <a:pt x="24" y="138"/>
                  <a:pt x="24" y="138"/>
                </a:cubicBezTo>
                <a:cubicBezTo>
                  <a:pt x="29" y="130"/>
                  <a:pt x="29" y="130"/>
                  <a:pt x="29" y="130"/>
                </a:cubicBezTo>
                <a:cubicBezTo>
                  <a:pt x="30" y="128"/>
                  <a:pt x="30" y="125"/>
                  <a:pt x="29" y="122"/>
                </a:cubicBezTo>
                <a:cubicBezTo>
                  <a:pt x="26" y="117"/>
                  <a:pt x="24" y="111"/>
                  <a:pt x="22" y="106"/>
                </a:cubicBezTo>
                <a:cubicBezTo>
                  <a:pt x="21" y="103"/>
                  <a:pt x="19" y="101"/>
                  <a:pt x="16" y="100"/>
                </a:cubicBezTo>
                <a:cubicBezTo>
                  <a:pt x="8" y="98"/>
                  <a:pt x="8" y="98"/>
                  <a:pt x="8" y="98"/>
                </a:cubicBezTo>
                <a:cubicBezTo>
                  <a:pt x="8" y="98"/>
                  <a:pt x="8" y="98"/>
                  <a:pt x="8" y="98"/>
                </a:cubicBezTo>
                <a:cubicBezTo>
                  <a:pt x="8" y="78"/>
                  <a:pt x="8" y="78"/>
                  <a:pt x="8" y="78"/>
                </a:cubicBezTo>
                <a:cubicBezTo>
                  <a:pt x="16" y="76"/>
                  <a:pt x="16" y="76"/>
                  <a:pt x="16" y="76"/>
                </a:cubicBezTo>
                <a:cubicBezTo>
                  <a:pt x="19" y="75"/>
                  <a:pt x="21" y="73"/>
                  <a:pt x="22" y="70"/>
                </a:cubicBezTo>
                <a:cubicBezTo>
                  <a:pt x="24" y="65"/>
                  <a:pt x="26" y="59"/>
                  <a:pt x="29" y="54"/>
                </a:cubicBezTo>
                <a:cubicBezTo>
                  <a:pt x="30" y="51"/>
                  <a:pt x="30" y="48"/>
                  <a:pt x="29" y="46"/>
                </a:cubicBezTo>
                <a:cubicBezTo>
                  <a:pt x="24" y="38"/>
                  <a:pt x="24" y="38"/>
                  <a:pt x="24" y="38"/>
                </a:cubicBezTo>
                <a:cubicBezTo>
                  <a:pt x="24" y="38"/>
                  <a:pt x="24" y="38"/>
                  <a:pt x="24" y="38"/>
                </a:cubicBezTo>
                <a:cubicBezTo>
                  <a:pt x="38" y="24"/>
                  <a:pt x="38" y="24"/>
                  <a:pt x="38" y="24"/>
                </a:cubicBezTo>
                <a:cubicBezTo>
                  <a:pt x="46" y="29"/>
                  <a:pt x="46" y="29"/>
                  <a:pt x="46" y="29"/>
                </a:cubicBezTo>
                <a:cubicBezTo>
                  <a:pt x="47" y="30"/>
                  <a:pt x="48" y="30"/>
                  <a:pt x="50" y="30"/>
                </a:cubicBezTo>
                <a:cubicBezTo>
                  <a:pt x="51" y="30"/>
                  <a:pt x="53" y="30"/>
                  <a:pt x="54" y="29"/>
                </a:cubicBezTo>
                <a:cubicBezTo>
                  <a:pt x="59" y="26"/>
                  <a:pt x="65" y="24"/>
                  <a:pt x="70" y="22"/>
                </a:cubicBezTo>
                <a:cubicBezTo>
                  <a:pt x="73" y="21"/>
                  <a:pt x="75" y="19"/>
                  <a:pt x="76" y="16"/>
                </a:cubicBezTo>
                <a:cubicBezTo>
                  <a:pt x="78" y="8"/>
                  <a:pt x="78" y="8"/>
                  <a:pt x="78" y="8"/>
                </a:cubicBezTo>
                <a:cubicBezTo>
                  <a:pt x="98" y="8"/>
                  <a:pt x="98" y="8"/>
                  <a:pt x="98" y="8"/>
                </a:cubicBezTo>
                <a:cubicBezTo>
                  <a:pt x="98" y="8"/>
                  <a:pt x="98" y="8"/>
                  <a:pt x="98" y="8"/>
                </a:cubicBezTo>
                <a:cubicBezTo>
                  <a:pt x="100" y="16"/>
                  <a:pt x="100" y="16"/>
                  <a:pt x="100" y="16"/>
                </a:cubicBezTo>
                <a:cubicBezTo>
                  <a:pt x="101" y="19"/>
                  <a:pt x="103" y="21"/>
                  <a:pt x="106" y="22"/>
                </a:cubicBezTo>
                <a:cubicBezTo>
                  <a:pt x="111" y="24"/>
                  <a:pt x="117" y="26"/>
                  <a:pt x="122" y="29"/>
                </a:cubicBezTo>
                <a:cubicBezTo>
                  <a:pt x="123" y="30"/>
                  <a:pt x="125" y="30"/>
                  <a:pt x="126" y="30"/>
                </a:cubicBezTo>
                <a:cubicBezTo>
                  <a:pt x="128" y="30"/>
                  <a:pt x="129" y="30"/>
                  <a:pt x="130" y="29"/>
                </a:cubicBezTo>
                <a:cubicBezTo>
                  <a:pt x="138" y="24"/>
                  <a:pt x="138" y="24"/>
                  <a:pt x="138" y="24"/>
                </a:cubicBezTo>
                <a:cubicBezTo>
                  <a:pt x="152" y="38"/>
                  <a:pt x="152" y="38"/>
                  <a:pt x="152" y="38"/>
                </a:cubicBezTo>
                <a:cubicBezTo>
                  <a:pt x="152" y="38"/>
                  <a:pt x="152" y="38"/>
                  <a:pt x="152" y="39"/>
                </a:cubicBezTo>
                <a:cubicBezTo>
                  <a:pt x="147" y="46"/>
                  <a:pt x="147" y="46"/>
                  <a:pt x="147" y="46"/>
                </a:cubicBezTo>
                <a:cubicBezTo>
                  <a:pt x="146" y="48"/>
                  <a:pt x="146" y="51"/>
                  <a:pt x="147" y="54"/>
                </a:cubicBezTo>
                <a:cubicBezTo>
                  <a:pt x="150" y="59"/>
                  <a:pt x="152" y="65"/>
                  <a:pt x="154" y="70"/>
                </a:cubicBezTo>
                <a:cubicBezTo>
                  <a:pt x="155" y="73"/>
                  <a:pt x="157" y="75"/>
                  <a:pt x="160" y="76"/>
                </a:cubicBezTo>
                <a:cubicBezTo>
                  <a:pt x="168" y="78"/>
                  <a:pt x="168" y="78"/>
                  <a:pt x="168" y="78"/>
                </a:cubicBezTo>
                <a:lnTo>
                  <a:pt x="168" y="98"/>
                </a:lnTo>
                <a:close/>
                <a:moveTo>
                  <a:pt x="88" y="48"/>
                </a:moveTo>
                <a:cubicBezTo>
                  <a:pt x="66" y="48"/>
                  <a:pt x="48" y="66"/>
                  <a:pt x="48" y="88"/>
                </a:cubicBezTo>
                <a:cubicBezTo>
                  <a:pt x="48" y="110"/>
                  <a:pt x="66" y="128"/>
                  <a:pt x="88" y="128"/>
                </a:cubicBezTo>
                <a:cubicBezTo>
                  <a:pt x="110" y="128"/>
                  <a:pt x="128" y="110"/>
                  <a:pt x="128" y="88"/>
                </a:cubicBezTo>
                <a:cubicBezTo>
                  <a:pt x="128" y="66"/>
                  <a:pt x="110" y="48"/>
                  <a:pt x="88" y="48"/>
                </a:cubicBezTo>
                <a:moveTo>
                  <a:pt x="88" y="120"/>
                </a:moveTo>
                <a:cubicBezTo>
                  <a:pt x="70" y="120"/>
                  <a:pt x="56" y="106"/>
                  <a:pt x="56" y="88"/>
                </a:cubicBezTo>
                <a:cubicBezTo>
                  <a:pt x="56" y="70"/>
                  <a:pt x="70" y="56"/>
                  <a:pt x="88" y="56"/>
                </a:cubicBezTo>
                <a:cubicBezTo>
                  <a:pt x="106" y="56"/>
                  <a:pt x="120" y="70"/>
                  <a:pt x="120" y="88"/>
                </a:cubicBezTo>
                <a:cubicBezTo>
                  <a:pt x="120" y="106"/>
                  <a:pt x="106" y="120"/>
                  <a:pt x="88" y="120"/>
                </a:cubicBezTo>
              </a:path>
            </a:pathLst>
          </a:custGeom>
          <a:solidFill>
            <a:schemeClr val="bg1"/>
          </a:solidFill>
          <a:ln>
            <a:noFill/>
          </a:ln>
        </p:spPr>
        <p:txBody>
          <a:bodyPr vert="horz" wrap="square" lIns="96435" tIns="48218" rIns="96435" bIns="48218" numCol="1" anchor="t" anchorCtr="0" compatLnSpc="1"/>
          <a:lstStyle/>
          <a:p>
            <a:endParaRPr lang="en-US">
              <a:latin typeface="+mn-lt"/>
              <a:ea typeface="+mn-ea"/>
              <a:cs typeface="+mn-ea"/>
              <a:sym typeface="+mn-lt"/>
            </a:endParaRPr>
          </a:p>
        </p:txBody>
      </p:sp>
      <p:sp>
        <p:nvSpPr>
          <p:cNvPr id="118" name="Freeform 26"/>
          <p:cNvSpPr>
            <a:spLocks noEditPoints="1"/>
          </p:cNvSpPr>
          <p:nvPr/>
        </p:nvSpPr>
        <p:spPr bwMode="auto">
          <a:xfrm>
            <a:off x="9912162" y="2763325"/>
            <a:ext cx="427549" cy="349540"/>
          </a:xfrm>
          <a:custGeom>
            <a:avLst/>
            <a:gdLst>
              <a:gd name="T0" fmla="*/ 28 w 176"/>
              <a:gd name="T1" fmla="*/ 88 h 144"/>
              <a:gd name="T2" fmla="*/ 4 w 176"/>
              <a:gd name="T3" fmla="*/ 88 h 144"/>
              <a:gd name="T4" fmla="*/ 0 w 176"/>
              <a:gd name="T5" fmla="*/ 92 h 144"/>
              <a:gd name="T6" fmla="*/ 0 w 176"/>
              <a:gd name="T7" fmla="*/ 140 h 144"/>
              <a:gd name="T8" fmla="*/ 4 w 176"/>
              <a:gd name="T9" fmla="*/ 144 h 144"/>
              <a:gd name="T10" fmla="*/ 28 w 176"/>
              <a:gd name="T11" fmla="*/ 144 h 144"/>
              <a:gd name="T12" fmla="*/ 32 w 176"/>
              <a:gd name="T13" fmla="*/ 140 h 144"/>
              <a:gd name="T14" fmla="*/ 32 w 176"/>
              <a:gd name="T15" fmla="*/ 92 h 144"/>
              <a:gd name="T16" fmla="*/ 28 w 176"/>
              <a:gd name="T17" fmla="*/ 88 h 144"/>
              <a:gd name="T18" fmla="*/ 24 w 176"/>
              <a:gd name="T19" fmla="*/ 136 h 144"/>
              <a:gd name="T20" fmla="*/ 8 w 176"/>
              <a:gd name="T21" fmla="*/ 136 h 144"/>
              <a:gd name="T22" fmla="*/ 8 w 176"/>
              <a:gd name="T23" fmla="*/ 96 h 144"/>
              <a:gd name="T24" fmla="*/ 24 w 176"/>
              <a:gd name="T25" fmla="*/ 96 h 144"/>
              <a:gd name="T26" fmla="*/ 24 w 176"/>
              <a:gd name="T27" fmla="*/ 136 h 144"/>
              <a:gd name="T28" fmla="*/ 124 w 176"/>
              <a:gd name="T29" fmla="*/ 64 h 144"/>
              <a:gd name="T30" fmla="*/ 100 w 176"/>
              <a:gd name="T31" fmla="*/ 64 h 144"/>
              <a:gd name="T32" fmla="*/ 96 w 176"/>
              <a:gd name="T33" fmla="*/ 68 h 144"/>
              <a:gd name="T34" fmla="*/ 96 w 176"/>
              <a:gd name="T35" fmla="*/ 140 h 144"/>
              <a:gd name="T36" fmla="*/ 100 w 176"/>
              <a:gd name="T37" fmla="*/ 144 h 144"/>
              <a:gd name="T38" fmla="*/ 124 w 176"/>
              <a:gd name="T39" fmla="*/ 144 h 144"/>
              <a:gd name="T40" fmla="*/ 128 w 176"/>
              <a:gd name="T41" fmla="*/ 140 h 144"/>
              <a:gd name="T42" fmla="*/ 128 w 176"/>
              <a:gd name="T43" fmla="*/ 68 h 144"/>
              <a:gd name="T44" fmla="*/ 124 w 176"/>
              <a:gd name="T45" fmla="*/ 64 h 144"/>
              <a:gd name="T46" fmla="*/ 120 w 176"/>
              <a:gd name="T47" fmla="*/ 136 h 144"/>
              <a:gd name="T48" fmla="*/ 104 w 176"/>
              <a:gd name="T49" fmla="*/ 136 h 144"/>
              <a:gd name="T50" fmla="*/ 104 w 176"/>
              <a:gd name="T51" fmla="*/ 72 h 144"/>
              <a:gd name="T52" fmla="*/ 120 w 176"/>
              <a:gd name="T53" fmla="*/ 72 h 144"/>
              <a:gd name="T54" fmla="*/ 120 w 176"/>
              <a:gd name="T55" fmla="*/ 136 h 144"/>
              <a:gd name="T56" fmla="*/ 76 w 176"/>
              <a:gd name="T57" fmla="*/ 16 h 144"/>
              <a:gd name="T58" fmla="*/ 52 w 176"/>
              <a:gd name="T59" fmla="*/ 16 h 144"/>
              <a:gd name="T60" fmla="*/ 48 w 176"/>
              <a:gd name="T61" fmla="*/ 20 h 144"/>
              <a:gd name="T62" fmla="*/ 48 w 176"/>
              <a:gd name="T63" fmla="*/ 140 h 144"/>
              <a:gd name="T64" fmla="*/ 52 w 176"/>
              <a:gd name="T65" fmla="*/ 144 h 144"/>
              <a:gd name="T66" fmla="*/ 76 w 176"/>
              <a:gd name="T67" fmla="*/ 144 h 144"/>
              <a:gd name="T68" fmla="*/ 80 w 176"/>
              <a:gd name="T69" fmla="*/ 140 h 144"/>
              <a:gd name="T70" fmla="*/ 80 w 176"/>
              <a:gd name="T71" fmla="*/ 20 h 144"/>
              <a:gd name="T72" fmla="*/ 76 w 176"/>
              <a:gd name="T73" fmla="*/ 16 h 144"/>
              <a:gd name="T74" fmla="*/ 72 w 176"/>
              <a:gd name="T75" fmla="*/ 136 h 144"/>
              <a:gd name="T76" fmla="*/ 56 w 176"/>
              <a:gd name="T77" fmla="*/ 136 h 144"/>
              <a:gd name="T78" fmla="*/ 56 w 176"/>
              <a:gd name="T79" fmla="*/ 24 h 144"/>
              <a:gd name="T80" fmla="*/ 72 w 176"/>
              <a:gd name="T81" fmla="*/ 24 h 144"/>
              <a:gd name="T82" fmla="*/ 72 w 176"/>
              <a:gd name="T83" fmla="*/ 136 h 144"/>
              <a:gd name="T84" fmla="*/ 172 w 176"/>
              <a:gd name="T85" fmla="*/ 0 h 144"/>
              <a:gd name="T86" fmla="*/ 148 w 176"/>
              <a:gd name="T87" fmla="*/ 0 h 144"/>
              <a:gd name="T88" fmla="*/ 144 w 176"/>
              <a:gd name="T89" fmla="*/ 4 h 144"/>
              <a:gd name="T90" fmla="*/ 144 w 176"/>
              <a:gd name="T91" fmla="*/ 140 h 144"/>
              <a:gd name="T92" fmla="*/ 148 w 176"/>
              <a:gd name="T93" fmla="*/ 144 h 144"/>
              <a:gd name="T94" fmla="*/ 172 w 176"/>
              <a:gd name="T95" fmla="*/ 144 h 144"/>
              <a:gd name="T96" fmla="*/ 176 w 176"/>
              <a:gd name="T97" fmla="*/ 140 h 144"/>
              <a:gd name="T98" fmla="*/ 176 w 176"/>
              <a:gd name="T99" fmla="*/ 4 h 144"/>
              <a:gd name="T100" fmla="*/ 172 w 176"/>
              <a:gd name="T101" fmla="*/ 0 h 144"/>
              <a:gd name="T102" fmla="*/ 168 w 176"/>
              <a:gd name="T103" fmla="*/ 136 h 144"/>
              <a:gd name="T104" fmla="*/ 152 w 176"/>
              <a:gd name="T105" fmla="*/ 136 h 144"/>
              <a:gd name="T106" fmla="*/ 152 w 176"/>
              <a:gd name="T107" fmla="*/ 8 h 144"/>
              <a:gd name="T108" fmla="*/ 168 w 176"/>
              <a:gd name="T109" fmla="*/ 8 h 144"/>
              <a:gd name="T110" fmla="*/ 168 w 176"/>
              <a:gd name="T111" fmla="*/ 136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76" h="144">
                <a:moveTo>
                  <a:pt x="28" y="88"/>
                </a:moveTo>
                <a:cubicBezTo>
                  <a:pt x="4" y="88"/>
                  <a:pt x="4" y="88"/>
                  <a:pt x="4" y="88"/>
                </a:cubicBezTo>
                <a:cubicBezTo>
                  <a:pt x="2" y="88"/>
                  <a:pt x="0" y="90"/>
                  <a:pt x="0" y="92"/>
                </a:cubicBezTo>
                <a:cubicBezTo>
                  <a:pt x="0" y="140"/>
                  <a:pt x="0" y="140"/>
                  <a:pt x="0" y="140"/>
                </a:cubicBezTo>
                <a:cubicBezTo>
                  <a:pt x="0" y="142"/>
                  <a:pt x="2" y="144"/>
                  <a:pt x="4" y="144"/>
                </a:cubicBezTo>
                <a:cubicBezTo>
                  <a:pt x="28" y="144"/>
                  <a:pt x="28" y="144"/>
                  <a:pt x="28" y="144"/>
                </a:cubicBezTo>
                <a:cubicBezTo>
                  <a:pt x="30" y="144"/>
                  <a:pt x="32" y="142"/>
                  <a:pt x="32" y="140"/>
                </a:cubicBezTo>
                <a:cubicBezTo>
                  <a:pt x="32" y="92"/>
                  <a:pt x="32" y="92"/>
                  <a:pt x="32" y="92"/>
                </a:cubicBezTo>
                <a:cubicBezTo>
                  <a:pt x="32" y="90"/>
                  <a:pt x="30" y="88"/>
                  <a:pt x="28" y="88"/>
                </a:cubicBezTo>
                <a:moveTo>
                  <a:pt x="24" y="136"/>
                </a:moveTo>
                <a:cubicBezTo>
                  <a:pt x="8" y="136"/>
                  <a:pt x="8" y="136"/>
                  <a:pt x="8" y="136"/>
                </a:cubicBezTo>
                <a:cubicBezTo>
                  <a:pt x="8" y="96"/>
                  <a:pt x="8" y="96"/>
                  <a:pt x="8" y="96"/>
                </a:cubicBezTo>
                <a:cubicBezTo>
                  <a:pt x="24" y="96"/>
                  <a:pt x="24" y="96"/>
                  <a:pt x="24" y="96"/>
                </a:cubicBezTo>
                <a:lnTo>
                  <a:pt x="24" y="136"/>
                </a:lnTo>
                <a:close/>
                <a:moveTo>
                  <a:pt x="124" y="64"/>
                </a:moveTo>
                <a:cubicBezTo>
                  <a:pt x="100" y="64"/>
                  <a:pt x="100" y="64"/>
                  <a:pt x="100" y="64"/>
                </a:cubicBezTo>
                <a:cubicBezTo>
                  <a:pt x="98" y="64"/>
                  <a:pt x="96" y="66"/>
                  <a:pt x="96" y="68"/>
                </a:cubicBezTo>
                <a:cubicBezTo>
                  <a:pt x="96" y="140"/>
                  <a:pt x="96" y="140"/>
                  <a:pt x="96" y="140"/>
                </a:cubicBezTo>
                <a:cubicBezTo>
                  <a:pt x="96" y="142"/>
                  <a:pt x="98" y="144"/>
                  <a:pt x="100" y="144"/>
                </a:cubicBezTo>
                <a:cubicBezTo>
                  <a:pt x="124" y="144"/>
                  <a:pt x="124" y="144"/>
                  <a:pt x="124" y="144"/>
                </a:cubicBezTo>
                <a:cubicBezTo>
                  <a:pt x="126" y="144"/>
                  <a:pt x="128" y="142"/>
                  <a:pt x="128" y="140"/>
                </a:cubicBezTo>
                <a:cubicBezTo>
                  <a:pt x="128" y="68"/>
                  <a:pt x="128" y="68"/>
                  <a:pt x="128" y="68"/>
                </a:cubicBezTo>
                <a:cubicBezTo>
                  <a:pt x="128" y="66"/>
                  <a:pt x="126" y="64"/>
                  <a:pt x="124" y="64"/>
                </a:cubicBezTo>
                <a:moveTo>
                  <a:pt x="120" y="136"/>
                </a:moveTo>
                <a:cubicBezTo>
                  <a:pt x="104" y="136"/>
                  <a:pt x="104" y="136"/>
                  <a:pt x="104" y="136"/>
                </a:cubicBezTo>
                <a:cubicBezTo>
                  <a:pt x="104" y="72"/>
                  <a:pt x="104" y="72"/>
                  <a:pt x="104" y="72"/>
                </a:cubicBezTo>
                <a:cubicBezTo>
                  <a:pt x="120" y="72"/>
                  <a:pt x="120" y="72"/>
                  <a:pt x="120" y="72"/>
                </a:cubicBezTo>
                <a:lnTo>
                  <a:pt x="120" y="136"/>
                </a:lnTo>
                <a:close/>
                <a:moveTo>
                  <a:pt x="76" y="16"/>
                </a:moveTo>
                <a:cubicBezTo>
                  <a:pt x="52" y="16"/>
                  <a:pt x="52" y="16"/>
                  <a:pt x="52" y="16"/>
                </a:cubicBezTo>
                <a:cubicBezTo>
                  <a:pt x="50" y="16"/>
                  <a:pt x="48" y="18"/>
                  <a:pt x="48" y="20"/>
                </a:cubicBezTo>
                <a:cubicBezTo>
                  <a:pt x="48" y="140"/>
                  <a:pt x="48" y="140"/>
                  <a:pt x="48" y="140"/>
                </a:cubicBezTo>
                <a:cubicBezTo>
                  <a:pt x="48" y="142"/>
                  <a:pt x="50" y="144"/>
                  <a:pt x="52" y="144"/>
                </a:cubicBezTo>
                <a:cubicBezTo>
                  <a:pt x="76" y="144"/>
                  <a:pt x="76" y="144"/>
                  <a:pt x="76" y="144"/>
                </a:cubicBezTo>
                <a:cubicBezTo>
                  <a:pt x="78" y="144"/>
                  <a:pt x="80" y="142"/>
                  <a:pt x="80" y="140"/>
                </a:cubicBezTo>
                <a:cubicBezTo>
                  <a:pt x="80" y="20"/>
                  <a:pt x="80" y="20"/>
                  <a:pt x="80" y="20"/>
                </a:cubicBezTo>
                <a:cubicBezTo>
                  <a:pt x="80" y="18"/>
                  <a:pt x="78" y="16"/>
                  <a:pt x="76" y="16"/>
                </a:cubicBezTo>
                <a:moveTo>
                  <a:pt x="72" y="136"/>
                </a:moveTo>
                <a:cubicBezTo>
                  <a:pt x="56" y="136"/>
                  <a:pt x="56" y="136"/>
                  <a:pt x="56" y="136"/>
                </a:cubicBezTo>
                <a:cubicBezTo>
                  <a:pt x="56" y="24"/>
                  <a:pt x="56" y="24"/>
                  <a:pt x="56" y="24"/>
                </a:cubicBezTo>
                <a:cubicBezTo>
                  <a:pt x="72" y="24"/>
                  <a:pt x="72" y="24"/>
                  <a:pt x="72" y="24"/>
                </a:cubicBezTo>
                <a:lnTo>
                  <a:pt x="72" y="136"/>
                </a:lnTo>
                <a:close/>
                <a:moveTo>
                  <a:pt x="172" y="0"/>
                </a:moveTo>
                <a:cubicBezTo>
                  <a:pt x="148" y="0"/>
                  <a:pt x="148" y="0"/>
                  <a:pt x="148" y="0"/>
                </a:cubicBezTo>
                <a:cubicBezTo>
                  <a:pt x="146" y="0"/>
                  <a:pt x="144" y="2"/>
                  <a:pt x="144" y="4"/>
                </a:cubicBezTo>
                <a:cubicBezTo>
                  <a:pt x="144" y="140"/>
                  <a:pt x="144" y="140"/>
                  <a:pt x="144" y="140"/>
                </a:cubicBezTo>
                <a:cubicBezTo>
                  <a:pt x="144" y="142"/>
                  <a:pt x="146" y="144"/>
                  <a:pt x="148" y="144"/>
                </a:cubicBezTo>
                <a:cubicBezTo>
                  <a:pt x="172" y="144"/>
                  <a:pt x="172" y="144"/>
                  <a:pt x="172" y="144"/>
                </a:cubicBezTo>
                <a:cubicBezTo>
                  <a:pt x="174" y="144"/>
                  <a:pt x="176" y="142"/>
                  <a:pt x="176" y="140"/>
                </a:cubicBezTo>
                <a:cubicBezTo>
                  <a:pt x="176" y="4"/>
                  <a:pt x="176" y="4"/>
                  <a:pt x="176" y="4"/>
                </a:cubicBezTo>
                <a:cubicBezTo>
                  <a:pt x="176" y="2"/>
                  <a:pt x="174" y="0"/>
                  <a:pt x="172" y="0"/>
                </a:cubicBezTo>
                <a:moveTo>
                  <a:pt x="168" y="136"/>
                </a:moveTo>
                <a:cubicBezTo>
                  <a:pt x="152" y="136"/>
                  <a:pt x="152" y="136"/>
                  <a:pt x="152" y="136"/>
                </a:cubicBezTo>
                <a:cubicBezTo>
                  <a:pt x="152" y="8"/>
                  <a:pt x="152" y="8"/>
                  <a:pt x="152" y="8"/>
                </a:cubicBezTo>
                <a:cubicBezTo>
                  <a:pt x="168" y="8"/>
                  <a:pt x="168" y="8"/>
                  <a:pt x="168" y="8"/>
                </a:cubicBezTo>
                <a:lnTo>
                  <a:pt x="168" y="136"/>
                </a:lnTo>
                <a:close/>
              </a:path>
            </a:pathLst>
          </a:custGeom>
          <a:solidFill>
            <a:schemeClr val="bg1"/>
          </a:solidFill>
          <a:ln>
            <a:noFill/>
          </a:ln>
        </p:spPr>
        <p:txBody>
          <a:bodyPr vert="horz" wrap="square" lIns="96435" tIns="48218" rIns="96435" bIns="48218" numCol="1" anchor="t" anchorCtr="0" compatLnSpc="1"/>
          <a:lstStyle/>
          <a:p>
            <a:endParaRPr lang="en-US">
              <a:latin typeface="+mn-lt"/>
              <a:ea typeface="+mn-ea"/>
              <a:cs typeface="+mn-ea"/>
              <a:sym typeface="+mn-lt"/>
            </a:endParaRPr>
          </a:p>
        </p:txBody>
      </p:sp>
      <p:sp>
        <p:nvSpPr>
          <p:cNvPr id="42" name="文本框 41"/>
          <p:cNvSpPr txBox="1"/>
          <p:nvPr/>
        </p:nvSpPr>
        <p:spPr>
          <a:xfrm>
            <a:off x="976827" y="268261"/>
            <a:ext cx="3148419" cy="553870"/>
          </a:xfrm>
          <a:prstGeom prst="rect">
            <a:avLst/>
          </a:prstGeom>
          <a:noFill/>
        </p:spPr>
        <p:txBody>
          <a:bodyPr wrap="square" lIns="0" tIns="0" rIns="0" bIns="0" rtlCol="0">
            <a:spAutoFit/>
          </a:bodyPr>
          <a:lstStyle/>
          <a:p>
            <a:pPr defTabSz="964020"/>
            <a:r>
              <a:rPr lang="zh-CN" altLang="en-US" sz="3599" b="1" dirty="0">
                <a:solidFill>
                  <a:schemeClr val="tx1">
                    <a:lumMod val="75000"/>
                    <a:lumOff val="25000"/>
                  </a:schemeClr>
                </a:solidFill>
                <a:latin typeface="+mn-lt"/>
                <a:ea typeface="+mn-ea"/>
                <a:cs typeface="+mn-ea"/>
                <a:sym typeface="+mn-lt"/>
              </a:rPr>
              <a:t>年度工作概述</a:t>
            </a:r>
          </a:p>
        </p:txBody>
      </p:sp>
      <p:sp>
        <p:nvSpPr>
          <p:cNvPr id="43" name="文本框 42"/>
          <p:cNvSpPr txBox="1"/>
          <p:nvPr/>
        </p:nvSpPr>
        <p:spPr>
          <a:xfrm>
            <a:off x="976829" y="776838"/>
            <a:ext cx="3315666" cy="215315"/>
          </a:xfrm>
          <a:prstGeom prst="rect">
            <a:avLst/>
          </a:prstGeom>
          <a:noFill/>
        </p:spPr>
        <p:txBody>
          <a:bodyPr wrap="square" lIns="0" tIns="0" rIns="0" bIns="0" rtlCol="0">
            <a:spAutoFit/>
          </a:bodyPr>
          <a:lstStyle/>
          <a:p>
            <a:pPr defTabSz="964020"/>
            <a:r>
              <a:rPr lang="en-US" altLang="zh-CN" sz="1399" dirty="0">
                <a:solidFill>
                  <a:schemeClr val="tx1">
                    <a:lumMod val="75000"/>
                    <a:lumOff val="25000"/>
                  </a:schemeClr>
                </a:solidFill>
                <a:latin typeface="+mn-lt"/>
                <a:ea typeface="+mn-ea"/>
                <a:cs typeface="+mn-ea"/>
                <a:sym typeface="+mn-lt"/>
              </a:rPr>
              <a:t>ADD RELATED TITLE WORDS</a:t>
            </a:r>
            <a:endParaRPr lang="zh-CN" altLang="en-US" sz="1399" dirty="0">
              <a:solidFill>
                <a:schemeClr val="tx1">
                  <a:lumMod val="75000"/>
                  <a:lumOff val="25000"/>
                </a:schemeClr>
              </a:solidFill>
              <a:latin typeface="+mn-lt"/>
              <a:ea typeface="+mn-ea"/>
              <a:cs typeface="+mn-ea"/>
              <a:sym typeface="+mn-lt"/>
            </a:endParaRPr>
          </a:p>
        </p:txBody>
      </p:sp>
      <p:sp>
        <p:nvSpPr>
          <p:cNvPr id="44" name="椭圆 43"/>
          <p:cNvSpPr/>
          <p:nvPr/>
        </p:nvSpPr>
        <p:spPr>
          <a:xfrm>
            <a:off x="417825" y="344455"/>
            <a:ext cx="410238" cy="410238"/>
          </a:xfrm>
          <a:prstGeom prst="ellipse">
            <a:avLst/>
          </a:prstGeom>
          <a:solidFill>
            <a:schemeClr val="accent1"/>
          </a:solidFill>
          <a:ln w="28575">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cs typeface="+mn-ea"/>
              <a:sym typeface="+mn-lt"/>
            </a:endParaRPr>
          </a:p>
        </p:txBody>
      </p:sp>
      <p:sp>
        <p:nvSpPr>
          <p:cNvPr id="45" name="椭圆 44"/>
          <p:cNvSpPr/>
          <p:nvPr/>
        </p:nvSpPr>
        <p:spPr>
          <a:xfrm flipV="1">
            <a:off x="694937" y="315041"/>
            <a:ext cx="119685" cy="119685"/>
          </a:xfrm>
          <a:prstGeom prst="ellipse">
            <a:avLst/>
          </a:prstGeom>
          <a:solidFill>
            <a:schemeClr val="bg1">
              <a:lumMod val="50000"/>
            </a:schemeClr>
          </a:solidFill>
          <a:ln w="12700">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cs typeface="+mn-ea"/>
              <a:sym typeface="+mn-lt"/>
            </a:endParaRPr>
          </a:p>
        </p:txBody>
      </p:sp>
    </p:spTree>
    <p:extLst>
      <p:ext uri="{BB962C8B-B14F-4D97-AF65-F5344CB8AC3E}">
        <p14:creationId xmlns:p14="http://schemas.microsoft.com/office/powerpoint/2010/main" val="878035769"/>
      </p:ext>
    </p:extLst>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 name="Freeform 29"/>
          <p:cNvSpPr/>
          <p:nvPr/>
        </p:nvSpPr>
        <p:spPr bwMode="auto">
          <a:xfrm>
            <a:off x="2227416" y="2197196"/>
            <a:ext cx="4144452" cy="904368"/>
          </a:xfrm>
          <a:custGeom>
            <a:avLst/>
            <a:gdLst>
              <a:gd name="T0" fmla="*/ 2850 w 3020"/>
              <a:gd name="T1" fmla="*/ 659 h 659"/>
              <a:gd name="T2" fmla="*/ 0 w 3020"/>
              <a:gd name="T3" fmla="*/ 659 h 659"/>
              <a:gd name="T4" fmla="*/ 0 w 3020"/>
              <a:gd name="T5" fmla="*/ 0 h 659"/>
              <a:gd name="T6" fmla="*/ 2850 w 3020"/>
              <a:gd name="T7" fmla="*/ 0 h 659"/>
              <a:gd name="T8" fmla="*/ 3020 w 3020"/>
              <a:gd name="T9" fmla="*/ 329 h 659"/>
              <a:gd name="T10" fmla="*/ 2850 w 3020"/>
              <a:gd name="T11" fmla="*/ 659 h 659"/>
            </a:gdLst>
            <a:ahLst/>
            <a:cxnLst>
              <a:cxn ang="0">
                <a:pos x="T0" y="T1"/>
              </a:cxn>
              <a:cxn ang="0">
                <a:pos x="T2" y="T3"/>
              </a:cxn>
              <a:cxn ang="0">
                <a:pos x="T4" y="T5"/>
              </a:cxn>
              <a:cxn ang="0">
                <a:pos x="T6" y="T7"/>
              </a:cxn>
              <a:cxn ang="0">
                <a:pos x="T8" y="T9"/>
              </a:cxn>
              <a:cxn ang="0">
                <a:pos x="T10" y="T11"/>
              </a:cxn>
            </a:cxnLst>
            <a:rect l="0" t="0" r="r" b="b"/>
            <a:pathLst>
              <a:path w="3020" h="659">
                <a:moveTo>
                  <a:pt x="2850" y="659"/>
                </a:moveTo>
                <a:lnTo>
                  <a:pt x="0" y="659"/>
                </a:lnTo>
                <a:lnTo>
                  <a:pt x="0" y="0"/>
                </a:lnTo>
                <a:lnTo>
                  <a:pt x="2850" y="0"/>
                </a:lnTo>
                <a:lnTo>
                  <a:pt x="3020" y="329"/>
                </a:lnTo>
                <a:lnTo>
                  <a:pt x="2850" y="659"/>
                </a:lnTo>
                <a:close/>
              </a:path>
            </a:pathLst>
          </a:custGeom>
          <a:solidFill>
            <a:schemeClr val="accent1"/>
          </a:solidFill>
          <a:ln>
            <a:noFill/>
          </a:ln>
        </p:spPr>
        <p:txBody>
          <a:bodyPr vert="horz" wrap="square" lIns="96435" tIns="48218" rIns="96435" bIns="48218" numCol="1" anchor="t" anchorCtr="0" compatLnSpc="1"/>
          <a:lstStyle/>
          <a:p>
            <a:endParaRPr lang="en-US">
              <a:latin typeface="+mn-lt"/>
              <a:ea typeface="+mn-ea"/>
              <a:cs typeface="+mn-ea"/>
              <a:sym typeface="+mn-lt"/>
            </a:endParaRPr>
          </a:p>
        </p:txBody>
      </p:sp>
      <p:sp>
        <p:nvSpPr>
          <p:cNvPr id="40" name="Freeform 30"/>
          <p:cNvSpPr/>
          <p:nvPr/>
        </p:nvSpPr>
        <p:spPr bwMode="auto">
          <a:xfrm>
            <a:off x="2227416" y="2197196"/>
            <a:ext cx="4144452" cy="904368"/>
          </a:xfrm>
          <a:custGeom>
            <a:avLst/>
            <a:gdLst>
              <a:gd name="T0" fmla="*/ 2850 w 3020"/>
              <a:gd name="T1" fmla="*/ 659 h 659"/>
              <a:gd name="T2" fmla="*/ 0 w 3020"/>
              <a:gd name="T3" fmla="*/ 659 h 659"/>
              <a:gd name="T4" fmla="*/ 0 w 3020"/>
              <a:gd name="T5" fmla="*/ 0 h 659"/>
              <a:gd name="T6" fmla="*/ 2850 w 3020"/>
              <a:gd name="T7" fmla="*/ 0 h 659"/>
              <a:gd name="T8" fmla="*/ 3020 w 3020"/>
              <a:gd name="T9" fmla="*/ 329 h 659"/>
              <a:gd name="T10" fmla="*/ 2850 w 3020"/>
              <a:gd name="T11" fmla="*/ 659 h 659"/>
            </a:gdLst>
            <a:ahLst/>
            <a:cxnLst>
              <a:cxn ang="0">
                <a:pos x="T0" y="T1"/>
              </a:cxn>
              <a:cxn ang="0">
                <a:pos x="T2" y="T3"/>
              </a:cxn>
              <a:cxn ang="0">
                <a:pos x="T4" y="T5"/>
              </a:cxn>
              <a:cxn ang="0">
                <a:pos x="T6" y="T7"/>
              </a:cxn>
              <a:cxn ang="0">
                <a:pos x="T8" y="T9"/>
              </a:cxn>
              <a:cxn ang="0">
                <a:pos x="T10" y="T11"/>
              </a:cxn>
            </a:cxnLst>
            <a:rect l="0" t="0" r="r" b="b"/>
            <a:pathLst>
              <a:path w="3020" h="659">
                <a:moveTo>
                  <a:pt x="2850" y="659"/>
                </a:moveTo>
                <a:lnTo>
                  <a:pt x="0" y="659"/>
                </a:lnTo>
                <a:lnTo>
                  <a:pt x="0" y="0"/>
                </a:lnTo>
                <a:lnTo>
                  <a:pt x="2850" y="0"/>
                </a:lnTo>
                <a:lnTo>
                  <a:pt x="3020" y="329"/>
                </a:lnTo>
                <a:lnTo>
                  <a:pt x="2850" y="659"/>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latin typeface="+mn-lt"/>
              <a:ea typeface="+mn-ea"/>
              <a:cs typeface="+mn-ea"/>
              <a:sym typeface="+mn-lt"/>
            </a:endParaRPr>
          </a:p>
        </p:txBody>
      </p:sp>
      <p:sp>
        <p:nvSpPr>
          <p:cNvPr id="42" name="Freeform 32"/>
          <p:cNvSpPr/>
          <p:nvPr/>
        </p:nvSpPr>
        <p:spPr bwMode="auto">
          <a:xfrm>
            <a:off x="2227416" y="2197197"/>
            <a:ext cx="4144452" cy="451497"/>
          </a:xfrm>
          <a:custGeom>
            <a:avLst/>
            <a:gdLst>
              <a:gd name="T0" fmla="*/ 2850 w 3020"/>
              <a:gd name="T1" fmla="*/ 0 h 329"/>
              <a:gd name="T2" fmla="*/ 0 w 3020"/>
              <a:gd name="T3" fmla="*/ 0 h 329"/>
              <a:gd name="T4" fmla="*/ 0 w 3020"/>
              <a:gd name="T5" fmla="*/ 329 h 329"/>
              <a:gd name="T6" fmla="*/ 3020 w 3020"/>
              <a:gd name="T7" fmla="*/ 329 h 329"/>
              <a:gd name="T8" fmla="*/ 2850 w 3020"/>
              <a:gd name="T9" fmla="*/ 0 h 329"/>
            </a:gdLst>
            <a:ahLst/>
            <a:cxnLst>
              <a:cxn ang="0">
                <a:pos x="T0" y="T1"/>
              </a:cxn>
              <a:cxn ang="0">
                <a:pos x="T2" y="T3"/>
              </a:cxn>
              <a:cxn ang="0">
                <a:pos x="T4" y="T5"/>
              </a:cxn>
              <a:cxn ang="0">
                <a:pos x="T6" y="T7"/>
              </a:cxn>
              <a:cxn ang="0">
                <a:pos x="T8" y="T9"/>
              </a:cxn>
            </a:cxnLst>
            <a:rect l="0" t="0" r="r" b="b"/>
            <a:pathLst>
              <a:path w="3020" h="329">
                <a:moveTo>
                  <a:pt x="2850" y="0"/>
                </a:moveTo>
                <a:lnTo>
                  <a:pt x="0" y="0"/>
                </a:lnTo>
                <a:lnTo>
                  <a:pt x="0" y="329"/>
                </a:lnTo>
                <a:lnTo>
                  <a:pt x="3020" y="329"/>
                </a:lnTo>
                <a:lnTo>
                  <a:pt x="285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latin typeface="+mn-lt"/>
              <a:ea typeface="+mn-ea"/>
              <a:cs typeface="+mn-ea"/>
              <a:sym typeface="+mn-lt"/>
            </a:endParaRPr>
          </a:p>
        </p:txBody>
      </p:sp>
      <p:sp>
        <p:nvSpPr>
          <p:cNvPr id="50" name="Rectangle 36"/>
          <p:cNvSpPr>
            <a:spLocks noChangeArrowheads="1"/>
          </p:cNvSpPr>
          <p:nvPr/>
        </p:nvSpPr>
        <p:spPr bwMode="auto">
          <a:xfrm>
            <a:off x="5165586" y="2282281"/>
            <a:ext cx="15096" cy="717731"/>
          </a:xfrm>
          <a:prstGeom prst="rect">
            <a:avLst/>
          </a:prstGeom>
          <a:solidFill>
            <a:srgbClr val="F5F5F5"/>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6435" tIns="48218" rIns="96435" bIns="48218" numCol="1" anchor="t" anchorCtr="0" compatLnSpc="1"/>
          <a:lstStyle/>
          <a:p>
            <a:endParaRPr lang="en-US">
              <a:latin typeface="+mn-lt"/>
              <a:ea typeface="+mn-ea"/>
              <a:cs typeface="+mn-ea"/>
              <a:sym typeface="+mn-lt"/>
            </a:endParaRPr>
          </a:p>
        </p:txBody>
      </p:sp>
      <p:sp>
        <p:nvSpPr>
          <p:cNvPr id="51" name="Freeform 37"/>
          <p:cNvSpPr/>
          <p:nvPr/>
        </p:nvSpPr>
        <p:spPr bwMode="auto">
          <a:xfrm>
            <a:off x="5165586" y="2282281"/>
            <a:ext cx="15096" cy="717731"/>
          </a:xfrm>
          <a:custGeom>
            <a:avLst/>
            <a:gdLst>
              <a:gd name="T0" fmla="*/ 0 w 11"/>
              <a:gd name="T1" fmla="*/ 0 h 523"/>
              <a:gd name="T2" fmla="*/ 0 w 11"/>
              <a:gd name="T3" fmla="*/ 523 h 523"/>
              <a:gd name="T4" fmla="*/ 11 w 11"/>
              <a:gd name="T5" fmla="*/ 523 h 523"/>
              <a:gd name="T6" fmla="*/ 11 w 11"/>
              <a:gd name="T7" fmla="*/ 0 h 523"/>
            </a:gdLst>
            <a:ahLst/>
            <a:cxnLst>
              <a:cxn ang="0">
                <a:pos x="T0" y="T1"/>
              </a:cxn>
              <a:cxn ang="0">
                <a:pos x="T2" y="T3"/>
              </a:cxn>
              <a:cxn ang="0">
                <a:pos x="T4" y="T5"/>
              </a:cxn>
              <a:cxn ang="0">
                <a:pos x="T6" y="T7"/>
              </a:cxn>
            </a:cxnLst>
            <a:rect l="0" t="0" r="r" b="b"/>
            <a:pathLst>
              <a:path w="11" h="523">
                <a:moveTo>
                  <a:pt x="0" y="0"/>
                </a:moveTo>
                <a:lnTo>
                  <a:pt x="0" y="523"/>
                </a:lnTo>
                <a:lnTo>
                  <a:pt x="11" y="523"/>
                </a:lnTo>
                <a:lnTo>
                  <a:pt x="11"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latin typeface="+mn-lt"/>
              <a:ea typeface="+mn-ea"/>
              <a:cs typeface="+mn-ea"/>
              <a:sym typeface="+mn-lt"/>
            </a:endParaRPr>
          </a:p>
        </p:txBody>
      </p:sp>
      <p:sp>
        <p:nvSpPr>
          <p:cNvPr id="54" name="Freeform 44"/>
          <p:cNvSpPr/>
          <p:nvPr/>
        </p:nvSpPr>
        <p:spPr bwMode="auto">
          <a:xfrm>
            <a:off x="2227416" y="3314277"/>
            <a:ext cx="4144452" cy="904368"/>
          </a:xfrm>
          <a:custGeom>
            <a:avLst/>
            <a:gdLst>
              <a:gd name="T0" fmla="*/ 2850 w 3020"/>
              <a:gd name="T1" fmla="*/ 659 h 659"/>
              <a:gd name="T2" fmla="*/ 0 w 3020"/>
              <a:gd name="T3" fmla="*/ 659 h 659"/>
              <a:gd name="T4" fmla="*/ 0 w 3020"/>
              <a:gd name="T5" fmla="*/ 0 h 659"/>
              <a:gd name="T6" fmla="*/ 2850 w 3020"/>
              <a:gd name="T7" fmla="*/ 0 h 659"/>
              <a:gd name="T8" fmla="*/ 3020 w 3020"/>
              <a:gd name="T9" fmla="*/ 329 h 659"/>
              <a:gd name="T10" fmla="*/ 2850 w 3020"/>
              <a:gd name="T11" fmla="*/ 659 h 659"/>
            </a:gdLst>
            <a:ahLst/>
            <a:cxnLst>
              <a:cxn ang="0">
                <a:pos x="T0" y="T1"/>
              </a:cxn>
              <a:cxn ang="0">
                <a:pos x="T2" y="T3"/>
              </a:cxn>
              <a:cxn ang="0">
                <a:pos x="T4" y="T5"/>
              </a:cxn>
              <a:cxn ang="0">
                <a:pos x="T6" y="T7"/>
              </a:cxn>
              <a:cxn ang="0">
                <a:pos x="T8" y="T9"/>
              </a:cxn>
              <a:cxn ang="0">
                <a:pos x="T10" y="T11"/>
              </a:cxn>
            </a:cxnLst>
            <a:rect l="0" t="0" r="r" b="b"/>
            <a:pathLst>
              <a:path w="3020" h="659">
                <a:moveTo>
                  <a:pt x="2850" y="659"/>
                </a:moveTo>
                <a:lnTo>
                  <a:pt x="0" y="659"/>
                </a:lnTo>
                <a:lnTo>
                  <a:pt x="0" y="0"/>
                </a:lnTo>
                <a:lnTo>
                  <a:pt x="2850" y="0"/>
                </a:lnTo>
                <a:lnTo>
                  <a:pt x="3020" y="329"/>
                </a:lnTo>
                <a:lnTo>
                  <a:pt x="2850" y="659"/>
                </a:lnTo>
                <a:close/>
              </a:path>
            </a:pathLst>
          </a:custGeom>
          <a:solidFill>
            <a:schemeClr val="accent2"/>
          </a:solidFill>
          <a:ln>
            <a:noFill/>
          </a:ln>
        </p:spPr>
        <p:txBody>
          <a:bodyPr vert="horz" wrap="square" lIns="96435" tIns="48218" rIns="96435" bIns="48218" numCol="1" anchor="t" anchorCtr="0" compatLnSpc="1"/>
          <a:lstStyle/>
          <a:p>
            <a:endParaRPr lang="en-US">
              <a:latin typeface="+mn-lt"/>
              <a:ea typeface="+mn-ea"/>
              <a:cs typeface="+mn-ea"/>
              <a:sym typeface="+mn-lt"/>
            </a:endParaRPr>
          </a:p>
        </p:txBody>
      </p:sp>
      <p:sp>
        <p:nvSpPr>
          <p:cNvPr id="55" name="Freeform 45"/>
          <p:cNvSpPr/>
          <p:nvPr/>
        </p:nvSpPr>
        <p:spPr bwMode="auto">
          <a:xfrm>
            <a:off x="2227416" y="3314277"/>
            <a:ext cx="4144452" cy="904368"/>
          </a:xfrm>
          <a:custGeom>
            <a:avLst/>
            <a:gdLst>
              <a:gd name="T0" fmla="*/ 2850 w 3020"/>
              <a:gd name="T1" fmla="*/ 659 h 659"/>
              <a:gd name="T2" fmla="*/ 0 w 3020"/>
              <a:gd name="T3" fmla="*/ 659 h 659"/>
              <a:gd name="T4" fmla="*/ 0 w 3020"/>
              <a:gd name="T5" fmla="*/ 0 h 659"/>
              <a:gd name="T6" fmla="*/ 2850 w 3020"/>
              <a:gd name="T7" fmla="*/ 0 h 659"/>
              <a:gd name="T8" fmla="*/ 3020 w 3020"/>
              <a:gd name="T9" fmla="*/ 329 h 659"/>
              <a:gd name="T10" fmla="*/ 2850 w 3020"/>
              <a:gd name="T11" fmla="*/ 659 h 659"/>
            </a:gdLst>
            <a:ahLst/>
            <a:cxnLst>
              <a:cxn ang="0">
                <a:pos x="T0" y="T1"/>
              </a:cxn>
              <a:cxn ang="0">
                <a:pos x="T2" y="T3"/>
              </a:cxn>
              <a:cxn ang="0">
                <a:pos x="T4" y="T5"/>
              </a:cxn>
              <a:cxn ang="0">
                <a:pos x="T6" y="T7"/>
              </a:cxn>
              <a:cxn ang="0">
                <a:pos x="T8" y="T9"/>
              </a:cxn>
              <a:cxn ang="0">
                <a:pos x="T10" y="T11"/>
              </a:cxn>
            </a:cxnLst>
            <a:rect l="0" t="0" r="r" b="b"/>
            <a:pathLst>
              <a:path w="3020" h="659">
                <a:moveTo>
                  <a:pt x="2850" y="659"/>
                </a:moveTo>
                <a:lnTo>
                  <a:pt x="0" y="659"/>
                </a:lnTo>
                <a:lnTo>
                  <a:pt x="0" y="0"/>
                </a:lnTo>
                <a:lnTo>
                  <a:pt x="2850" y="0"/>
                </a:lnTo>
                <a:lnTo>
                  <a:pt x="3020" y="329"/>
                </a:lnTo>
                <a:lnTo>
                  <a:pt x="2850" y="659"/>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latin typeface="+mn-lt"/>
              <a:ea typeface="+mn-ea"/>
              <a:cs typeface="+mn-ea"/>
              <a:sym typeface="+mn-lt"/>
            </a:endParaRPr>
          </a:p>
        </p:txBody>
      </p:sp>
      <p:sp>
        <p:nvSpPr>
          <p:cNvPr id="57" name="Freeform 47"/>
          <p:cNvSpPr/>
          <p:nvPr/>
        </p:nvSpPr>
        <p:spPr bwMode="auto">
          <a:xfrm>
            <a:off x="2227416" y="3314277"/>
            <a:ext cx="4144452" cy="451497"/>
          </a:xfrm>
          <a:custGeom>
            <a:avLst/>
            <a:gdLst>
              <a:gd name="T0" fmla="*/ 2850 w 3020"/>
              <a:gd name="T1" fmla="*/ 0 h 329"/>
              <a:gd name="T2" fmla="*/ 0 w 3020"/>
              <a:gd name="T3" fmla="*/ 0 h 329"/>
              <a:gd name="T4" fmla="*/ 0 w 3020"/>
              <a:gd name="T5" fmla="*/ 329 h 329"/>
              <a:gd name="T6" fmla="*/ 3020 w 3020"/>
              <a:gd name="T7" fmla="*/ 329 h 329"/>
              <a:gd name="T8" fmla="*/ 2850 w 3020"/>
              <a:gd name="T9" fmla="*/ 0 h 329"/>
            </a:gdLst>
            <a:ahLst/>
            <a:cxnLst>
              <a:cxn ang="0">
                <a:pos x="T0" y="T1"/>
              </a:cxn>
              <a:cxn ang="0">
                <a:pos x="T2" y="T3"/>
              </a:cxn>
              <a:cxn ang="0">
                <a:pos x="T4" y="T5"/>
              </a:cxn>
              <a:cxn ang="0">
                <a:pos x="T6" y="T7"/>
              </a:cxn>
              <a:cxn ang="0">
                <a:pos x="T8" y="T9"/>
              </a:cxn>
            </a:cxnLst>
            <a:rect l="0" t="0" r="r" b="b"/>
            <a:pathLst>
              <a:path w="3020" h="329">
                <a:moveTo>
                  <a:pt x="2850" y="0"/>
                </a:moveTo>
                <a:lnTo>
                  <a:pt x="0" y="0"/>
                </a:lnTo>
                <a:lnTo>
                  <a:pt x="0" y="329"/>
                </a:lnTo>
                <a:lnTo>
                  <a:pt x="3020" y="329"/>
                </a:lnTo>
                <a:lnTo>
                  <a:pt x="285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latin typeface="+mn-lt"/>
              <a:ea typeface="+mn-ea"/>
              <a:cs typeface="+mn-ea"/>
              <a:sym typeface="+mn-lt"/>
            </a:endParaRPr>
          </a:p>
        </p:txBody>
      </p:sp>
      <p:sp>
        <p:nvSpPr>
          <p:cNvPr id="61" name="Rectangle 51"/>
          <p:cNvSpPr>
            <a:spLocks noChangeArrowheads="1"/>
          </p:cNvSpPr>
          <p:nvPr/>
        </p:nvSpPr>
        <p:spPr bwMode="auto">
          <a:xfrm>
            <a:off x="5165586" y="3399363"/>
            <a:ext cx="15096" cy="717731"/>
          </a:xfrm>
          <a:prstGeom prst="rect">
            <a:avLst/>
          </a:prstGeom>
          <a:solidFill>
            <a:srgbClr val="F5F5F5"/>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6435" tIns="48218" rIns="96435" bIns="48218" numCol="1" anchor="t" anchorCtr="0" compatLnSpc="1"/>
          <a:lstStyle/>
          <a:p>
            <a:endParaRPr lang="en-US">
              <a:latin typeface="+mn-lt"/>
              <a:ea typeface="+mn-ea"/>
              <a:cs typeface="+mn-ea"/>
              <a:sym typeface="+mn-lt"/>
            </a:endParaRPr>
          </a:p>
        </p:txBody>
      </p:sp>
      <p:sp>
        <p:nvSpPr>
          <p:cNvPr id="62" name="Freeform 52"/>
          <p:cNvSpPr/>
          <p:nvPr/>
        </p:nvSpPr>
        <p:spPr bwMode="auto">
          <a:xfrm>
            <a:off x="5165586" y="3399363"/>
            <a:ext cx="15096" cy="717731"/>
          </a:xfrm>
          <a:custGeom>
            <a:avLst/>
            <a:gdLst>
              <a:gd name="T0" fmla="*/ 0 w 11"/>
              <a:gd name="T1" fmla="*/ 0 h 523"/>
              <a:gd name="T2" fmla="*/ 0 w 11"/>
              <a:gd name="T3" fmla="*/ 523 h 523"/>
              <a:gd name="T4" fmla="*/ 11 w 11"/>
              <a:gd name="T5" fmla="*/ 523 h 523"/>
              <a:gd name="T6" fmla="*/ 11 w 11"/>
              <a:gd name="T7" fmla="*/ 0 h 523"/>
            </a:gdLst>
            <a:ahLst/>
            <a:cxnLst>
              <a:cxn ang="0">
                <a:pos x="T0" y="T1"/>
              </a:cxn>
              <a:cxn ang="0">
                <a:pos x="T2" y="T3"/>
              </a:cxn>
              <a:cxn ang="0">
                <a:pos x="T4" y="T5"/>
              </a:cxn>
              <a:cxn ang="0">
                <a:pos x="T6" y="T7"/>
              </a:cxn>
            </a:cxnLst>
            <a:rect l="0" t="0" r="r" b="b"/>
            <a:pathLst>
              <a:path w="11" h="523">
                <a:moveTo>
                  <a:pt x="0" y="0"/>
                </a:moveTo>
                <a:lnTo>
                  <a:pt x="0" y="523"/>
                </a:lnTo>
                <a:lnTo>
                  <a:pt x="11" y="523"/>
                </a:lnTo>
                <a:lnTo>
                  <a:pt x="11"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latin typeface="+mn-lt"/>
              <a:ea typeface="+mn-ea"/>
              <a:cs typeface="+mn-ea"/>
              <a:sym typeface="+mn-lt"/>
            </a:endParaRPr>
          </a:p>
        </p:txBody>
      </p:sp>
      <p:sp>
        <p:nvSpPr>
          <p:cNvPr id="72" name="Freeform 63"/>
          <p:cNvSpPr/>
          <p:nvPr/>
        </p:nvSpPr>
        <p:spPr bwMode="auto">
          <a:xfrm>
            <a:off x="2227416" y="4428613"/>
            <a:ext cx="4144452" cy="904368"/>
          </a:xfrm>
          <a:custGeom>
            <a:avLst/>
            <a:gdLst>
              <a:gd name="T0" fmla="*/ 2850 w 3020"/>
              <a:gd name="T1" fmla="*/ 659 h 659"/>
              <a:gd name="T2" fmla="*/ 0 w 3020"/>
              <a:gd name="T3" fmla="*/ 659 h 659"/>
              <a:gd name="T4" fmla="*/ 0 w 3020"/>
              <a:gd name="T5" fmla="*/ 0 h 659"/>
              <a:gd name="T6" fmla="*/ 2850 w 3020"/>
              <a:gd name="T7" fmla="*/ 0 h 659"/>
              <a:gd name="T8" fmla="*/ 3020 w 3020"/>
              <a:gd name="T9" fmla="*/ 329 h 659"/>
              <a:gd name="T10" fmla="*/ 2850 w 3020"/>
              <a:gd name="T11" fmla="*/ 659 h 659"/>
            </a:gdLst>
            <a:ahLst/>
            <a:cxnLst>
              <a:cxn ang="0">
                <a:pos x="T0" y="T1"/>
              </a:cxn>
              <a:cxn ang="0">
                <a:pos x="T2" y="T3"/>
              </a:cxn>
              <a:cxn ang="0">
                <a:pos x="T4" y="T5"/>
              </a:cxn>
              <a:cxn ang="0">
                <a:pos x="T6" y="T7"/>
              </a:cxn>
              <a:cxn ang="0">
                <a:pos x="T8" y="T9"/>
              </a:cxn>
              <a:cxn ang="0">
                <a:pos x="T10" y="T11"/>
              </a:cxn>
            </a:cxnLst>
            <a:rect l="0" t="0" r="r" b="b"/>
            <a:pathLst>
              <a:path w="3020" h="659">
                <a:moveTo>
                  <a:pt x="2850" y="659"/>
                </a:moveTo>
                <a:lnTo>
                  <a:pt x="0" y="659"/>
                </a:lnTo>
                <a:lnTo>
                  <a:pt x="0" y="0"/>
                </a:lnTo>
                <a:lnTo>
                  <a:pt x="2850" y="0"/>
                </a:lnTo>
                <a:lnTo>
                  <a:pt x="3020" y="329"/>
                </a:lnTo>
                <a:lnTo>
                  <a:pt x="2850" y="659"/>
                </a:lnTo>
                <a:close/>
              </a:path>
            </a:pathLst>
          </a:custGeom>
          <a:solidFill>
            <a:schemeClr val="accent3"/>
          </a:solidFill>
          <a:ln>
            <a:noFill/>
          </a:ln>
        </p:spPr>
        <p:txBody>
          <a:bodyPr vert="horz" wrap="square" lIns="96435" tIns="48218" rIns="96435" bIns="48218" numCol="1" anchor="t" anchorCtr="0" compatLnSpc="1"/>
          <a:lstStyle/>
          <a:p>
            <a:endParaRPr lang="en-US">
              <a:latin typeface="+mn-lt"/>
              <a:ea typeface="+mn-ea"/>
              <a:cs typeface="+mn-ea"/>
              <a:sym typeface="+mn-lt"/>
            </a:endParaRPr>
          </a:p>
        </p:txBody>
      </p:sp>
      <p:sp>
        <p:nvSpPr>
          <p:cNvPr id="73" name="Freeform 64"/>
          <p:cNvSpPr/>
          <p:nvPr/>
        </p:nvSpPr>
        <p:spPr bwMode="auto">
          <a:xfrm>
            <a:off x="2227416" y="4428613"/>
            <a:ext cx="4144452" cy="904368"/>
          </a:xfrm>
          <a:custGeom>
            <a:avLst/>
            <a:gdLst>
              <a:gd name="T0" fmla="*/ 2850 w 3020"/>
              <a:gd name="T1" fmla="*/ 659 h 659"/>
              <a:gd name="T2" fmla="*/ 0 w 3020"/>
              <a:gd name="T3" fmla="*/ 659 h 659"/>
              <a:gd name="T4" fmla="*/ 0 w 3020"/>
              <a:gd name="T5" fmla="*/ 0 h 659"/>
              <a:gd name="T6" fmla="*/ 2850 w 3020"/>
              <a:gd name="T7" fmla="*/ 0 h 659"/>
              <a:gd name="T8" fmla="*/ 3020 w 3020"/>
              <a:gd name="T9" fmla="*/ 329 h 659"/>
              <a:gd name="T10" fmla="*/ 2850 w 3020"/>
              <a:gd name="T11" fmla="*/ 659 h 659"/>
            </a:gdLst>
            <a:ahLst/>
            <a:cxnLst>
              <a:cxn ang="0">
                <a:pos x="T0" y="T1"/>
              </a:cxn>
              <a:cxn ang="0">
                <a:pos x="T2" y="T3"/>
              </a:cxn>
              <a:cxn ang="0">
                <a:pos x="T4" y="T5"/>
              </a:cxn>
              <a:cxn ang="0">
                <a:pos x="T6" y="T7"/>
              </a:cxn>
              <a:cxn ang="0">
                <a:pos x="T8" y="T9"/>
              </a:cxn>
              <a:cxn ang="0">
                <a:pos x="T10" y="T11"/>
              </a:cxn>
            </a:cxnLst>
            <a:rect l="0" t="0" r="r" b="b"/>
            <a:pathLst>
              <a:path w="3020" h="659">
                <a:moveTo>
                  <a:pt x="2850" y="659"/>
                </a:moveTo>
                <a:lnTo>
                  <a:pt x="0" y="659"/>
                </a:lnTo>
                <a:lnTo>
                  <a:pt x="0" y="0"/>
                </a:lnTo>
                <a:lnTo>
                  <a:pt x="2850" y="0"/>
                </a:lnTo>
                <a:lnTo>
                  <a:pt x="3020" y="329"/>
                </a:lnTo>
                <a:lnTo>
                  <a:pt x="2850" y="659"/>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latin typeface="+mn-lt"/>
              <a:ea typeface="+mn-ea"/>
              <a:cs typeface="+mn-ea"/>
              <a:sym typeface="+mn-lt"/>
            </a:endParaRPr>
          </a:p>
        </p:txBody>
      </p:sp>
      <p:sp>
        <p:nvSpPr>
          <p:cNvPr id="79" name="Freeform 66"/>
          <p:cNvSpPr/>
          <p:nvPr/>
        </p:nvSpPr>
        <p:spPr bwMode="auto">
          <a:xfrm>
            <a:off x="2227416" y="4428614"/>
            <a:ext cx="4144452" cy="451497"/>
          </a:xfrm>
          <a:custGeom>
            <a:avLst/>
            <a:gdLst>
              <a:gd name="T0" fmla="*/ 2850 w 3020"/>
              <a:gd name="T1" fmla="*/ 0 h 329"/>
              <a:gd name="T2" fmla="*/ 0 w 3020"/>
              <a:gd name="T3" fmla="*/ 0 h 329"/>
              <a:gd name="T4" fmla="*/ 0 w 3020"/>
              <a:gd name="T5" fmla="*/ 329 h 329"/>
              <a:gd name="T6" fmla="*/ 3020 w 3020"/>
              <a:gd name="T7" fmla="*/ 329 h 329"/>
              <a:gd name="T8" fmla="*/ 2850 w 3020"/>
              <a:gd name="T9" fmla="*/ 0 h 329"/>
            </a:gdLst>
            <a:ahLst/>
            <a:cxnLst>
              <a:cxn ang="0">
                <a:pos x="T0" y="T1"/>
              </a:cxn>
              <a:cxn ang="0">
                <a:pos x="T2" y="T3"/>
              </a:cxn>
              <a:cxn ang="0">
                <a:pos x="T4" y="T5"/>
              </a:cxn>
              <a:cxn ang="0">
                <a:pos x="T6" y="T7"/>
              </a:cxn>
              <a:cxn ang="0">
                <a:pos x="T8" y="T9"/>
              </a:cxn>
            </a:cxnLst>
            <a:rect l="0" t="0" r="r" b="b"/>
            <a:pathLst>
              <a:path w="3020" h="329">
                <a:moveTo>
                  <a:pt x="2850" y="0"/>
                </a:moveTo>
                <a:lnTo>
                  <a:pt x="0" y="0"/>
                </a:lnTo>
                <a:lnTo>
                  <a:pt x="0" y="329"/>
                </a:lnTo>
                <a:lnTo>
                  <a:pt x="3020" y="329"/>
                </a:lnTo>
                <a:lnTo>
                  <a:pt x="285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latin typeface="+mn-lt"/>
              <a:ea typeface="+mn-ea"/>
              <a:cs typeface="+mn-ea"/>
              <a:sym typeface="+mn-lt"/>
            </a:endParaRPr>
          </a:p>
        </p:txBody>
      </p:sp>
      <p:sp>
        <p:nvSpPr>
          <p:cNvPr id="85" name="Rectangle 70"/>
          <p:cNvSpPr>
            <a:spLocks noChangeArrowheads="1"/>
          </p:cNvSpPr>
          <p:nvPr/>
        </p:nvSpPr>
        <p:spPr bwMode="auto">
          <a:xfrm>
            <a:off x="5165586" y="4524678"/>
            <a:ext cx="15096" cy="716359"/>
          </a:xfrm>
          <a:prstGeom prst="rect">
            <a:avLst/>
          </a:prstGeom>
          <a:solidFill>
            <a:srgbClr val="F5F5F5"/>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6435" tIns="48218" rIns="96435" bIns="48218" numCol="1" anchor="t" anchorCtr="0" compatLnSpc="1"/>
          <a:lstStyle/>
          <a:p>
            <a:endParaRPr lang="en-US">
              <a:latin typeface="+mn-lt"/>
              <a:ea typeface="+mn-ea"/>
              <a:cs typeface="+mn-ea"/>
              <a:sym typeface="+mn-lt"/>
            </a:endParaRPr>
          </a:p>
        </p:txBody>
      </p:sp>
      <p:sp>
        <p:nvSpPr>
          <p:cNvPr id="86" name="Freeform 71"/>
          <p:cNvSpPr/>
          <p:nvPr/>
        </p:nvSpPr>
        <p:spPr bwMode="auto">
          <a:xfrm>
            <a:off x="5165586" y="4524678"/>
            <a:ext cx="15096" cy="716359"/>
          </a:xfrm>
          <a:custGeom>
            <a:avLst/>
            <a:gdLst>
              <a:gd name="T0" fmla="*/ 0 w 11"/>
              <a:gd name="T1" fmla="*/ 0 h 522"/>
              <a:gd name="T2" fmla="*/ 0 w 11"/>
              <a:gd name="T3" fmla="*/ 522 h 522"/>
              <a:gd name="T4" fmla="*/ 11 w 11"/>
              <a:gd name="T5" fmla="*/ 522 h 522"/>
              <a:gd name="T6" fmla="*/ 11 w 11"/>
              <a:gd name="T7" fmla="*/ 0 h 522"/>
            </a:gdLst>
            <a:ahLst/>
            <a:cxnLst>
              <a:cxn ang="0">
                <a:pos x="T0" y="T1"/>
              </a:cxn>
              <a:cxn ang="0">
                <a:pos x="T2" y="T3"/>
              </a:cxn>
              <a:cxn ang="0">
                <a:pos x="T4" y="T5"/>
              </a:cxn>
              <a:cxn ang="0">
                <a:pos x="T6" y="T7"/>
              </a:cxn>
            </a:cxnLst>
            <a:rect l="0" t="0" r="r" b="b"/>
            <a:pathLst>
              <a:path w="11" h="522">
                <a:moveTo>
                  <a:pt x="0" y="0"/>
                </a:moveTo>
                <a:lnTo>
                  <a:pt x="0" y="522"/>
                </a:lnTo>
                <a:lnTo>
                  <a:pt x="11" y="522"/>
                </a:lnTo>
                <a:lnTo>
                  <a:pt x="11"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latin typeface="+mn-lt"/>
              <a:ea typeface="+mn-ea"/>
              <a:cs typeface="+mn-ea"/>
              <a:sym typeface="+mn-lt"/>
            </a:endParaRPr>
          </a:p>
        </p:txBody>
      </p:sp>
      <p:sp>
        <p:nvSpPr>
          <p:cNvPr id="92" name="Rectangle 91"/>
          <p:cNvSpPr/>
          <p:nvPr/>
        </p:nvSpPr>
        <p:spPr>
          <a:xfrm>
            <a:off x="7262466" y="3186283"/>
            <a:ext cx="4494410" cy="984885"/>
          </a:xfrm>
          <a:prstGeom prst="rect">
            <a:avLst/>
          </a:prstGeom>
        </p:spPr>
        <p:txBody>
          <a:bodyPr wrap="square">
            <a:spAutoFit/>
          </a:bodyPr>
          <a:lstStyle/>
          <a:p>
            <a:pPr algn="just"/>
            <a:r>
              <a:rPr lang="en-US" sz="1160" dirty="0">
                <a:solidFill>
                  <a:schemeClr val="bg1">
                    <a:lumMod val="65000"/>
                  </a:schemeClr>
                </a:solidFill>
                <a:latin typeface="+mn-lt"/>
                <a:ea typeface="+mn-ea"/>
                <a:cs typeface="+mn-ea"/>
                <a:sym typeface="+mn-lt"/>
              </a:rPr>
              <a:t>There are many variations of passages of </a:t>
            </a:r>
            <a:r>
              <a:rPr lang="en-US" sz="1160" dirty="0" err="1">
                <a:solidFill>
                  <a:schemeClr val="bg1">
                    <a:lumMod val="65000"/>
                  </a:schemeClr>
                </a:solidFill>
                <a:latin typeface="+mn-lt"/>
                <a:ea typeface="+mn-ea"/>
                <a:cs typeface="+mn-ea"/>
                <a:sym typeface="+mn-lt"/>
              </a:rPr>
              <a:t>Lorem</a:t>
            </a:r>
            <a:r>
              <a:rPr lang="en-US" sz="1160" dirty="0">
                <a:solidFill>
                  <a:schemeClr val="bg1">
                    <a:lumMod val="65000"/>
                  </a:schemeClr>
                </a:solidFill>
                <a:latin typeface="+mn-lt"/>
                <a:ea typeface="+mn-ea"/>
                <a:cs typeface="+mn-ea"/>
                <a:sym typeface="+mn-lt"/>
              </a:rPr>
              <a:t> </a:t>
            </a:r>
            <a:r>
              <a:rPr lang="en-US" sz="1160" dirty="0" err="1">
                <a:solidFill>
                  <a:schemeClr val="bg1">
                    <a:lumMod val="65000"/>
                  </a:schemeClr>
                </a:solidFill>
                <a:latin typeface="+mn-lt"/>
                <a:ea typeface="+mn-ea"/>
                <a:cs typeface="+mn-ea"/>
                <a:sym typeface="+mn-lt"/>
              </a:rPr>
              <a:t>Ipsum</a:t>
            </a:r>
            <a:r>
              <a:rPr lang="en-US" sz="1160" dirty="0">
                <a:solidFill>
                  <a:schemeClr val="bg1">
                    <a:lumMod val="65000"/>
                  </a:schemeClr>
                </a:solidFill>
                <a:latin typeface="+mn-lt"/>
                <a:ea typeface="+mn-ea"/>
                <a:cs typeface="+mn-ea"/>
                <a:sym typeface="+mn-lt"/>
              </a:rPr>
              <a:t> available, but the majority have suffered alteration in some form, by injected humor, or randomized words which don't look even slightly believable. If you are going to use a passage of </a:t>
            </a:r>
            <a:r>
              <a:rPr lang="en-US" sz="1160" dirty="0" err="1">
                <a:solidFill>
                  <a:schemeClr val="bg1">
                    <a:lumMod val="65000"/>
                  </a:schemeClr>
                </a:solidFill>
                <a:latin typeface="+mn-lt"/>
                <a:ea typeface="+mn-ea"/>
                <a:cs typeface="+mn-ea"/>
                <a:sym typeface="+mn-lt"/>
              </a:rPr>
              <a:t>Lorem</a:t>
            </a:r>
            <a:r>
              <a:rPr lang="en-US" sz="1160" dirty="0">
                <a:solidFill>
                  <a:schemeClr val="bg1">
                    <a:lumMod val="65000"/>
                  </a:schemeClr>
                </a:solidFill>
                <a:latin typeface="+mn-lt"/>
                <a:ea typeface="+mn-ea"/>
                <a:cs typeface="+mn-ea"/>
                <a:sym typeface="+mn-lt"/>
              </a:rPr>
              <a:t> </a:t>
            </a:r>
            <a:r>
              <a:rPr lang="en-US" sz="1160" dirty="0" err="1">
                <a:solidFill>
                  <a:schemeClr val="bg1">
                    <a:lumMod val="65000"/>
                  </a:schemeClr>
                </a:solidFill>
                <a:latin typeface="+mn-lt"/>
                <a:ea typeface="+mn-ea"/>
                <a:cs typeface="+mn-ea"/>
                <a:sym typeface="+mn-lt"/>
              </a:rPr>
              <a:t>Ipsum</a:t>
            </a:r>
            <a:r>
              <a:rPr lang="en-US" sz="1160" dirty="0">
                <a:solidFill>
                  <a:schemeClr val="bg1">
                    <a:lumMod val="65000"/>
                  </a:schemeClr>
                </a:solidFill>
                <a:latin typeface="+mn-lt"/>
                <a:ea typeface="+mn-ea"/>
                <a:cs typeface="+mn-ea"/>
                <a:sym typeface="+mn-lt"/>
              </a:rPr>
              <a:t>, you need to be sure there isn't anything embarrassing.</a:t>
            </a:r>
          </a:p>
        </p:txBody>
      </p:sp>
      <p:sp>
        <p:nvSpPr>
          <p:cNvPr id="93" name="Title 5"/>
          <p:cNvSpPr txBox="1"/>
          <p:nvPr/>
        </p:nvSpPr>
        <p:spPr>
          <a:xfrm>
            <a:off x="7262467" y="2755004"/>
            <a:ext cx="3311696" cy="572659"/>
          </a:xfrm>
          <a:prstGeom prst="rect">
            <a:avLst/>
          </a:prstGeom>
        </p:spPr>
        <p:txBody>
          <a:bodyPr vert="horz" lIns="96435" tIns="48218" rIns="96435" bIns="48218"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zh-CN" altLang="en-US" sz="1898" b="1" dirty="0" smtClean="0">
                <a:latin typeface="+mn-lt"/>
                <a:ea typeface="+mn-ea"/>
                <a:cs typeface="+mn-ea"/>
                <a:sym typeface="+mn-lt"/>
              </a:rPr>
              <a:t>点此替换文本</a:t>
            </a:r>
            <a:endParaRPr lang="en-US" sz="1160" dirty="0">
              <a:latin typeface="+mn-lt"/>
              <a:ea typeface="+mn-ea"/>
              <a:cs typeface="+mn-ea"/>
              <a:sym typeface="+mn-lt"/>
            </a:endParaRPr>
          </a:p>
        </p:txBody>
      </p:sp>
      <p:sp>
        <p:nvSpPr>
          <p:cNvPr id="94" name="Freeform 37"/>
          <p:cNvSpPr>
            <a:spLocks noEditPoints="1"/>
          </p:cNvSpPr>
          <p:nvPr/>
        </p:nvSpPr>
        <p:spPr bwMode="auto">
          <a:xfrm>
            <a:off x="7336526" y="2358329"/>
            <a:ext cx="427549" cy="427549"/>
          </a:xfrm>
          <a:custGeom>
            <a:avLst/>
            <a:gdLst>
              <a:gd name="T0" fmla="*/ 88 w 176"/>
              <a:gd name="T1" fmla="*/ 0 h 176"/>
              <a:gd name="T2" fmla="*/ 0 w 176"/>
              <a:gd name="T3" fmla="*/ 88 h 176"/>
              <a:gd name="T4" fmla="*/ 88 w 176"/>
              <a:gd name="T5" fmla="*/ 176 h 176"/>
              <a:gd name="T6" fmla="*/ 176 w 176"/>
              <a:gd name="T7" fmla="*/ 88 h 176"/>
              <a:gd name="T8" fmla="*/ 88 w 176"/>
              <a:gd name="T9" fmla="*/ 0 h 176"/>
              <a:gd name="T10" fmla="*/ 88 w 176"/>
              <a:gd name="T11" fmla="*/ 168 h 176"/>
              <a:gd name="T12" fmla="*/ 8 w 176"/>
              <a:gd name="T13" fmla="*/ 88 h 176"/>
              <a:gd name="T14" fmla="*/ 88 w 176"/>
              <a:gd name="T15" fmla="*/ 8 h 176"/>
              <a:gd name="T16" fmla="*/ 168 w 176"/>
              <a:gd name="T17" fmla="*/ 88 h 176"/>
              <a:gd name="T18" fmla="*/ 88 w 176"/>
              <a:gd name="T19" fmla="*/ 168 h 176"/>
              <a:gd name="T20" fmla="*/ 83 w 176"/>
              <a:gd name="T21" fmla="*/ 128 h 176"/>
              <a:gd name="T22" fmla="*/ 94 w 176"/>
              <a:gd name="T23" fmla="*/ 128 h 176"/>
              <a:gd name="T24" fmla="*/ 94 w 176"/>
              <a:gd name="T25" fmla="*/ 115 h 176"/>
              <a:gd name="T26" fmla="*/ 83 w 176"/>
              <a:gd name="T27" fmla="*/ 115 h 176"/>
              <a:gd name="T28" fmla="*/ 83 w 176"/>
              <a:gd name="T29" fmla="*/ 128 h 176"/>
              <a:gd name="T30" fmla="*/ 106 w 176"/>
              <a:gd name="T31" fmla="*/ 53 h 176"/>
              <a:gd name="T32" fmla="*/ 98 w 176"/>
              <a:gd name="T33" fmla="*/ 49 h 176"/>
              <a:gd name="T34" fmla="*/ 89 w 176"/>
              <a:gd name="T35" fmla="*/ 48 h 176"/>
              <a:gd name="T36" fmla="*/ 78 w 176"/>
              <a:gd name="T37" fmla="*/ 50 h 176"/>
              <a:gd name="T38" fmla="*/ 70 w 176"/>
              <a:gd name="T39" fmla="*/ 55 h 176"/>
              <a:gd name="T40" fmla="*/ 65 w 176"/>
              <a:gd name="T41" fmla="*/ 63 h 176"/>
              <a:gd name="T42" fmla="*/ 63 w 176"/>
              <a:gd name="T43" fmla="*/ 74 h 176"/>
              <a:gd name="T44" fmla="*/ 63 w 176"/>
              <a:gd name="T45" fmla="*/ 75 h 176"/>
              <a:gd name="T46" fmla="*/ 72 w 176"/>
              <a:gd name="T47" fmla="*/ 75 h 176"/>
              <a:gd name="T48" fmla="*/ 72 w 176"/>
              <a:gd name="T49" fmla="*/ 74 h 176"/>
              <a:gd name="T50" fmla="*/ 73 w 176"/>
              <a:gd name="T51" fmla="*/ 67 h 176"/>
              <a:gd name="T52" fmla="*/ 76 w 176"/>
              <a:gd name="T53" fmla="*/ 61 h 176"/>
              <a:gd name="T54" fmla="*/ 82 w 176"/>
              <a:gd name="T55" fmla="*/ 57 h 176"/>
              <a:gd name="T56" fmla="*/ 89 w 176"/>
              <a:gd name="T57" fmla="*/ 56 h 176"/>
              <a:gd name="T58" fmla="*/ 95 w 176"/>
              <a:gd name="T59" fmla="*/ 57 h 176"/>
              <a:gd name="T60" fmla="*/ 100 w 176"/>
              <a:gd name="T61" fmla="*/ 59 h 176"/>
              <a:gd name="T62" fmla="*/ 103 w 176"/>
              <a:gd name="T63" fmla="*/ 64 h 176"/>
              <a:gd name="T64" fmla="*/ 104 w 176"/>
              <a:gd name="T65" fmla="*/ 69 h 176"/>
              <a:gd name="T66" fmla="*/ 102 w 176"/>
              <a:gd name="T67" fmla="*/ 76 h 176"/>
              <a:gd name="T68" fmla="*/ 97 w 176"/>
              <a:gd name="T69" fmla="*/ 82 h 176"/>
              <a:gd name="T70" fmla="*/ 91 w 176"/>
              <a:gd name="T71" fmla="*/ 88 h 176"/>
              <a:gd name="T72" fmla="*/ 87 w 176"/>
              <a:gd name="T73" fmla="*/ 93 h 176"/>
              <a:gd name="T74" fmla="*/ 85 w 176"/>
              <a:gd name="T75" fmla="*/ 99 h 176"/>
              <a:gd name="T76" fmla="*/ 84 w 176"/>
              <a:gd name="T77" fmla="*/ 108 h 176"/>
              <a:gd name="T78" fmla="*/ 84 w 176"/>
              <a:gd name="T79" fmla="*/ 109 h 176"/>
              <a:gd name="T80" fmla="*/ 93 w 176"/>
              <a:gd name="T81" fmla="*/ 109 h 176"/>
              <a:gd name="T82" fmla="*/ 93 w 176"/>
              <a:gd name="T83" fmla="*/ 108 h 176"/>
              <a:gd name="T84" fmla="*/ 93 w 176"/>
              <a:gd name="T85" fmla="*/ 100 h 176"/>
              <a:gd name="T86" fmla="*/ 95 w 176"/>
              <a:gd name="T87" fmla="*/ 96 h 176"/>
              <a:gd name="T88" fmla="*/ 97 w 176"/>
              <a:gd name="T89" fmla="*/ 93 h 176"/>
              <a:gd name="T90" fmla="*/ 103 w 176"/>
              <a:gd name="T91" fmla="*/ 88 h 176"/>
              <a:gd name="T92" fmla="*/ 110 w 176"/>
              <a:gd name="T93" fmla="*/ 79 h 176"/>
              <a:gd name="T94" fmla="*/ 113 w 176"/>
              <a:gd name="T95" fmla="*/ 69 h 176"/>
              <a:gd name="T96" fmla="*/ 111 w 176"/>
              <a:gd name="T97" fmla="*/ 60 h 176"/>
              <a:gd name="T98" fmla="*/ 106 w 176"/>
              <a:gd name="T99" fmla="*/ 53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76" h="176">
                <a:moveTo>
                  <a:pt x="88" y="0"/>
                </a:moveTo>
                <a:cubicBezTo>
                  <a:pt x="39" y="0"/>
                  <a:pt x="0" y="39"/>
                  <a:pt x="0" y="88"/>
                </a:cubicBezTo>
                <a:cubicBezTo>
                  <a:pt x="0" y="137"/>
                  <a:pt x="39" y="176"/>
                  <a:pt x="88" y="176"/>
                </a:cubicBezTo>
                <a:cubicBezTo>
                  <a:pt x="137" y="176"/>
                  <a:pt x="176" y="137"/>
                  <a:pt x="176" y="88"/>
                </a:cubicBezTo>
                <a:cubicBezTo>
                  <a:pt x="176" y="39"/>
                  <a:pt x="137" y="0"/>
                  <a:pt x="88" y="0"/>
                </a:cubicBezTo>
                <a:moveTo>
                  <a:pt x="88" y="168"/>
                </a:moveTo>
                <a:cubicBezTo>
                  <a:pt x="44" y="168"/>
                  <a:pt x="8" y="132"/>
                  <a:pt x="8" y="88"/>
                </a:cubicBezTo>
                <a:cubicBezTo>
                  <a:pt x="8" y="44"/>
                  <a:pt x="44" y="8"/>
                  <a:pt x="88" y="8"/>
                </a:cubicBezTo>
                <a:cubicBezTo>
                  <a:pt x="132" y="8"/>
                  <a:pt x="168" y="44"/>
                  <a:pt x="168" y="88"/>
                </a:cubicBezTo>
                <a:cubicBezTo>
                  <a:pt x="168" y="132"/>
                  <a:pt x="132" y="168"/>
                  <a:pt x="88" y="168"/>
                </a:cubicBezTo>
                <a:moveTo>
                  <a:pt x="83" y="128"/>
                </a:moveTo>
                <a:cubicBezTo>
                  <a:pt x="94" y="128"/>
                  <a:pt x="94" y="128"/>
                  <a:pt x="94" y="128"/>
                </a:cubicBezTo>
                <a:cubicBezTo>
                  <a:pt x="94" y="115"/>
                  <a:pt x="94" y="115"/>
                  <a:pt x="94" y="115"/>
                </a:cubicBezTo>
                <a:cubicBezTo>
                  <a:pt x="83" y="115"/>
                  <a:pt x="83" y="115"/>
                  <a:pt x="83" y="115"/>
                </a:cubicBezTo>
                <a:lnTo>
                  <a:pt x="83" y="128"/>
                </a:lnTo>
                <a:close/>
                <a:moveTo>
                  <a:pt x="106" y="53"/>
                </a:moveTo>
                <a:cubicBezTo>
                  <a:pt x="104" y="52"/>
                  <a:pt x="101" y="50"/>
                  <a:pt x="98" y="49"/>
                </a:cubicBezTo>
                <a:cubicBezTo>
                  <a:pt x="96" y="48"/>
                  <a:pt x="93" y="48"/>
                  <a:pt x="89" y="48"/>
                </a:cubicBezTo>
                <a:cubicBezTo>
                  <a:pt x="85" y="48"/>
                  <a:pt x="82" y="49"/>
                  <a:pt x="78" y="50"/>
                </a:cubicBezTo>
                <a:cubicBezTo>
                  <a:pt x="75" y="51"/>
                  <a:pt x="73" y="53"/>
                  <a:pt x="70" y="55"/>
                </a:cubicBezTo>
                <a:cubicBezTo>
                  <a:pt x="68" y="57"/>
                  <a:pt x="66" y="60"/>
                  <a:pt x="65" y="63"/>
                </a:cubicBezTo>
                <a:cubicBezTo>
                  <a:pt x="64" y="67"/>
                  <a:pt x="63" y="70"/>
                  <a:pt x="63" y="74"/>
                </a:cubicBezTo>
                <a:cubicBezTo>
                  <a:pt x="63" y="75"/>
                  <a:pt x="63" y="75"/>
                  <a:pt x="63" y="75"/>
                </a:cubicBezTo>
                <a:cubicBezTo>
                  <a:pt x="72" y="75"/>
                  <a:pt x="72" y="75"/>
                  <a:pt x="72" y="75"/>
                </a:cubicBezTo>
                <a:cubicBezTo>
                  <a:pt x="72" y="74"/>
                  <a:pt x="72" y="74"/>
                  <a:pt x="72" y="74"/>
                </a:cubicBezTo>
                <a:cubicBezTo>
                  <a:pt x="72" y="71"/>
                  <a:pt x="73" y="69"/>
                  <a:pt x="73" y="67"/>
                </a:cubicBezTo>
                <a:cubicBezTo>
                  <a:pt x="74" y="64"/>
                  <a:pt x="75" y="63"/>
                  <a:pt x="76" y="61"/>
                </a:cubicBezTo>
                <a:cubicBezTo>
                  <a:pt x="78" y="59"/>
                  <a:pt x="80" y="58"/>
                  <a:pt x="82" y="57"/>
                </a:cubicBezTo>
                <a:cubicBezTo>
                  <a:pt x="84" y="56"/>
                  <a:pt x="86" y="56"/>
                  <a:pt x="89" y="56"/>
                </a:cubicBezTo>
                <a:cubicBezTo>
                  <a:pt x="91" y="56"/>
                  <a:pt x="93" y="56"/>
                  <a:pt x="95" y="57"/>
                </a:cubicBezTo>
                <a:cubicBezTo>
                  <a:pt x="97" y="57"/>
                  <a:pt x="98" y="58"/>
                  <a:pt x="100" y="59"/>
                </a:cubicBezTo>
                <a:cubicBezTo>
                  <a:pt x="101" y="61"/>
                  <a:pt x="102" y="62"/>
                  <a:pt x="103" y="64"/>
                </a:cubicBezTo>
                <a:cubicBezTo>
                  <a:pt x="104" y="65"/>
                  <a:pt x="104" y="67"/>
                  <a:pt x="104" y="69"/>
                </a:cubicBezTo>
                <a:cubicBezTo>
                  <a:pt x="104" y="72"/>
                  <a:pt x="103" y="74"/>
                  <a:pt x="102" y="76"/>
                </a:cubicBezTo>
                <a:cubicBezTo>
                  <a:pt x="101" y="78"/>
                  <a:pt x="99" y="80"/>
                  <a:pt x="97" y="82"/>
                </a:cubicBezTo>
                <a:cubicBezTo>
                  <a:pt x="95" y="84"/>
                  <a:pt x="93" y="86"/>
                  <a:pt x="91" y="88"/>
                </a:cubicBezTo>
                <a:cubicBezTo>
                  <a:pt x="89" y="89"/>
                  <a:pt x="88" y="91"/>
                  <a:pt x="87" y="93"/>
                </a:cubicBezTo>
                <a:cubicBezTo>
                  <a:pt x="86" y="95"/>
                  <a:pt x="85" y="97"/>
                  <a:pt x="85" y="99"/>
                </a:cubicBezTo>
                <a:cubicBezTo>
                  <a:pt x="84" y="102"/>
                  <a:pt x="84" y="105"/>
                  <a:pt x="84" y="108"/>
                </a:cubicBezTo>
                <a:cubicBezTo>
                  <a:pt x="84" y="109"/>
                  <a:pt x="84" y="109"/>
                  <a:pt x="84" y="109"/>
                </a:cubicBezTo>
                <a:cubicBezTo>
                  <a:pt x="93" y="109"/>
                  <a:pt x="93" y="109"/>
                  <a:pt x="93" y="109"/>
                </a:cubicBezTo>
                <a:cubicBezTo>
                  <a:pt x="93" y="108"/>
                  <a:pt x="93" y="108"/>
                  <a:pt x="93" y="108"/>
                </a:cubicBezTo>
                <a:cubicBezTo>
                  <a:pt x="93" y="105"/>
                  <a:pt x="93" y="102"/>
                  <a:pt x="93" y="100"/>
                </a:cubicBezTo>
                <a:cubicBezTo>
                  <a:pt x="94" y="99"/>
                  <a:pt x="94" y="97"/>
                  <a:pt x="95" y="96"/>
                </a:cubicBezTo>
                <a:cubicBezTo>
                  <a:pt x="95" y="95"/>
                  <a:pt x="96" y="94"/>
                  <a:pt x="97" y="93"/>
                </a:cubicBezTo>
                <a:cubicBezTo>
                  <a:pt x="99" y="92"/>
                  <a:pt x="101" y="90"/>
                  <a:pt x="103" y="88"/>
                </a:cubicBezTo>
                <a:cubicBezTo>
                  <a:pt x="106" y="85"/>
                  <a:pt x="108" y="82"/>
                  <a:pt x="110" y="79"/>
                </a:cubicBezTo>
                <a:cubicBezTo>
                  <a:pt x="112" y="77"/>
                  <a:pt x="113" y="73"/>
                  <a:pt x="113" y="69"/>
                </a:cubicBezTo>
                <a:cubicBezTo>
                  <a:pt x="113" y="65"/>
                  <a:pt x="112" y="63"/>
                  <a:pt x="111" y="60"/>
                </a:cubicBezTo>
                <a:cubicBezTo>
                  <a:pt x="110" y="57"/>
                  <a:pt x="108" y="55"/>
                  <a:pt x="106" y="53"/>
                </a:cubicBezTo>
              </a:path>
            </a:pathLst>
          </a:custGeom>
          <a:solidFill>
            <a:srgbClr val="919191"/>
          </a:solidFill>
          <a:ln>
            <a:noFill/>
          </a:ln>
        </p:spPr>
        <p:txBody>
          <a:bodyPr vert="horz" wrap="square" lIns="96435" tIns="48218" rIns="96435" bIns="48218" numCol="1" anchor="t" anchorCtr="0" compatLnSpc="1"/>
          <a:lstStyle/>
          <a:p>
            <a:endParaRPr lang="en-US">
              <a:latin typeface="+mn-lt"/>
              <a:ea typeface="+mn-ea"/>
              <a:cs typeface="+mn-ea"/>
              <a:sym typeface="+mn-lt"/>
            </a:endParaRPr>
          </a:p>
        </p:txBody>
      </p:sp>
      <p:sp>
        <p:nvSpPr>
          <p:cNvPr id="95" name="Rectangle 94"/>
          <p:cNvSpPr/>
          <p:nvPr/>
        </p:nvSpPr>
        <p:spPr>
          <a:xfrm>
            <a:off x="7262466" y="4402511"/>
            <a:ext cx="4494410" cy="806375"/>
          </a:xfrm>
          <a:prstGeom prst="rect">
            <a:avLst/>
          </a:prstGeom>
        </p:spPr>
        <p:txBody>
          <a:bodyPr wrap="square">
            <a:spAutoFit/>
          </a:bodyPr>
          <a:lstStyle/>
          <a:p>
            <a:pPr algn="just"/>
            <a:r>
              <a:rPr lang="en-US" sz="1160" dirty="0">
                <a:solidFill>
                  <a:schemeClr val="bg1">
                    <a:lumMod val="65000"/>
                  </a:schemeClr>
                </a:solidFill>
                <a:latin typeface="+mn-lt"/>
                <a:ea typeface="+mn-ea"/>
                <a:cs typeface="+mn-ea"/>
                <a:sym typeface="+mn-lt"/>
              </a:rPr>
              <a:t>There are many variations of passages of </a:t>
            </a:r>
            <a:r>
              <a:rPr lang="en-US" sz="1160" dirty="0" err="1">
                <a:solidFill>
                  <a:schemeClr val="bg1">
                    <a:lumMod val="65000"/>
                  </a:schemeClr>
                </a:solidFill>
                <a:latin typeface="+mn-lt"/>
                <a:ea typeface="+mn-ea"/>
                <a:cs typeface="+mn-ea"/>
                <a:sym typeface="+mn-lt"/>
              </a:rPr>
              <a:t>Lorem</a:t>
            </a:r>
            <a:r>
              <a:rPr lang="en-US" sz="1160" dirty="0">
                <a:solidFill>
                  <a:schemeClr val="bg1">
                    <a:lumMod val="65000"/>
                  </a:schemeClr>
                </a:solidFill>
                <a:latin typeface="+mn-lt"/>
                <a:ea typeface="+mn-ea"/>
                <a:cs typeface="+mn-ea"/>
                <a:sym typeface="+mn-lt"/>
              </a:rPr>
              <a:t> </a:t>
            </a:r>
            <a:r>
              <a:rPr lang="en-US" sz="1160" dirty="0" err="1">
                <a:solidFill>
                  <a:schemeClr val="bg1">
                    <a:lumMod val="65000"/>
                  </a:schemeClr>
                </a:solidFill>
                <a:latin typeface="+mn-lt"/>
                <a:ea typeface="+mn-ea"/>
                <a:cs typeface="+mn-ea"/>
                <a:sym typeface="+mn-lt"/>
              </a:rPr>
              <a:t>Ipsum</a:t>
            </a:r>
            <a:r>
              <a:rPr lang="en-US" sz="1160" dirty="0">
                <a:solidFill>
                  <a:schemeClr val="bg1">
                    <a:lumMod val="65000"/>
                  </a:schemeClr>
                </a:solidFill>
                <a:latin typeface="+mn-lt"/>
                <a:ea typeface="+mn-ea"/>
                <a:cs typeface="+mn-ea"/>
                <a:sym typeface="+mn-lt"/>
              </a:rPr>
              <a:t> available, but the majority have suffered alteration in some form, by injected humor, or randomized words which don't look even slightly believable. If you are going to use a passage of </a:t>
            </a:r>
            <a:r>
              <a:rPr lang="en-US" sz="1160" dirty="0" err="1">
                <a:solidFill>
                  <a:schemeClr val="bg1">
                    <a:lumMod val="65000"/>
                  </a:schemeClr>
                </a:solidFill>
                <a:latin typeface="+mn-lt"/>
                <a:ea typeface="+mn-ea"/>
                <a:cs typeface="+mn-ea"/>
                <a:sym typeface="+mn-lt"/>
              </a:rPr>
              <a:t>Lorem</a:t>
            </a:r>
            <a:r>
              <a:rPr lang="en-US" sz="1160" dirty="0">
                <a:solidFill>
                  <a:schemeClr val="bg1">
                    <a:lumMod val="65000"/>
                  </a:schemeClr>
                </a:solidFill>
                <a:latin typeface="+mn-lt"/>
                <a:ea typeface="+mn-ea"/>
                <a:cs typeface="+mn-ea"/>
                <a:sym typeface="+mn-lt"/>
              </a:rPr>
              <a:t> </a:t>
            </a:r>
            <a:r>
              <a:rPr lang="en-US" sz="1160" dirty="0" err="1">
                <a:solidFill>
                  <a:schemeClr val="bg1">
                    <a:lumMod val="65000"/>
                  </a:schemeClr>
                </a:solidFill>
                <a:latin typeface="+mn-lt"/>
                <a:ea typeface="+mn-ea"/>
                <a:cs typeface="+mn-ea"/>
                <a:sym typeface="+mn-lt"/>
              </a:rPr>
              <a:t>Ipsum</a:t>
            </a:r>
            <a:r>
              <a:rPr lang="en-US" sz="1160" dirty="0">
                <a:solidFill>
                  <a:schemeClr val="bg1">
                    <a:lumMod val="65000"/>
                  </a:schemeClr>
                </a:solidFill>
                <a:latin typeface="+mn-lt"/>
                <a:ea typeface="+mn-ea"/>
                <a:cs typeface="+mn-ea"/>
                <a:sym typeface="+mn-lt"/>
              </a:rPr>
              <a:t>.</a:t>
            </a:r>
          </a:p>
        </p:txBody>
      </p:sp>
      <p:sp>
        <p:nvSpPr>
          <p:cNvPr id="96" name="Freeform 13"/>
          <p:cNvSpPr>
            <a:spLocks noEditPoints="1"/>
          </p:cNvSpPr>
          <p:nvPr/>
        </p:nvSpPr>
        <p:spPr bwMode="auto">
          <a:xfrm>
            <a:off x="5476231" y="2455511"/>
            <a:ext cx="381761" cy="380102"/>
          </a:xfrm>
          <a:custGeom>
            <a:avLst/>
            <a:gdLst>
              <a:gd name="T0" fmla="*/ 162 w 176"/>
              <a:gd name="T1" fmla="*/ 68 h 176"/>
              <a:gd name="T2" fmla="*/ 159 w 176"/>
              <a:gd name="T3" fmla="*/ 42 h 176"/>
              <a:gd name="T4" fmla="*/ 142 w 176"/>
              <a:gd name="T5" fmla="*/ 17 h 176"/>
              <a:gd name="T6" fmla="*/ 134 w 176"/>
              <a:gd name="T7" fmla="*/ 17 h 176"/>
              <a:gd name="T8" fmla="*/ 108 w 176"/>
              <a:gd name="T9" fmla="*/ 14 h 176"/>
              <a:gd name="T10" fmla="*/ 100 w 176"/>
              <a:gd name="T11" fmla="*/ 0 h 176"/>
              <a:gd name="T12" fmla="*/ 70 w 176"/>
              <a:gd name="T13" fmla="*/ 6 h 176"/>
              <a:gd name="T14" fmla="*/ 50 w 176"/>
              <a:gd name="T15" fmla="*/ 22 h 176"/>
              <a:gd name="T16" fmla="*/ 38 w 176"/>
              <a:gd name="T17" fmla="*/ 16 h 176"/>
              <a:gd name="T18" fmla="*/ 17 w 176"/>
              <a:gd name="T19" fmla="*/ 34 h 176"/>
              <a:gd name="T20" fmla="*/ 22 w 176"/>
              <a:gd name="T21" fmla="*/ 50 h 176"/>
              <a:gd name="T22" fmla="*/ 6 w 176"/>
              <a:gd name="T23" fmla="*/ 70 h 176"/>
              <a:gd name="T24" fmla="*/ 0 w 176"/>
              <a:gd name="T25" fmla="*/ 100 h 176"/>
              <a:gd name="T26" fmla="*/ 14 w 176"/>
              <a:gd name="T27" fmla="*/ 108 h 176"/>
              <a:gd name="T28" fmla="*/ 17 w 176"/>
              <a:gd name="T29" fmla="*/ 134 h 176"/>
              <a:gd name="T30" fmla="*/ 34 w 176"/>
              <a:gd name="T31" fmla="*/ 159 h 176"/>
              <a:gd name="T32" fmla="*/ 42 w 176"/>
              <a:gd name="T33" fmla="*/ 159 h 176"/>
              <a:gd name="T34" fmla="*/ 68 w 176"/>
              <a:gd name="T35" fmla="*/ 162 h 176"/>
              <a:gd name="T36" fmla="*/ 76 w 176"/>
              <a:gd name="T37" fmla="*/ 176 h 176"/>
              <a:gd name="T38" fmla="*/ 106 w 176"/>
              <a:gd name="T39" fmla="*/ 170 h 176"/>
              <a:gd name="T40" fmla="*/ 126 w 176"/>
              <a:gd name="T41" fmla="*/ 154 h 176"/>
              <a:gd name="T42" fmla="*/ 138 w 176"/>
              <a:gd name="T43" fmla="*/ 160 h 176"/>
              <a:gd name="T44" fmla="*/ 159 w 176"/>
              <a:gd name="T45" fmla="*/ 142 h 176"/>
              <a:gd name="T46" fmla="*/ 154 w 176"/>
              <a:gd name="T47" fmla="*/ 126 h 176"/>
              <a:gd name="T48" fmla="*/ 170 w 176"/>
              <a:gd name="T49" fmla="*/ 106 h 176"/>
              <a:gd name="T50" fmla="*/ 176 w 176"/>
              <a:gd name="T51" fmla="*/ 76 h 176"/>
              <a:gd name="T52" fmla="*/ 168 w 176"/>
              <a:gd name="T53" fmla="*/ 98 h 176"/>
              <a:gd name="T54" fmla="*/ 160 w 176"/>
              <a:gd name="T55" fmla="*/ 100 h 176"/>
              <a:gd name="T56" fmla="*/ 147 w 176"/>
              <a:gd name="T57" fmla="*/ 122 h 176"/>
              <a:gd name="T58" fmla="*/ 152 w 176"/>
              <a:gd name="T59" fmla="*/ 138 h 176"/>
              <a:gd name="T60" fmla="*/ 138 w 176"/>
              <a:gd name="T61" fmla="*/ 152 h 176"/>
              <a:gd name="T62" fmla="*/ 126 w 176"/>
              <a:gd name="T63" fmla="*/ 146 h 176"/>
              <a:gd name="T64" fmla="*/ 106 w 176"/>
              <a:gd name="T65" fmla="*/ 154 h 176"/>
              <a:gd name="T66" fmla="*/ 98 w 176"/>
              <a:gd name="T67" fmla="*/ 168 h 176"/>
              <a:gd name="T68" fmla="*/ 78 w 176"/>
              <a:gd name="T69" fmla="*/ 168 h 176"/>
              <a:gd name="T70" fmla="*/ 70 w 176"/>
              <a:gd name="T71" fmla="*/ 154 h 176"/>
              <a:gd name="T72" fmla="*/ 50 w 176"/>
              <a:gd name="T73" fmla="*/ 146 h 176"/>
              <a:gd name="T74" fmla="*/ 39 w 176"/>
              <a:gd name="T75" fmla="*/ 152 h 176"/>
              <a:gd name="T76" fmla="*/ 24 w 176"/>
              <a:gd name="T77" fmla="*/ 138 h 176"/>
              <a:gd name="T78" fmla="*/ 29 w 176"/>
              <a:gd name="T79" fmla="*/ 122 h 176"/>
              <a:gd name="T80" fmla="*/ 16 w 176"/>
              <a:gd name="T81" fmla="*/ 100 h 176"/>
              <a:gd name="T82" fmla="*/ 8 w 176"/>
              <a:gd name="T83" fmla="*/ 98 h 176"/>
              <a:gd name="T84" fmla="*/ 16 w 176"/>
              <a:gd name="T85" fmla="*/ 76 h 176"/>
              <a:gd name="T86" fmla="*/ 29 w 176"/>
              <a:gd name="T87" fmla="*/ 54 h 176"/>
              <a:gd name="T88" fmla="*/ 24 w 176"/>
              <a:gd name="T89" fmla="*/ 38 h 176"/>
              <a:gd name="T90" fmla="*/ 38 w 176"/>
              <a:gd name="T91" fmla="*/ 24 h 176"/>
              <a:gd name="T92" fmla="*/ 50 w 176"/>
              <a:gd name="T93" fmla="*/ 30 h 176"/>
              <a:gd name="T94" fmla="*/ 70 w 176"/>
              <a:gd name="T95" fmla="*/ 22 h 176"/>
              <a:gd name="T96" fmla="*/ 78 w 176"/>
              <a:gd name="T97" fmla="*/ 8 h 176"/>
              <a:gd name="T98" fmla="*/ 98 w 176"/>
              <a:gd name="T99" fmla="*/ 8 h 176"/>
              <a:gd name="T100" fmla="*/ 106 w 176"/>
              <a:gd name="T101" fmla="*/ 22 h 176"/>
              <a:gd name="T102" fmla="*/ 126 w 176"/>
              <a:gd name="T103" fmla="*/ 30 h 176"/>
              <a:gd name="T104" fmla="*/ 138 w 176"/>
              <a:gd name="T105" fmla="*/ 24 h 176"/>
              <a:gd name="T106" fmla="*/ 152 w 176"/>
              <a:gd name="T107" fmla="*/ 39 h 176"/>
              <a:gd name="T108" fmla="*/ 147 w 176"/>
              <a:gd name="T109" fmla="*/ 54 h 176"/>
              <a:gd name="T110" fmla="*/ 160 w 176"/>
              <a:gd name="T111" fmla="*/ 76 h 176"/>
              <a:gd name="T112" fmla="*/ 168 w 176"/>
              <a:gd name="T113" fmla="*/ 98 h 176"/>
              <a:gd name="T114" fmla="*/ 48 w 176"/>
              <a:gd name="T115" fmla="*/ 88 h 176"/>
              <a:gd name="T116" fmla="*/ 128 w 176"/>
              <a:gd name="T117" fmla="*/ 88 h 176"/>
              <a:gd name="T118" fmla="*/ 88 w 176"/>
              <a:gd name="T119" fmla="*/ 120 h 176"/>
              <a:gd name="T120" fmla="*/ 88 w 176"/>
              <a:gd name="T121" fmla="*/ 56 h 176"/>
              <a:gd name="T122" fmla="*/ 88 w 176"/>
              <a:gd name="T123" fmla="*/ 120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76" h="176">
                <a:moveTo>
                  <a:pt x="170" y="70"/>
                </a:moveTo>
                <a:cubicBezTo>
                  <a:pt x="162" y="68"/>
                  <a:pt x="162" y="68"/>
                  <a:pt x="162" y="68"/>
                </a:cubicBezTo>
                <a:cubicBezTo>
                  <a:pt x="160" y="62"/>
                  <a:pt x="157" y="56"/>
                  <a:pt x="154" y="50"/>
                </a:cubicBezTo>
                <a:cubicBezTo>
                  <a:pt x="159" y="42"/>
                  <a:pt x="159" y="42"/>
                  <a:pt x="159" y="42"/>
                </a:cubicBezTo>
                <a:cubicBezTo>
                  <a:pt x="160" y="40"/>
                  <a:pt x="161" y="36"/>
                  <a:pt x="159" y="34"/>
                </a:cubicBezTo>
                <a:cubicBezTo>
                  <a:pt x="142" y="17"/>
                  <a:pt x="142" y="17"/>
                  <a:pt x="142" y="17"/>
                </a:cubicBezTo>
                <a:cubicBezTo>
                  <a:pt x="141" y="16"/>
                  <a:pt x="140" y="16"/>
                  <a:pt x="138" y="16"/>
                </a:cubicBezTo>
                <a:cubicBezTo>
                  <a:pt x="137" y="16"/>
                  <a:pt x="135" y="17"/>
                  <a:pt x="134" y="17"/>
                </a:cubicBezTo>
                <a:cubicBezTo>
                  <a:pt x="126" y="22"/>
                  <a:pt x="126" y="22"/>
                  <a:pt x="126" y="22"/>
                </a:cubicBezTo>
                <a:cubicBezTo>
                  <a:pt x="120" y="19"/>
                  <a:pt x="114" y="16"/>
                  <a:pt x="108" y="14"/>
                </a:cubicBezTo>
                <a:cubicBezTo>
                  <a:pt x="106" y="6"/>
                  <a:pt x="106" y="6"/>
                  <a:pt x="106" y="6"/>
                </a:cubicBezTo>
                <a:cubicBezTo>
                  <a:pt x="105" y="3"/>
                  <a:pt x="103" y="0"/>
                  <a:pt x="100" y="0"/>
                </a:cubicBezTo>
                <a:cubicBezTo>
                  <a:pt x="76" y="0"/>
                  <a:pt x="76" y="0"/>
                  <a:pt x="76" y="0"/>
                </a:cubicBezTo>
                <a:cubicBezTo>
                  <a:pt x="73" y="0"/>
                  <a:pt x="71" y="3"/>
                  <a:pt x="70" y="6"/>
                </a:cubicBezTo>
                <a:cubicBezTo>
                  <a:pt x="68" y="14"/>
                  <a:pt x="68" y="14"/>
                  <a:pt x="68" y="14"/>
                </a:cubicBezTo>
                <a:cubicBezTo>
                  <a:pt x="62" y="16"/>
                  <a:pt x="56" y="19"/>
                  <a:pt x="50" y="22"/>
                </a:cubicBezTo>
                <a:cubicBezTo>
                  <a:pt x="42" y="17"/>
                  <a:pt x="42" y="17"/>
                  <a:pt x="42" y="17"/>
                </a:cubicBezTo>
                <a:cubicBezTo>
                  <a:pt x="41" y="17"/>
                  <a:pt x="39" y="16"/>
                  <a:pt x="38" y="16"/>
                </a:cubicBezTo>
                <a:cubicBezTo>
                  <a:pt x="36" y="16"/>
                  <a:pt x="35" y="16"/>
                  <a:pt x="34" y="17"/>
                </a:cubicBezTo>
                <a:cubicBezTo>
                  <a:pt x="17" y="34"/>
                  <a:pt x="17" y="34"/>
                  <a:pt x="17" y="34"/>
                </a:cubicBezTo>
                <a:cubicBezTo>
                  <a:pt x="15" y="36"/>
                  <a:pt x="16" y="40"/>
                  <a:pt x="17" y="42"/>
                </a:cubicBezTo>
                <a:cubicBezTo>
                  <a:pt x="22" y="50"/>
                  <a:pt x="22" y="50"/>
                  <a:pt x="22" y="50"/>
                </a:cubicBezTo>
                <a:cubicBezTo>
                  <a:pt x="19" y="56"/>
                  <a:pt x="16" y="62"/>
                  <a:pt x="14" y="68"/>
                </a:cubicBezTo>
                <a:cubicBezTo>
                  <a:pt x="6" y="70"/>
                  <a:pt x="6" y="70"/>
                  <a:pt x="6" y="70"/>
                </a:cubicBezTo>
                <a:cubicBezTo>
                  <a:pt x="3" y="71"/>
                  <a:pt x="0" y="73"/>
                  <a:pt x="0" y="76"/>
                </a:cubicBezTo>
                <a:cubicBezTo>
                  <a:pt x="0" y="100"/>
                  <a:pt x="0" y="100"/>
                  <a:pt x="0" y="100"/>
                </a:cubicBezTo>
                <a:cubicBezTo>
                  <a:pt x="0" y="103"/>
                  <a:pt x="3" y="105"/>
                  <a:pt x="6" y="106"/>
                </a:cubicBezTo>
                <a:cubicBezTo>
                  <a:pt x="14" y="108"/>
                  <a:pt x="14" y="108"/>
                  <a:pt x="14" y="108"/>
                </a:cubicBezTo>
                <a:cubicBezTo>
                  <a:pt x="16" y="114"/>
                  <a:pt x="19" y="120"/>
                  <a:pt x="22" y="126"/>
                </a:cubicBezTo>
                <a:cubicBezTo>
                  <a:pt x="17" y="134"/>
                  <a:pt x="17" y="134"/>
                  <a:pt x="17" y="134"/>
                </a:cubicBezTo>
                <a:cubicBezTo>
                  <a:pt x="16" y="136"/>
                  <a:pt x="15" y="140"/>
                  <a:pt x="17" y="142"/>
                </a:cubicBezTo>
                <a:cubicBezTo>
                  <a:pt x="34" y="159"/>
                  <a:pt x="34" y="159"/>
                  <a:pt x="34" y="159"/>
                </a:cubicBezTo>
                <a:cubicBezTo>
                  <a:pt x="35" y="160"/>
                  <a:pt x="36" y="160"/>
                  <a:pt x="38" y="160"/>
                </a:cubicBezTo>
                <a:cubicBezTo>
                  <a:pt x="39" y="160"/>
                  <a:pt x="41" y="159"/>
                  <a:pt x="42" y="159"/>
                </a:cubicBezTo>
                <a:cubicBezTo>
                  <a:pt x="50" y="154"/>
                  <a:pt x="50" y="154"/>
                  <a:pt x="50" y="154"/>
                </a:cubicBezTo>
                <a:cubicBezTo>
                  <a:pt x="56" y="157"/>
                  <a:pt x="62" y="160"/>
                  <a:pt x="68" y="162"/>
                </a:cubicBezTo>
                <a:cubicBezTo>
                  <a:pt x="70" y="170"/>
                  <a:pt x="70" y="170"/>
                  <a:pt x="70" y="170"/>
                </a:cubicBezTo>
                <a:cubicBezTo>
                  <a:pt x="71" y="173"/>
                  <a:pt x="73" y="176"/>
                  <a:pt x="76" y="176"/>
                </a:cubicBezTo>
                <a:cubicBezTo>
                  <a:pt x="100" y="176"/>
                  <a:pt x="100" y="176"/>
                  <a:pt x="100" y="176"/>
                </a:cubicBezTo>
                <a:cubicBezTo>
                  <a:pt x="103" y="176"/>
                  <a:pt x="105" y="173"/>
                  <a:pt x="106" y="170"/>
                </a:cubicBezTo>
                <a:cubicBezTo>
                  <a:pt x="108" y="162"/>
                  <a:pt x="108" y="162"/>
                  <a:pt x="108" y="162"/>
                </a:cubicBezTo>
                <a:cubicBezTo>
                  <a:pt x="114" y="160"/>
                  <a:pt x="120" y="157"/>
                  <a:pt x="126" y="154"/>
                </a:cubicBezTo>
                <a:cubicBezTo>
                  <a:pt x="134" y="159"/>
                  <a:pt x="134" y="159"/>
                  <a:pt x="134" y="159"/>
                </a:cubicBezTo>
                <a:cubicBezTo>
                  <a:pt x="135" y="159"/>
                  <a:pt x="137" y="160"/>
                  <a:pt x="138" y="160"/>
                </a:cubicBezTo>
                <a:cubicBezTo>
                  <a:pt x="140" y="160"/>
                  <a:pt x="141" y="160"/>
                  <a:pt x="142" y="159"/>
                </a:cubicBezTo>
                <a:cubicBezTo>
                  <a:pt x="159" y="142"/>
                  <a:pt x="159" y="142"/>
                  <a:pt x="159" y="142"/>
                </a:cubicBezTo>
                <a:cubicBezTo>
                  <a:pt x="161" y="140"/>
                  <a:pt x="160" y="136"/>
                  <a:pt x="159" y="134"/>
                </a:cubicBezTo>
                <a:cubicBezTo>
                  <a:pt x="154" y="126"/>
                  <a:pt x="154" y="126"/>
                  <a:pt x="154" y="126"/>
                </a:cubicBezTo>
                <a:cubicBezTo>
                  <a:pt x="157" y="120"/>
                  <a:pt x="160" y="114"/>
                  <a:pt x="162" y="108"/>
                </a:cubicBezTo>
                <a:cubicBezTo>
                  <a:pt x="170" y="106"/>
                  <a:pt x="170" y="106"/>
                  <a:pt x="170" y="106"/>
                </a:cubicBezTo>
                <a:cubicBezTo>
                  <a:pt x="173" y="105"/>
                  <a:pt x="176" y="103"/>
                  <a:pt x="176" y="100"/>
                </a:cubicBezTo>
                <a:cubicBezTo>
                  <a:pt x="176" y="76"/>
                  <a:pt x="176" y="76"/>
                  <a:pt x="176" y="76"/>
                </a:cubicBezTo>
                <a:cubicBezTo>
                  <a:pt x="176" y="73"/>
                  <a:pt x="173" y="71"/>
                  <a:pt x="170" y="70"/>
                </a:cubicBezTo>
                <a:moveTo>
                  <a:pt x="168" y="98"/>
                </a:moveTo>
                <a:cubicBezTo>
                  <a:pt x="168" y="98"/>
                  <a:pt x="168" y="98"/>
                  <a:pt x="168" y="98"/>
                </a:cubicBezTo>
                <a:cubicBezTo>
                  <a:pt x="160" y="100"/>
                  <a:pt x="160" y="100"/>
                  <a:pt x="160" y="100"/>
                </a:cubicBezTo>
                <a:cubicBezTo>
                  <a:pt x="157" y="101"/>
                  <a:pt x="155" y="103"/>
                  <a:pt x="154" y="106"/>
                </a:cubicBezTo>
                <a:cubicBezTo>
                  <a:pt x="152" y="111"/>
                  <a:pt x="150" y="117"/>
                  <a:pt x="147" y="122"/>
                </a:cubicBezTo>
                <a:cubicBezTo>
                  <a:pt x="146" y="125"/>
                  <a:pt x="146" y="128"/>
                  <a:pt x="147" y="130"/>
                </a:cubicBezTo>
                <a:cubicBezTo>
                  <a:pt x="152" y="138"/>
                  <a:pt x="152" y="138"/>
                  <a:pt x="152" y="138"/>
                </a:cubicBezTo>
                <a:cubicBezTo>
                  <a:pt x="138" y="152"/>
                  <a:pt x="138" y="152"/>
                  <a:pt x="138" y="152"/>
                </a:cubicBezTo>
                <a:cubicBezTo>
                  <a:pt x="138" y="152"/>
                  <a:pt x="138" y="152"/>
                  <a:pt x="138" y="152"/>
                </a:cubicBezTo>
                <a:cubicBezTo>
                  <a:pt x="130" y="147"/>
                  <a:pt x="130" y="147"/>
                  <a:pt x="130" y="147"/>
                </a:cubicBezTo>
                <a:cubicBezTo>
                  <a:pt x="129" y="146"/>
                  <a:pt x="128" y="146"/>
                  <a:pt x="126" y="146"/>
                </a:cubicBezTo>
                <a:cubicBezTo>
                  <a:pt x="125" y="146"/>
                  <a:pt x="123" y="146"/>
                  <a:pt x="122" y="147"/>
                </a:cubicBezTo>
                <a:cubicBezTo>
                  <a:pt x="117" y="150"/>
                  <a:pt x="111" y="152"/>
                  <a:pt x="106" y="154"/>
                </a:cubicBezTo>
                <a:cubicBezTo>
                  <a:pt x="103" y="155"/>
                  <a:pt x="101" y="157"/>
                  <a:pt x="100" y="160"/>
                </a:cubicBezTo>
                <a:cubicBezTo>
                  <a:pt x="98" y="168"/>
                  <a:pt x="98" y="168"/>
                  <a:pt x="98" y="168"/>
                </a:cubicBezTo>
                <a:cubicBezTo>
                  <a:pt x="98" y="168"/>
                  <a:pt x="98" y="168"/>
                  <a:pt x="98" y="168"/>
                </a:cubicBezTo>
                <a:cubicBezTo>
                  <a:pt x="78" y="168"/>
                  <a:pt x="78" y="168"/>
                  <a:pt x="78" y="168"/>
                </a:cubicBezTo>
                <a:cubicBezTo>
                  <a:pt x="76" y="160"/>
                  <a:pt x="76" y="160"/>
                  <a:pt x="76" y="160"/>
                </a:cubicBezTo>
                <a:cubicBezTo>
                  <a:pt x="75" y="157"/>
                  <a:pt x="73" y="155"/>
                  <a:pt x="70" y="154"/>
                </a:cubicBezTo>
                <a:cubicBezTo>
                  <a:pt x="65" y="152"/>
                  <a:pt x="59" y="150"/>
                  <a:pt x="54" y="147"/>
                </a:cubicBezTo>
                <a:cubicBezTo>
                  <a:pt x="53" y="146"/>
                  <a:pt x="51" y="146"/>
                  <a:pt x="50" y="146"/>
                </a:cubicBezTo>
                <a:cubicBezTo>
                  <a:pt x="48" y="146"/>
                  <a:pt x="47" y="146"/>
                  <a:pt x="46" y="147"/>
                </a:cubicBezTo>
                <a:cubicBezTo>
                  <a:pt x="39" y="152"/>
                  <a:pt x="39" y="152"/>
                  <a:pt x="39" y="152"/>
                </a:cubicBezTo>
                <a:cubicBezTo>
                  <a:pt x="38" y="152"/>
                  <a:pt x="38" y="152"/>
                  <a:pt x="38" y="152"/>
                </a:cubicBezTo>
                <a:cubicBezTo>
                  <a:pt x="24" y="138"/>
                  <a:pt x="24" y="138"/>
                  <a:pt x="24" y="138"/>
                </a:cubicBezTo>
                <a:cubicBezTo>
                  <a:pt x="29" y="130"/>
                  <a:pt x="29" y="130"/>
                  <a:pt x="29" y="130"/>
                </a:cubicBezTo>
                <a:cubicBezTo>
                  <a:pt x="30" y="128"/>
                  <a:pt x="30" y="125"/>
                  <a:pt x="29" y="122"/>
                </a:cubicBezTo>
                <a:cubicBezTo>
                  <a:pt x="26" y="117"/>
                  <a:pt x="24" y="111"/>
                  <a:pt x="22" y="106"/>
                </a:cubicBezTo>
                <a:cubicBezTo>
                  <a:pt x="21" y="103"/>
                  <a:pt x="19" y="101"/>
                  <a:pt x="16" y="100"/>
                </a:cubicBezTo>
                <a:cubicBezTo>
                  <a:pt x="8" y="98"/>
                  <a:pt x="8" y="98"/>
                  <a:pt x="8" y="98"/>
                </a:cubicBezTo>
                <a:cubicBezTo>
                  <a:pt x="8" y="98"/>
                  <a:pt x="8" y="98"/>
                  <a:pt x="8" y="98"/>
                </a:cubicBezTo>
                <a:cubicBezTo>
                  <a:pt x="8" y="78"/>
                  <a:pt x="8" y="78"/>
                  <a:pt x="8" y="78"/>
                </a:cubicBezTo>
                <a:cubicBezTo>
                  <a:pt x="16" y="76"/>
                  <a:pt x="16" y="76"/>
                  <a:pt x="16" y="76"/>
                </a:cubicBezTo>
                <a:cubicBezTo>
                  <a:pt x="19" y="75"/>
                  <a:pt x="21" y="73"/>
                  <a:pt x="22" y="70"/>
                </a:cubicBezTo>
                <a:cubicBezTo>
                  <a:pt x="24" y="65"/>
                  <a:pt x="26" y="59"/>
                  <a:pt x="29" y="54"/>
                </a:cubicBezTo>
                <a:cubicBezTo>
                  <a:pt x="30" y="51"/>
                  <a:pt x="30" y="48"/>
                  <a:pt x="29" y="46"/>
                </a:cubicBezTo>
                <a:cubicBezTo>
                  <a:pt x="24" y="38"/>
                  <a:pt x="24" y="38"/>
                  <a:pt x="24" y="38"/>
                </a:cubicBezTo>
                <a:cubicBezTo>
                  <a:pt x="24" y="38"/>
                  <a:pt x="24" y="38"/>
                  <a:pt x="24" y="38"/>
                </a:cubicBezTo>
                <a:cubicBezTo>
                  <a:pt x="38" y="24"/>
                  <a:pt x="38" y="24"/>
                  <a:pt x="38" y="24"/>
                </a:cubicBezTo>
                <a:cubicBezTo>
                  <a:pt x="46" y="29"/>
                  <a:pt x="46" y="29"/>
                  <a:pt x="46" y="29"/>
                </a:cubicBezTo>
                <a:cubicBezTo>
                  <a:pt x="47" y="30"/>
                  <a:pt x="48" y="30"/>
                  <a:pt x="50" y="30"/>
                </a:cubicBezTo>
                <a:cubicBezTo>
                  <a:pt x="51" y="30"/>
                  <a:pt x="53" y="30"/>
                  <a:pt x="54" y="29"/>
                </a:cubicBezTo>
                <a:cubicBezTo>
                  <a:pt x="59" y="26"/>
                  <a:pt x="65" y="24"/>
                  <a:pt x="70" y="22"/>
                </a:cubicBezTo>
                <a:cubicBezTo>
                  <a:pt x="73" y="21"/>
                  <a:pt x="75" y="19"/>
                  <a:pt x="76" y="16"/>
                </a:cubicBezTo>
                <a:cubicBezTo>
                  <a:pt x="78" y="8"/>
                  <a:pt x="78" y="8"/>
                  <a:pt x="78" y="8"/>
                </a:cubicBezTo>
                <a:cubicBezTo>
                  <a:pt x="98" y="8"/>
                  <a:pt x="98" y="8"/>
                  <a:pt x="98" y="8"/>
                </a:cubicBezTo>
                <a:cubicBezTo>
                  <a:pt x="98" y="8"/>
                  <a:pt x="98" y="8"/>
                  <a:pt x="98" y="8"/>
                </a:cubicBezTo>
                <a:cubicBezTo>
                  <a:pt x="100" y="16"/>
                  <a:pt x="100" y="16"/>
                  <a:pt x="100" y="16"/>
                </a:cubicBezTo>
                <a:cubicBezTo>
                  <a:pt x="101" y="19"/>
                  <a:pt x="103" y="21"/>
                  <a:pt x="106" y="22"/>
                </a:cubicBezTo>
                <a:cubicBezTo>
                  <a:pt x="111" y="24"/>
                  <a:pt x="117" y="26"/>
                  <a:pt x="122" y="29"/>
                </a:cubicBezTo>
                <a:cubicBezTo>
                  <a:pt x="123" y="30"/>
                  <a:pt x="125" y="30"/>
                  <a:pt x="126" y="30"/>
                </a:cubicBezTo>
                <a:cubicBezTo>
                  <a:pt x="128" y="30"/>
                  <a:pt x="129" y="30"/>
                  <a:pt x="130" y="29"/>
                </a:cubicBezTo>
                <a:cubicBezTo>
                  <a:pt x="138" y="24"/>
                  <a:pt x="138" y="24"/>
                  <a:pt x="138" y="24"/>
                </a:cubicBezTo>
                <a:cubicBezTo>
                  <a:pt x="152" y="38"/>
                  <a:pt x="152" y="38"/>
                  <a:pt x="152" y="38"/>
                </a:cubicBezTo>
                <a:cubicBezTo>
                  <a:pt x="152" y="38"/>
                  <a:pt x="152" y="38"/>
                  <a:pt x="152" y="39"/>
                </a:cubicBezTo>
                <a:cubicBezTo>
                  <a:pt x="147" y="46"/>
                  <a:pt x="147" y="46"/>
                  <a:pt x="147" y="46"/>
                </a:cubicBezTo>
                <a:cubicBezTo>
                  <a:pt x="146" y="48"/>
                  <a:pt x="146" y="51"/>
                  <a:pt x="147" y="54"/>
                </a:cubicBezTo>
                <a:cubicBezTo>
                  <a:pt x="150" y="59"/>
                  <a:pt x="152" y="65"/>
                  <a:pt x="154" y="70"/>
                </a:cubicBezTo>
                <a:cubicBezTo>
                  <a:pt x="155" y="73"/>
                  <a:pt x="157" y="75"/>
                  <a:pt x="160" y="76"/>
                </a:cubicBezTo>
                <a:cubicBezTo>
                  <a:pt x="168" y="78"/>
                  <a:pt x="168" y="78"/>
                  <a:pt x="168" y="78"/>
                </a:cubicBezTo>
                <a:lnTo>
                  <a:pt x="168" y="98"/>
                </a:lnTo>
                <a:close/>
                <a:moveTo>
                  <a:pt x="88" y="48"/>
                </a:moveTo>
                <a:cubicBezTo>
                  <a:pt x="66" y="48"/>
                  <a:pt x="48" y="66"/>
                  <a:pt x="48" y="88"/>
                </a:cubicBezTo>
                <a:cubicBezTo>
                  <a:pt x="48" y="110"/>
                  <a:pt x="66" y="128"/>
                  <a:pt x="88" y="128"/>
                </a:cubicBezTo>
                <a:cubicBezTo>
                  <a:pt x="110" y="128"/>
                  <a:pt x="128" y="110"/>
                  <a:pt x="128" y="88"/>
                </a:cubicBezTo>
                <a:cubicBezTo>
                  <a:pt x="128" y="66"/>
                  <a:pt x="110" y="48"/>
                  <a:pt x="88" y="48"/>
                </a:cubicBezTo>
                <a:moveTo>
                  <a:pt x="88" y="120"/>
                </a:moveTo>
                <a:cubicBezTo>
                  <a:pt x="70" y="120"/>
                  <a:pt x="56" y="106"/>
                  <a:pt x="56" y="88"/>
                </a:cubicBezTo>
                <a:cubicBezTo>
                  <a:pt x="56" y="70"/>
                  <a:pt x="70" y="56"/>
                  <a:pt x="88" y="56"/>
                </a:cubicBezTo>
                <a:cubicBezTo>
                  <a:pt x="106" y="56"/>
                  <a:pt x="120" y="70"/>
                  <a:pt x="120" y="88"/>
                </a:cubicBezTo>
                <a:cubicBezTo>
                  <a:pt x="120" y="106"/>
                  <a:pt x="106" y="120"/>
                  <a:pt x="88" y="120"/>
                </a:cubicBezTo>
              </a:path>
            </a:pathLst>
          </a:custGeom>
          <a:solidFill>
            <a:schemeClr val="bg1"/>
          </a:solidFill>
          <a:ln>
            <a:noFill/>
          </a:ln>
        </p:spPr>
        <p:txBody>
          <a:bodyPr vert="horz" wrap="square" lIns="96435" tIns="48218" rIns="96435" bIns="48218" numCol="1" anchor="t" anchorCtr="0" compatLnSpc="1"/>
          <a:lstStyle/>
          <a:p>
            <a:endParaRPr lang="en-US">
              <a:latin typeface="+mn-lt"/>
              <a:ea typeface="+mn-ea"/>
              <a:cs typeface="+mn-ea"/>
              <a:sym typeface="+mn-lt"/>
            </a:endParaRPr>
          </a:p>
        </p:txBody>
      </p:sp>
      <p:sp>
        <p:nvSpPr>
          <p:cNvPr id="97" name="Freeform 50"/>
          <p:cNvSpPr>
            <a:spLocks noEditPoints="1"/>
          </p:cNvSpPr>
          <p:nvPr/>
        </p:nvSpPr>
        <p:spPr bwMode="auto">
          <a:xfrm>
            <a:off x="5489644" y="3593008"/>
            <a:ext cx="354936" cy="354936"/>
          </a:xfrm>
          <a:custGeom>
            <a:avLst/>
            <a:gdLst>
              <a:gd name="T0" fmla="*/ 16 w 176"/>
              <a:gd name="T1" fmla="*/ 32 h 176"/>
              <a:gd name="T2" fmla="*/ 0 w 176"/>
              <a:gd name="T3" fmla="*/ 160 h 176"/>
              <a:gd name="T4" fmla="*/ 128 w 176"/>
              <a:gd name="T5" fmla="*/ 176 h 176"/>
              <a:gd name="T6" fmla="*/ 144 w 176"/>
              <a:gd name="T7" fmla="*/ 48 h 176"/>
              <a:gd name="T8" fmla="*/ 136 w 176"/>
              <a:gd name="T9" fmla="*/ 160 h 176"/>
              <a:gd name="T10" fmla="*/ 16 w 176"/>
              <a:gd name="T11" fmla="*/ 168 h 176"/>
              <a:gd name="T12" fmla="*/ 8 w 176"/>
              <a:gd name="T13" fmla="*/ 48 h 176"/>
              <a:gd name="T14" fmla="*/ 128 w 176"/>
              <a:gd name="T15" fmla="*/ 40 h 176"/>
              <a:gd name="T16" fmla="*/ 136 w 176"/>
              <a:gd name="T17" fmla="*/ 160 h 176"/>
              <a:gd name="T18" fmla="*/ 56 w 176"/>
              <a:gd name="T19" fmla="*/ 72 h 176"/>
              <a:gd name="T20" fmla="*/ 24 w 176"/>
              <a:gd name="T21" fmla="*/ 72 h 176"/>
              <a:gd name="T22" fmla="*/ 40 w 176"/>
              <a:gd name="T23" fmla="*/ 64 h 176"/>
              <a:gd name="T24" fmla="*/ 40 w 176"/>
              <a:gd name="T25" fmla="*/ 80 h 176"/>
              <a:gd name="T26" fmla="*/ 40 w 176"/>
              <a:gd name="T27" fmla="*/ 64 h 176"/>
              <a:gd name="T28" fmla="*/ 120 w 176"/>
              <a:gd name="T29" fmla="*/ 146 h 176"/>
              <a:gd name="T30" fmla="*/ 96 w 176"/>
              <a:gd name="T31" fmla="*/ 107 h 176"/>
              <a:gd name="T32" fmla="*/ 92 w 176"/>
              <a:gd name="T33" fmla="*/ 104 h 176"/>
              <a:gd name="T34" fmla="*/ 77 w 176"/>
              <a:gd name="T35" fmla="*/ 118 h 176"/>
              <a:gd name="T36" fmla="*/ 60 w 176"/>
              <a:gd name="T37" fmla="*/ 96 h 176"/>
              <a:gd name="T38" fmla="*/ 57 w 176"/>
              <a:gd name="T39" fmla="*/ 98 h 176"/>
              <a:gd name="T40" fmla="*/ 25 w 176"/>
              <a:gd name="T41" fmla="*/ 146 h 176"/>
              <a:gd name="T42" fmla="*/ 28 w 176"/>
              <a:gd name="T43" fmla="*/ 152 h 176"/>
              <a:gd name="T44" fmla="*/ 120 w 176"/>
              <a:gd name="T45" fmla="*/ 148 h 176"/>
              <a:gd name="T46" fmla="*/ 35 w 176"/>
              <a:gd name="T47" fmla="*/ 144 h 176"/>
              <a:gd name="T48" fmla="*/ 72 w 176"/>
              <a:gd name="T49" fmla="*/ 126 h 176"/>
              <a:gd name="T50" fmla="*/ 79 w 176"/>
              <a:gd name="T51" fmla="*/ 127 h 176"/>
              <a:gd name="T52" fmla="*/ 109 w 176"/>
              <a:gd name="T53" fmla="*/ 144 h 176"/>
              <a:gd name="T54" fmla="*/ 160 w 176"/>
              <a:gd name="T55" fmla="*/ 0 h 176"/>
              <a:gd name="T56" fmla="*/ 32 w 176"/>
              <a:gd name="T57" fmla="*/ 16 h 176"/>
              <a:gd name="T58" fmla="*/ 36 w 176"/>
              <a:gd name="T59" fmla="*/ 24 h 176"/>
              <a:gd name="T60" fmla="*/ 40 w 176"/>
              <a:gd name="T61" fmla="*/ 16 h 176"/>
              <a:gd name="T62" fmla="*/ 160 w 176"/>
              <a:gd name="T63" fmla="*/ 8 h 176"/>
              <a:gd name="T64" fmla="*/ 168 w 176"/>
              <a:gd name="T65" fmla="*/ 128 h 176"/>
              <a:gd name="T66" fmla="*/ 156 w 176"/>
              <a:gd name="T67" fmla="*/ 136 h 176"/>
              <a:gd name="T68" fmla="*/ 156 w 176"/>
              <a:gd name="T69" fmla="*/ 144 h 176"/>
              <a:gd name="T70" fmla="*/ 176 w 176"/>
              <a:gd name="T71" fmla="*/ 128 h 176"/>
              <a:gd name="T72" fmla="*/ 160 w 176"/>
              <a:gd name="T73" fmla="*/ 0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76" h="176">
                <a:moveTo>
                  <a:pt x="128" y="32"/>
                </a:moveTo>
                <a:cubicBezTo>
                  <a:pt x="16" y="32"/>
                  <a:pt x="16" y="32"/>
                  <a:pt x="16" y="32"/>
                </a:cubicBezTo>
                <a:cubicBezTo>
                  <a:pt x="7" y="32"/>
                  <a:pt x="0" y="39"/>
                  <a:pt x="0" y="48"/>
                </a:cubicBezTo>
                <a:cubicBezTo>
                  <a:pt x="0" y="160"/>
                  <a:pt x="0" y="160"/>
                  <a:pt x="0" y="160"/>
                </a:cubicBezTo>
                <a:cubicBezTo>
                  <a:pt x="0" y="169"/>
                  <a:pt x="7" y="176"/>
                  <a:pt x="16" y="176"/>
                </a:cubicBezTo>
                <a:cubicBezTo>
                  <a:pt x="128" y="176"/>
                  <a:pt x="128" y="176"/>
                  <a:pt x="128" y="176"/>
                </a:cubicBezTo>
                <a:cubicBezTo>
                  <a:pt x="137" y="176"/>
                  <a:pt x="144" y="169"/>
                  <a:pt x="144" y="160"/>
                </a:cubicBezTo>
                <a:cubicBezTo>
                  <a:pt x="144" y="48"/>
                  <a:pt x="144" y="48"/>
                  <a:pt x="144" y="48"/>
                </a:cubicBezTo>
                <a:cubicBezTo>
                  <a:pt x="144" y="39"/>
                  <a:pt x="137" y="32"/>
                  <a:pt x="128" y="32"/>
                </a:cubicBezTo>
                <a:moveTo>
                  <a:pt x="136" y="160"/>
                </a:moveTo>
                <a:cubicBezTo>
                  <a:pt x="136" y="164"/>
                  <a:pt x="132" y="168"/>
                  <a:pt x="128" y="168"/>
                </a:cubicBezTo>
                <a:cubicBezTo>
                  <a:pt x="16" y="168"/>
                  <a:pt x="16" y="168"/>
                  <a:pt x="16" y="168"/>
                </a:cubicBezTo>
                <a:cubicBezTo>
                  <a:pt x="12" y="168"/>
                  <a:pt x="8" y="164"/>
                  <a:pt x="8" y="160"/>
                </a:cubicBezTo>
                <a:cubicBezTo>
                  <a:pt x="8" y="48"/>
                  <a:pt x="8" y="48"/>
                  <a:pt x="8" y="48"/>
                </a:cubicBezTo>
                <a:cubicBezTo>
                  <a:pt x="8" y="44"/>
                  <a:pt x="12" y="40"/>
                  <a:pt x="16" y="40"/>
                </a:cubicBezTo>
                <a:cubicBezTo>
                  <a:pt x="128" y="40"/>
                  <a:pt x="128" y="40"/>
                  <a:pt x="128" y="40"/>
                </a:cubicBezTo>
                <a:cubicBezTo>
                  <a:pt x="132" y="40"/>
                  <a:pt x="136" y="44"/>
                  <a:pt x="136" y="48"/>
                </a:cubicBezTo>
                <a:lnTo>
                  <a:pt x="136" y="160"/>
                </a:lnTo>
                <a:close/>
                <a:moveTo>
                  <a:pt x="40" y="88"/>
                </a:moveTo>
                <a:cubicBezTo>
                  <a:pt x="49" y="88"/>
                  <a:pt x="56" y="81"/>
                  <a:pt x="56" y="72"/>
                </a:cubicBezTo>
                <a:cubicBezTo>
                  <a:pt x="56" y="63"/>
                  <a:pt x="49" y="56"/>
                  <a:pt x="40" y="56"/>
                </a:cubicBezTo>
                <a:cubicBezTo>
                  <a:pt x="31" y="56"/>
                  <a:pt x="24" y="63"/>
                  <a:pt x="24" y="72"/>
                </a:cubicBezTo>
                <a:cubicBezTo>
                  <a:pt x="24" y="81"/>
                  <a:pt x="31" y="88"/>
                  <a:pt x="40" y="88"/>
                </a:cubicBezTo>
                <a:moveTo>
                  <a:pt x="40" y="64"/>
                </a:moveTo>
                <a:cubicBezTo>
                  <a:pt x="44" y="64"/>
                  <a:pt x="48" y="68"/>
                  <a:pt x="48" y="72"/>
                </a:cubicBezTo>
                <a:cubicBezTo>
                  <a:pt x="48" y="76"/>
                  <a:pt x="44" y="80"/>
                  <a:pt x="40" y="80"/>
                </a:cubicBezTo>
                <a:cubicBezTo>
                  <a:pt x="36" y="80"/>
                  <a:pt x="32" y="76"/>
                  <a:pt x="32" y="72"/>
                </a:cubicBezTo>
                <a:cubicBezTo>
                  <a:pt x="32" y="68"/>
                  <a:pt x="36" y="64"/>
                  <a:pt x="40" y="64"/>
                </a:cubicBezTo>
                <a:moveTo>
                  <a:pt x="120" y="147"/>
                </a:moveTo>
                <a:cubicBezTo>
                  <a:pt x="120" y="146"/>
                  <a:pt x="120" y="146"/>
                  <a:pt x="120" y="146"/>
                </a:cubicBezTo>
                <a:cubicBezTo>
                  <a:pt x="120" y="146"/>
                  <a:pt x="120" y="146"/>
                  <a:pt x="120" y="146"/>
                </a:cubicBezTo>
                <a:cubicBezTo>
                  <a:pt x="96" y="107"/>
                  <a:pt x="96" y="107"/>
                  <a:pt x="96" y="107"/>
                </a:cubicBezTo>
                <a:cubicBezTo>
                  <a:pt x="96" y="107"/>
                  <a:pt x="96" y="107"/>
                  <a:pt x="96" y="107"/>
                </a:cubicBezTo>
                <a:cubicBezTo>
                  <a:pt x="95" y="105"/>
                  <a:pt x="94" y="104"/>
                  <a:pt x="92" y="104"/>
                </a:cubicBezTo>
                <a:cubicBezTo>
                  <a:pt x="91" y="104"/>
                  <a:pt x="90" y="104"/>
                  <a:pt x="89" y="105"/>
                </a:cubicBezTo>
                <a:cubicBezTo>
                  <a:pt x="77" y="118"/>
                  <a:pt x="77" y="118"/>
                  <a:pt x="77" y="118"/>
                </a:cubicBezTo>
                <a:cubicBezTo>
                  <a:pt x="64" y="98"/>
                  <a:pt x="64" y="98"/>
                  <a:pt x="64" y="98"/>
                </a:cubicBezTo>
                <a:cubicBezTo>
                  <a:pt x="63" y="97"/>
                  <a:pt x="62" y="96"/>
                  <a:pt x="60" y="96"/>
                </a:cubicBezTo>
                <a:cubicBezTo>
                  <a:pt x="59" y="96"/>
                  <a:pt x="57" y="97"/>
                  <a:pt x="57" y="98"/>
                </a:cubicBezTo>
                <a:cubicBezTo>
                  <a:pt x="57" y="98"/>
                  <a:pt x="57" y="98"/>
                  <a:pt x="57" y="98"/>
                </a:cubicBezTo>
                <a:cubicBezTo>
                  <a:pt x="25" y="146"/>
                  <a:pt x="25" y="146"/>
                  <a:pt x="25" y="146"/>
                </a:cubicBezTo>
                <a:cubicBezTo>
                  <a:pt x="25" y="146"/>
                  <a:pt x="25" y="146"/>
                  <a:pt x="25" y="146"/>
                </a:cubicBezTo>
                <a:cubicBezTo>
                  <a:pt x="24" y="146"/>
                  <a:pt x="24" y="147"/>
                  <a:pt x="24" y="148"/>
                </a:cubicBezTo>
                <a:cubicBezTo>
                  <a:pt x="24" y="150"/>
                  <a:pt x="26" y="152"/>
                  <a:pt x="28" y="152"/>
                </a:cubicBezTo>
                <a:cubicBezTo>
                  <a:pt x="116" y="152"/>
                  <a:pt x="116" y="152"/>
                  <a:pt x="116" y="152"/>
                </a:cubicBezTo>
                <a:cubicBezTo>
                  <a:pt x="118" y="152"/>
                  <a:pt x="120" y="150"/>
                  <a:pt x="120" y="148"/>
                </a:cubicBezTo>
                <a:cubicBezTo>
                  <a:pt x="120" y="147"/>
                  <a:pt x="120" y="147"/>
                  <a:pt x="120" y="147"/>
                </a:cubicBezTo>
                <a:close/>
                <a:moveTo>
                  <a:pt x="35" y="144"/>
                </a:moveTo>
                <a:cubicBezTo>
                  <a:pt x="60" y="107"/>
                  <a:pt x="60" y="107"/>
                  <a:pt x="60" y="107"/>
                </a:cubicBezTo>
                <a:cubicBezTo>
                  <a:pt x="72" y="126"/>
                  <a:pt x="72" y="126"/>
                  <a:pt x="72" y="126"/>
                </a:cubicBezTo>
                <a:cubicBezTo>
                  <a:pt x="73" y="127"/>
                  <a:pt x="74" y="128"/>
                  <a:pt x="76" y="128"/>
                </a:cubicBezTo>
                <a:cubicBezTo>
                  <a:pt x="77" y="128"/>
                  <a:pt x="78" y="128"/>
                  <a:pt x="79" y="127"/>
                </a:cubicBezTo>
                <a:cubicBezTo>
                  <a:pt x="91" y="114"/>
                  <a:pt x="91" y="114"/>
                  <a:pt x="91" y="114"/>
                </a:cubicBezTo>
                <a:cubicBezTo>
                  <a:pt x="109" y="144"/>
                  <a:pt x="109" y="144"/>
                  <a:pt x="109" y="144"/>
                </a:cubicBezTo>
                <a:lnTo>
                  <a:pt x="35" y="144"/>
                </a:lnTo>
                <a:close/>
                <a:moveTo>
                  <a:pt x="160" y="0"/>
                </a:moveTo>
                <a:cubicBezTo>
                  <a:pt x="48" y="0"/>
                  <a:pt x="48" y="0"/>
                  <a:pt x="48" y="0"/>
                </a:cubicBezTo>
                <a:cubicBezTo>
                  <a:pt x="39" y="0"/>
                  <a:pt x="32" y="7"/>
                  <a:pt x="32" y="16"/>
                </a:cubicBezTo>
                <a:cubicBezTo>
                  <a:pt x="32" y="20"/>
                  <a:pt x="32" y="20"/>
                  <a:pt x="32" y="20"/>
                </a:cubicBezTo>
                <a:cubicBezTo>
                  <a:pt x="32" y="22"/>
                  <a:pt x="34" y="24"/>
                  <a:pt x="36" y="24"/>
                </a:cubicBezTo>
                <a:cubicBezTo>
                  <a:pt x="38" y="24"/>
                  <a:pt x="40" y="22"/>
                  <a:pt x="40" y="20"/>
                </a:cubicBezTo>
                <a:cubicBezTo>
                  <a:pt x="40" y="16"/>
                  <a:pt x="40" y="16"/>
                  <a:pt x="40" y="16"/>
                </a:cubicBezTo>
                <a:cubicBezTo>
                  <a:pt x="40" y="12"/>
                  <a:pt x="44" y="8"/>
                  <a:pt x="48" y="8"/>
                </a:cubicBezTo>
                <a:cubicBezTo>
                  <a:pt x="160" y="8"/>
                  <a:pt x="160" y="8"/>
                  <a:pt x="160" y="8"/>
                </a:cubicBezTo>
                <a:cubicBezTo>
                  <a:pt x="164" y="8"/>
                  <a:pt x="168" y="12"/>
                  <a:pt x="168" y="16"/>
                </a:cubicBezTo>
                <a:cubicBezTo>
                  <a:pt x="168" y="128"/>
                  <a:pt x="168" y="128"/>
                  <a:pt x="168" y="128"/>
                </a:cubicBezTo>
                <a:cubicBezTo>
                  <a:pt x="168" y="132"/>
                  <a:pt x="164" y="136"/>
                  <a:pt x="160" y="136"/>
                </a:cubicBezTo>
                <a:cubicBezTo>
                  <a:pt x="156" y="136"/>
                  <a:pt x="156" y="136"/>
                  <a:pt x="156" y="136"/>
                </a:cubicBezTo>
                <a:cubicBezTo>
                  <a:pt x="154" y="136"/>
                  <a:pt x="152" y="138"/>
                  <a:pt x="152" y="140"/>
                </a:cubicBezTo>
                <a:cubicBezTo>
                  <a:pt x="152" y="142"/>
                  <a:pt x="154" y="144"/>
                  <a:pt x="156" y="144"/>
                </a:cubicBezTo>
                <a:cubicBezTo>
                  <a:pt x="160" y="144"/>
                  <a:pt x="160" y="144"/>
                  <a:pt x="160" y="144"/>
                </a:cubicBezTo>
                <a:cubicBezTo>
                  <a:pt x="169" y="144"/>
                  <a:pt x="176" y="137"/>
                  <a:pt x="176" y="128"/>
                </a:cubicBezTo>
                <a:cubicBezTo>
                  <a:pt x="176" y="16"/>
                  <a:pt x="176" y="16"/>
                  <a:pt x="176" y="16"/>
                </a:cubicBezTo>
                <a:cubicBezTo>
                  <a:pt x="176" y="7"/>
                  <a:pt x="169" y="0"/>
                  <a:pt x="160" y="0"/>
                </a:cubicBezTo>
              </a:path>
            </a:pathLst>
          </a:custGeom>
          <a:solidFill>
            <a:schemeClr val="bg1"/>
          </a:solidFill>
          <a:ln>
            <a:noFill/>
          </a:ln>
        </p:spPr>
        <p:txBody>
          <a:bodyPr vert="horz" wrap="square" lIns="96435" tIns="48218" rIns="96435" bIns="48218" numCol="1" anchor="t" anchorCtr="0" compatLnSpc="1"/>
          <a:lstStyle/>
          <a:p>
            <a:endParaRPr lang="en-US">
              <a:latin typeface="+mn-lt"/>
              <a:ea typeface="+mn-ea"/>
              <a:cs typeface="+mn-ea"/>
              <a:sym typeface="+mn-lt"/>
            </a:endParaRPr>
          </a:p>
        </p:txBody>
      </p:sp>
      <p:sp>
        <p:nvSpPr>
          <p:cNvPr id="98" name="Freeform 26"/>
          <p:cNvSpPr>
            <a:spLocks noEditPoints="1"/>
          </p:cNvSpPr>
          <p:nvPr/>
        </p:nvSpPr>
        <p:spPr bwMode="auto">
          <a:xfrm>
            <a:off x="5453337" y="4705341"/>
            <a:ext cx="427549" cy="349540"/>
          </a:xfrm>
          <a:custGeom>
            <a:avLst/>
            <a:gdLst>
              <a:gd name="T0" fmla="*/ 28 w 176"/>
              <a:gd name="T1" fmla="*/ 88 h 144"/>
              <a:gd name="T2" fmla="*/ 4 w 176"/>
              <a:gd name="T3" fmla="*/ 88 h 144"/>
              <a:gd name="T4" fmla="*/ 0 w 176"/>
              <a:gd name="T5" fmla="*/ 92 h 144"/>
              <a:gd name="T6" fmla="*/ 0 w 176"/>
              <a:gd name="T7" fmla="*/ 140 h 144"/>
              <a:gd name="T8" fmla="*/ 4 w 176"/>
              <a:gd name="T9" fmla="*/ 144 h 144"/>
              <a:gd name="T10" fmla="*/ 28 w 176"/>
              <a:gd name="T11" fmla="*/ 144 h 144"/>
              <a:gd name="T12" fmla="*/ 32 w 176"/>
              <a:gd name="T13" fmla="*/ 140 h 144"/>
              <a:gd name="T14" fmla="*/ 32 w 176"/>
              <a:gd name="T15" fmla="*/ 92 h 144"/>
              <a:gd name="T16" fmla="*/ 28 w 176"/>
              <a:gd name="T17" fmla="*/ 88 h 144"/>
              <a:gd name="T18" fmla="*/ 24 w 176"/>
              <a:gd name="T19" fmla="*/ 136 h 144"/>
              <a:gd name="T20" fmla="*/ 8 w 176"/>
              <a:gd name="T21" fmla="*/ 136 h 144"/>
              <a:gd name="T22" fmla="*/ 8 w 176"/>
              <a:gd name="T23" fmla="*/ 96 h 144"/>
              <a:gd name="T24" fmla="*/ 24 w 176"/>
              <a:gd name="T25" fmla="*/ 96 h 144"/>
              <a:gd name="T26" fmla="*/ 24 w 176"/>
              <a:gd name="T27" fmla="*/ 136 h 144"/>
              <a:gd name="T28" fmla="*/ 124 w 176"/>
              <a:gd name="T29" fmla="*/ 64 h 144"/>
              <a:gd name="T30" fmla="*/ 100 w 176"/>
              <a:gd name="T31" fmla="*/ 64 h 144"/>
              <a:gd name="T32" fmla="*/ 96 w 176"/>
              <a:gd name="T33" fmla="*/ 68 h 144"/>
              <a:gd name="T34" fmla="*/ 96 w 176"/>
              <a:gd name="T35" fmla="*/ 140 h 144"/>
              <a:gd name="T36" fmla="*/ 100 w 176"/>
              <a:gd name="T37" fmla="*/ 144 h 144"/>
              <a:gd name="T38" fmla="*/ 124 w 176"/>
              <a:gd name="T39" fmla="*/ 144 h 144"/>
              <a:gd name="T40" fmla="*/ 128 w 176"/>
              <a:gd name="T41" fmla="*/ 140 h 144"/>
              <a:gd name="T42" fmla="*/ 128 w 176"/>
              <a:gd name="T43" fmla="*/ 68 h 144"/>
              <a:gd name="T44" fmla="*/ 124 w 176"/>
              <a:gd name="T45" fmla="*/ 64 h 144"/>
              <a:gd name="T46" fmla="*/ 120 w 176"/>
              <a:gd name="T47" fmla="*/ 136 h 144"/>
              <a:gd name="T48" fmla="*/ 104 w 176"/>
              <a:gd name="T49" fmla="*/ 136 h 144"/>
              <a:gd name="T50" fmla="*/ 104 w 176"/>
              <a:gd name="T51" fmla="*/ 72 h 144"/>
              <a:gd name="T52" fmla="*/ 120 w 176"/>
              <a:gd name="T53" fmla="*/ 72 h 144"/>
              <a:gd name="T54" fmla="*/ 120 w 176"/>
              <a:gd name="T55" fmla="*/ 136 h 144"/>
              <a:gd name="T56" fmla="*/ 76 w 176"/>
              <a:gd name="T57" fmla="*/ 16 h 144"/>
              <a:gd name="T58" fmla="*/ 52 w 176"/>
              <a:gd name="T59" fmla="*/ 16 h 144"/>
              <a:gd name="T60" fmla="*/ 48 w 176"/>
              <a:gd name="T61" fmla="*/ 20 h 144"/>
              <a:gd name="T62" fmla="*/ 48 w 176"/>
              <a:gd name="T63" fmla="*/ 140 h 144"/>
              <a:gd name="T64" fmla="*/ 52 w 176"/>
              <a:gd name="T65" fmla="*/ 144 h 144"/>
              <a:gd name="T66" fmla="*/ 76 w 176"/>
              <a:gd name="T67" fmla="*/ 144 h 144"/>
              <a:gd name="T68" fmla="*/ 80 w 176"/>
              <a:gd name="T69" fmla="*/ 140 h 144"/>
              <a:gd name="T70" fmla="*/ 80 w 176"/>
              <a:gd name="T71" fmla="*/ 20 h 144"/>
              <a:gd name="T72" fmla="*/ 76 w 176"/>
              <a:gd name="T73" fmla="*/ 16 h 144"/>
              <a:gd name="T74" fmla="*/ 72 w 176"/>
              <a:gd name="T75" fmla="*/ 136 h 144"/>
              <a:gd name="T76" fmla="*/ 56 w 176"/>
              <a:gd name="T77" fmla="*/ 136 h 144"/>
              <a:gd name="T78" fmla="*/ 56 w 176"/>
              <a:gd name="T79" fmla="*/ 24 h 144"/>
              <a:gd name="T80" fmla="*/ 72 w 176"/>
              <a:gd name="T81" fmla="*/ 24 h 144"/>
              <a:gd name="T82" fmla="*/ 72 w 176"/>
              <a:gd name="T83" fmla="*/ 136 h 144"/>
              <a:gd name="T84" fmla="*/ 172 w 176"/>
              <a:gd name="T85" fmla="*/ 0 h 144"/>
              <a:gd name="T86" fmla="*/ 148 w 176"/>
              <a:gd name="T87" fmla="*/ 0 h 144"/>
              <a:gd name="T88" fmla="*/ 144 w 176"/>
              <a:gd name="T89" fmla="*/ 4 h 144"/>
              <a:gd name="T90" fmla="*/ 144 w 176"/>
              <a:gd name="T91" fmla="*/ 140 h 144"/>
              <a:gd name="T92" fmla="*/ 148 w 176"/>
              <a:gd name="T93" fmla="*/ 144 h 144"/>
              <a:gd name="T94" fmla="*/ 172 w 176"/>
              <a:gd name="T95" fmla="*/ 144 h 144"/>
              <a:gd name="T96" fmla="*/ 176 w 176"/>
              <a:gd name="T97" fmla="*/ 140 h 144"/>
              <a:gd name="T98" fmla="*/ 176 w 176"/>
              <a:gd name="T99" fmla="*/ 4 h 144"/>
              <a:gd name="T100" fmla="*/ 172 w 176"/>
              <a:gd name="T101" fmla="*/ 0 h 144"/>
              <a:gd name="T102" fmla="*/ 168 w 176"/>
              <a:gd name="T103" fmla="*/ 136 h 144"/>
              <a:gd name="T104" fmla="*/ 152 w 176"/>
              <a:gd name="T105" fmla="*/ 136 h 144"/>
              <a:gd name="T106" fmla="*/ 152 w 176"/>
              <a:gd name="T107" fmla="*/ 8 h 144"/>
              <a:gd name="T108" fmla="*/ 168 w 176"/>
              <a:gd name="T109" fmla="*/ 8 h 144"/>
              <a:gd name="T110" fmla="*/ 168 w 176"/>
              <a:gd name="T111" fmla="*/ 136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76" h="144">
                <a:moveTo>
                  <a:pt x="28" y="88"/>
                </a:moveTo>
                <a:cubicBezTo>
                  <a:pt x="4" y="88"/>
                  <a:pt x="4" y="88"/>
                  <a:pt x="4" y="88"/>
                </a:cubicBezTo>
                <a:cubicBezTo>
                  <a:pt x="2" y="88"/>
                  <a:pt x="0" y="90"/>
                  <a:pt x="0" y="92"/>
                </a:cubicBezTo>
                <a:cubicBezTo>
                  <a:pt x="0" y="140"/>
                  <a:pt x="0" y="140"/>
                  <a:pt x="0" y="140"/>
                </a:cubicBezTo>
                <a:cubicBezTo>
                  <a:pt x="0" y="142"/>
                  <a:pt x="2" y="144"/>
                  <a:pt x="4" y="144"/>
                </a:cubicBezTo>
                <a:cubicBezTo>
                  <a:pt x="28" y="144"/>
                  <a:pt x="28" y="144"/>
                  <a:pt x="28" y="144"/>
                </a:cubicBezTo>
                <a:cubicBezTo>
                  <a:pt x="30" y="144"/>
                  <a:pt x="32" y="142"/>
                  <a:pt x="32" y="140"/>
                </a:cubicBezTo>
                <a:cubicBezTo>
                  <a:pt x="32" y="92"/>
                  <a:pt x="32" y="92"/>
                  <a:pt x="32" y="92"/>
                </a:cubicBezTo>
                <a:cubicBezTo>
                  <a:pt x="32" y="90"/>
                  <a:pt x="30" y="88"/>
                  <a:pt x="28" y="88"/>
                </a:cubicBezTo>
                <a:moveTo>
                  <a:pt x="24" y="136"/>
                </a:moveTo>
                <a:cubicBezTo>
                  <a:pt x="8" y="136"/>
                  <a:pt x="8" y="136"/>
                  <a:pt x="8" y="136"/>
                </a:cubicBezTo>
                <a:cubicBezTo>
                  <a:pt x="8" y="96"/>
                  <a:pt x="8" y="96"/>
                  <a:pt x="8" y="96"/>
                </a:cubicBezTo>
                <a:cubicBezTo>
                  <a:pt x="24" y="96"/>
                  <a:pt x="24" y="96"/>
                  <a:pt x="24" y="96"/>
                </a:cubicBezTo>
                <a:lnTo>
                  <a:pt x="24" y="136"/>
                </a:lnTo>
                <a:close/>
                <a:moveTo>
                  <a:pt x="124" y="64"/>
                </a:moveTo>
                <a:cubicBezTo>
                  <a:pt x="100" y="64"/>
                  <a:pt x="100" y="64"/>
                  <a:pt x="100" y="64"/>
                </a:cubicBezTo>
                <a:cubicBezTo>
                  <a:pt x="98" y="64"/>
                  <a:pt x="96" y="66"/>
                  <a:pt x="96" y="68"/>
                </a:cubicBezTo>
                <a:cubicBezTo>
                  <a:pt x="96" y="140"/>
                  <a:pt x="96" y="140"/>
                  <a:pt x="96" y="140"/>
                </a:cubicBezTo>
                <a:cubicBezTo>
                  <a:pt x="96" y="142"/>
                  <a:pt x="98" y="144"/>
                  <a:pt x="100" y="144"/>
                </a:cubicBezTo>
                <a:cubicBezTo>
                  <a:pt x="124" y="144"/>
                  <a:pt x="124" y="144"/>
                  <a:pt x="124" y="144"/>
                </a:cubicBezTo>
                <a:cubicBezTo>
                  <a:pt x="126" y="144"/>
                  <a:pt x="128" y="142"/>
                  <a:pt x="128" y="140"/>
                </a:cubicBezTo>
                <a:cubicBezTo>
                  <a:pt x="128" y="68"/>
                  <a:pt x="128" y="68"/>
                  <a:pt x="128" y="68"/>
                </a:cubicBezTo>
                <a:cubicBezTo>
                  <a:pt x="128" y="66"/>
                  <a:pt x="126" y="64"/>
                  <a:pt x="124" y="64"/>
                </a:cubicBezTo>
                <a:moveTo>
                  <a:pt x="120" y="136"/>
                </a:moveTo>
                <a:cubicBezTo>
                  <a:pt x="104" y="136"/>
                  <a:pt x="104" y="136"/>
                  <a:pt x="104" y="136"/>
                </a:cubicBezTo>
                <a:cubicBezTo>
                  <a:pt x="104" y="72"/>
                  <a:pt x="104" y="72"/>
                  <a:pt x="104" y="72"/>
                </a:cubicBezTo>
                <a:cubicBezTo>
                  <a:pt x="120" y="72"/>
                  <a:pt x="120" y="72"/>
                  <a:pt x="120" y="72"/>
                </a:cubicBezTo>
                <a:lnTo>
                  <a:pt x="120" y="136"/>
                </a:lnTo>
                <a:close/>
                <a:moveTo>
                  <a:pt x="76" y="16"/>
                </a:moveTo>
                <a:cubicBezTo>
                  <a:pt x="52" y="16"/>
                  <a:pt x="52" y="16"/>
                  <a:pt x="52" y="16"/>
                </a:cubicBezTo>
                <a:cubicBezTo>
                  <a:pt x="50" y="16"/>
                  <a:pt x="48" y="18"/>
                  <a:pt x="48" y="20"/>
                </a:cubicBezTo>
                <a:cubicBezTo>
                  <a:pt x="48" y="140"/>
                  <a:pt x="48" y="140"/>
                  <a:pt x="48" y="140"/>
                </a:cubicBezTo>
                <a:cubicBezTo>
                  <a:pt x="48" y="142"/>
                  <a:pt x="50" y="144"/>
                  <a:pt x="52" y="144"/>
                </a:cubicBezTo>
                <a:cubicBezTo>
                  <a:pt x="76" y="144"/>
                  <a:pt x="76" y="144"/>
                  <a:pt x="76" y="144"/>
                </a:cubicBezTo>
                <a:cubicBezTo>
                  <a:pt x="78" y="144"/>
                  <a:pt x="80" y="142"/>
                  <a:pt x="80" y="140"/>
                </a:cubicBezTo>
                <a:cubicBezTo>
                  <a:pt x="80" y="20"/>
                  <a:pt x="80" y="20"/>
                  <a:pt x="80" y="20"/>
                </a:cubicBezTo>
                <a:cubicBezTo>
                  <a:pt x="80" y="18"/>
                  <a:pt x="78" y="16"/>
                  <a:pt x="76" y="16"/>
                </a:cubicBezTo>
                <a:moveTo>
                  <a:pt x="72" y="136"/>
                </a:moveTo>
                <a:cubicBezTo>
                  <a:pt x="56" y="136"/>
                  <a:pt x="56" y="136"/>
                  <a:pt x="56" y="136"/>
                </a:cubicBezTo>
                <a:cubicBezTo>
                  <a:pt x="56" y="24"/>
                  <a:pt x="56" y="24"/>
                  <a:pt x="56" y="24"/>
                </a:cubicBezTo>
                <a:cubicBezTo>
                  <a:pt x="72" y="24"/>
                  <a:pt x="72" y="24"/>
                  <a:pt x="72" y="24"/>
                </a:cubicBezTo>
                <a:lnTo>
                  <a:pt x="72" y="136"/>
                </a:lnTo>
                <a:close/>
                <a:moveTo>
                  <a:pt x="172" y="0"/>
                </a:moveTo>
                <a:cubicBezTo>
                  <a:pt x="148" y="0"/>
                  <a:pt x="148" y="0"/>
                  <a:pt x="148" y="0"/>
                </a:cubicBezTo>
                <a:cubicBezTo>
                  <a:pt x="146" y="0"/>
                  <a:pt x="144" y="2"/>
                  <a:pt x="144" y="4"/>
                </a:cubicBezTo>
                <a:cubicBezTo>
                  <a:pt x="144" y="140"/>
                  <a:pt x="144" y="140"/>
                  <a:pt x="144" y="140"/>
                </a:cubicBezTo>
                <a:cubicBezTo>
                  <a:pt x="144" y="142"/>
                  <a:pt x="146" y="144"/>
                  <a:pt x="148" y="144"/>
                </a:cubicBezTo>
                <a:cubicBezTo>
                  <a:pt x="172" y="144"/>
                  <a:pt x="172" y="144"/>
                  <a:pt x="172" y="144"/>
                </a:cubicBezTo>
                <a:cubicBezTo>
                  <a:pt x="174" y="144"/>
                  <a:pt x="176" y="142"/>
                  <a:pt x="176" y="140"/>
                </a:cubicBezTo>
                <a:cubicBezTo>
                  <a:pt x="176" y="4"/>
                  <a:pt x="176" y="4"/>
                  <a:pt x="176" y="4"/>
                </a:cubicBezTo>
                <a:cubicBezTo>
                  <a:pt x="176" y="2"/>
                  <a:pt x="174" y="0"/>
                  <a:pt x="172" y="0"/>
                </a:cubicBezTo>
                <a:moveTo>
                  <a:pt x="168" y="136"/>
                </a:moveTo>
                <a:cubicBezTo>
                  <a:pt x="152" y="136"/>
                  <a:pt x="152" y="136"/>
                  <a:pt x="152" y="136"/>
                </a:cubicBezTo>
                <a:cubicBezTo>
                  <a:pt x="152" y="8"/>
                  <a:pt x="152" y="8"/>
                  <a:pt x="152" y="8"/>
                </a:cubicBezTo>
                <a:cubicBezTo>
                  <a:pt x="168" y="8"/>
                  <a:pt x="168" y="8"/>
                  <a:pt x="168" y="8"/>
                </a:cubicBezTo>
                <a:lnTo>
                  <a:pt x="168" y="136"/>
                </a:lnTo>
                <a:close/>
              </a:path>
            </a:pathLst>
          </a:custGeom>
          <a:solidFill>
            <a:schemeClr val="bg1"/>
          </a:solidFill>
          <a:ln>
            <a:noFill/>
          </a:ln>
        </p:spPr>
        <p:txBody>
          <a:bodyPr vert="horz" wrap="square" lIns="96435" tIns="48218" rIns="96435" bIns="48218" numCol="1" anchor="t" anchorCtr="0" compatLnSpc="1"/>
          <a:lstStyle/>
          <a:p>
            <a:endParaRPr lang="en-US">
              <a:latin typeface="+mn-lt"/>
              <a:ea typeface="+mn-ea"/>
              <a:cs typeface="+mn-ea"/>
              <a:sym typeface="+mn-lt"/>
            </a:endParaRPr>
          </a:p>
        </p:txBody>
      </p:sp>
      <p:sp>
        <p:nvSpPr>
          <p:cNvPr id="99" name="Rectangle 98"/>
          <p:cNvSpPr/>
          <p:nvPr/>
        </p:nvSpPr>
        <p:spPr>
          <a:xfrm>
            <a:off x="2414175" y="2453253"/>
            <a:ext cx="2751412" cy="384464"/>
          </a:xfrm>
          <a:prstGeom prst="rect">
            <a:avLst/>
          </a:prstGeom>
        </p:spPr>
        <p:txBody>
          <a:bodyPr wrap="square">
            <a:spAutoFit/>
          </a:bodyPr>
          <a:lstStyle/>
          <a:p>
            <a:r>
              <a:rPr lang="en-US" sz="949" dirty="0">
                <a:solidFill>
                  <a:schemeClr val="bg1"/>
                </a:solidFill>
                <a:latin typeface="+mn-lt"/>
                <a:ea typeface="+mn-ea"/>
                <a:cs typeface="+mn-ea"/>
                <a:sym typeface="+mn-lt"/>
              </a:rPr>
              <a:t>Contrary to popular belief, </a:t>
            </a:r>
            <a:r>
              <a:rPr lang="en-US" sz="949" dirty="0" err="1">
                <a:solidFill>
                  <a:schemeClr val="bg1"/>
                </a:solidFill>
                <a:latin typeface="+mn-lt"/>
                <a:ea typeface="+mn-ea"/>
                <a:cs typeface="+mn-ea"/>
                <a:sym typeface="+mn-lt"/>
              </a:rPr>
              <a:t>Lorem</a:t>
            </a:r>
            <a:r>
              <a:rPr lang="en-US" sz="949" dirty="0">
                <a:solidFill>
                  <a:schemeClr val="bg1"/>
                </a:solidFill>
                <a:latin typeface="+mn-lt"/>
                <a:ea typeface="+mn-ea"/>
                <a:cs typeface="+mn-ea"/>
                <a:sym typeface="+mn-lt"/>
              </a:rPr>
              <a:t> </a:t>
            </a:r>
            <a:r>
              <a:rPr lang="en-US" sz="949" dirty="0" err="1">
                <a:solidFill>
                  <a:schemeClr val="bg1"/>
                </a:solidFill>
                <a:latin typeface="+mn-lt"/>
                <a:ea typeface="+mn-ea"/>
                <a:cs typeface="+mn-ea"/>
                <a:sym typeface="+mn-lt"/>
              </a:rPr>
              <a:t>Ipsum</a:t>
            </a:r>
            <a:r>
              <a:rPr lang="en-US" sz="949" dirty="0">
                <a:solidFill>
                  <a:schemeClr val="bg1"/>
                </a:solidFill>
                <a:latin typeface="+mn-lt"/>
                <a:ea typeface="+mn-ea"/>
                <a:cs typeface="+mn-ea"/>
                <a:sym typeface="+mn-lt"/>
              </a:rPr>
              <a:t> is not simply random text. It has roots in a piece.</a:t>
            </a:r>
          </a:p>
        </p:txBody>
      </p:sp>
      <p:sp>
        <p:nvSpPr>
          <p:cNvPr id="100" name="Rectangle 99"/>
          <p:cNvSpPr/>
          <p:nvPr/>
        </p:nvSpPr>
        <p:spPr>
          <a:xfrm>
            <a:off x="2414175" y="3558435"/>
            <a:ext cx="2751412" cy="384464"/>
          </a:xfrm>
          <a:prstGeom prst="rect">
            <a:avLst/>
          </a:prstGeom>
        </p:spPr>
        <p:txBody>
          <a:bodyPr wrap="square">
            <a:spAutoFit/>
          </a:bodyPr>
          <a:lstStyle/>
          <a:p>
            <a:r>
              <a:rPr lang="en-US" sz="949" dirty="0">
                <a:solidFill>
                  <a:schemeClr val="bg1"/>
                </a:solidFill>
                <a:latin typeface="+mn-lt"/>
                <a:ea typeface="+mn-ea"/>
                <a:cs typeface="+mn-ea"/>
                <a:sym typeface="+mn-lt"/>
              </a:rPr>
              <a:t>Contrary to popular belief, </a:t>
            </a:r>
            <a:r>
              <a:rPr lang="en-US" sz="949" dirty="0" err="1">
                <a:solidFill>
                  <a:schemeClr val="bg1"/>
                </a:solidFill>
                <a:latin typeface="+mn-lt"/>
                <a:ea typeface="+mn-ea"/>
                <a:cs typeface="+mn-ea"/>
                <a:sym typeface="+mn-lt"/>
              </a:rPr>
              <a:t>Lorem</a:t>
            </a:r>
            <a:r>
              <a:rPr lang="en-US" sz="949" dirty="0">
                <a:solidFill>
                  <a:schemeClr val="bg1"/>
                </a:solidFill>
                <a:latin typeface="+mn-lt"/>
                <a:ea typeface="+mn-ea"/>
                <a:cs typeface="+mn-ea"/>
                <a:sym typeface="+mn-lt"/>
              </a:rPr>
              <a:t> </a:t>
            </a:r>
            <a:r>
              <a:rPr lang="en-US" sz="949" dirty="0" err="1">
                <a:solidFill>
                  <a:schemeClr val="bg1"/>
                </a:solidFill>
                <a:latin typeface="+mn-lt"/>
                <a:ea typeface="+mn-ea"/>
                <a:cs typeface="+mn-ea"/>
                <a:sym typeface="+mn-lt"/>
              </a:rPr>
              <a:t>Ipsum</a:t>
            </a:r>
            <a:r>
              <a:rPr lang="en-US" sz="949" dirty="0">
                <a:solidFill>
                  <a:schemeClr val="bg1"/>
                </a:solidFill>
                <a:latin typeface="+mn-lt"/>
                <a:ea typeface="+mn-ea"/>
                <a:cs typeface="+mn-ea"/>
                <a:sym typeface="+mn-lt"/>
              </a:rPr>
              <a:t> is not simply random text. It has roots in a piece.</a:t>
            </a:r>
          </a:p>
        </p:txBody>
      </p:sp>
      <p:sp>
        <p:nvSpPr>
          <p:cNvPr id="101" name="Rectangle 100"/>
          <p:cNvSpPr/>
          <p:nvPr/>
        </p:nvSpPr>
        <p:spPr>
          <a:xfrm>
            <a:off x="2414175" y="4663389"/>
            <a:ext cx="2751412" cy="384464"/>
          </a:xfrm>
          <a:prstGeom prst="rect">
            <a:avLst/>
          </a:prstGeom>
        </p:spPr>
        <p:txBody>
          <a:bodyPr wrap="square">
            <a:spAutoFit/>
          </a:bodyPr>
          <a:lstStyle/>
          <a:p>
            <a:r>
              <a:rPr lang="en-US" sz="949" dirty="0">
                <a:solidFill>
                  <a:schemeClr val="bg1"/>
                </a:solidFill>
                <a:latin typeface="+mn-lt"/>
                <a:ea typeface="+mn-ea"/>
                <a:cs typeface="+mn-ea"/>
                <a:sym typeface="+mn-lt"/>
              </a:rPr>
              <a:t>Contrary to popular belief, </a:t>
            </a:r>
            <a:r>
              <a:rPr lang="en-US" sz="949" dirty="0" err="1">
                <a:solidFill>
                  <a:schemeClr val="bg1"/>
                </a:solidFill>
                <a:latin typeface="+mn-lt"/>
                <a:ea typeface="+mn-ea"/>
                <a:cs typeface="+mn-ea"/>
                <a:sym typeface="+mn-lt"/>
              </a:rPr>
              <a:t>Lorem</a:t>
            </a:r>
            <a:r>
              <a:rPr lang="en-US" sz="949" dirty="0">
                <a:solidFill>
                  <a:schemeClr val="bg1"/>
                </a:solidFill>
                <a:latin typeface="+mn-lt"/>
                <a:ea typeface="+mn-ea"/>
                <a:cs typeface="+mn-ea"/>
                <a:sym typeface="+mn-lt"/>
              </a:rPr>
              <a:t> </a:t>
            </a:r>
            <a:r>
              <a:rPr lang="en-US" sz="949" dirty="0" err="1">
                <a:solidFill>
                  <a:schemeClr val="bg1"/>
                </a:solidFill>
                <a:latin typeface="+mn-lt"/>
                <a:ea typeface="+mn-ea"/>
                <a:cs typeface="+mn-ea"/>
                <a:sym typeface="+mn-lt"/>
              </a:rPr>
              <a:t>Ipsum</a:t>
            </a:r>
            <a:r>
              <a:rPr lang="en-US" sz="949" dirty="0">
                <a:solidFill>
                  <a:schemeClr val="bg1"/>
                </a:solidFill>
                <a:latin typeface="+mn-lt"/>
                <a:ea typeface="+mn-ea"/>
                <a:cs typeface="+mn-ea"/>
                <a:sym typeface="+mn-lt"/>
              </a:rPr>
              <a:t> is not simply random text. It has roots in a piece.</a:t>
            </a:r>
          </a:p>
        </p:txBody>
      </p:sp>
      <p:sp>
        <p:nvSpPr>
          <p:cNvPr id="48" name="Freeform 318"/>
          <p:cNvSpPr/>
          <p:nvPr/>
        </p:nvSpPr>
        <p:spPr bwMode="auto">
          <a:xfrm>
            <a:off x="1251293" y="2225730"/>
            <a:ext cx="730949" cy="844554"/>
          </a:xfrm>
          <a:custGeom>
            <a:avLst/>
            <a:gdLst>
              <a:gd name="T0" fmla="*/ 1393 w 2786"/>
              <a:gd name="T1" fmla="*/ 3219 h 3219"/>
              <a:gd name="T2" fmla="*/ 2786 w 2786"/>
              <a:gd name="T3" fmla="*/ 2414 h 3219"/>
              <a:gd name="T4" fmla="*/ 2786 w 2786"/>
              <a:gd name="T5" fmla="*/ 806 h 3219"/>
              <a:gd name="T6" fmla="*/ 1393 w 2786"/>
              <a:gd name="T7" fmla="*/ 0 h 3219"/>
              <a:gd name="T8" fmla="*/ 0 w 2786"/>
              <a:gd name="T9" fmla="*/ 806 h 3219"/>
              <a:gd name="T10" fmla="*/ 0 w 2786"/>
              <a:gd name="T11" fmla="*/ 2414 h 3219"/>
              <a:gd name="T12" fmla="*/ 1393 w 2786"/>
              <a:gd name="T13" fmla="*/ 3219 h 3219"/>
            </a:gdLst>
            <a:ahLst/>
            <a:cxnLst>
              <a:cxn ang="0">
                <a:pos x="T0" y="T1"/>
              </a:cxn>
              <a:cxn ang="0">
                <a:pos x="T2" y="T3"/>
              </a:cxn>
              <a:cxn ang="0">
                <a:pos x="T4" y="T5"/>
              </a:cxn>
              <a:cxn ang="0">
                <a:pos x="T6" y="T7"/>
              </a:cxn>
              <a:cxn ang="0">
                <a:pos x="T8" y="T9"/>
              </a:cxn>
              <a:cxn ang="0">
                <a:pos x="T10" y="T11"/>
              </a:cxn>
              <a:cxn ang="0">
                <a:pos x="T12" y="T13"/>
              </a:cxn>
            </a:cxnLst>
            <a:rect l="0" t="0" r="r" b="b"/>
            <a:pathLst>
              <a:path w="2786" h="3219">
                <a:moveTo>
                  <a:pt x="1393" y="3219"/>
                </a:moveTo>
                <a:lnTo>
                  <a:pt x="2786" y="2414"/>
                </a:lnTo>
                <a:lnTo>
                  <a:pt x="2786" y="806"/>
                </a:lnTo>
                <a:lnTo>
                  <a:pt x="1393" y="0"/>
                </a:lnTo>
                <a:lnTo>
                  <a:pt x="0" y="806"/>
                </a:lnTo>
                <a:lnTo>
                  <a:pt x="0" y="2414"/>
                </a:lnTo>
                <a:lnTo>
                  <a:pt x="1393" y="3219"/>
                </a:lnTo>
                <a:close/>
              </a:path>
            </a:pathLst>
          </a:custGeom>
          <a:solidFill>
            <a:schemeClr val="accent1"/>
          </a:solidFill>
          <a:ln>
            <a:noFill/>
          </a:ln>
        </p:spPr>
        <p:txBody>
          <a:bodyPr vert="horz" wrap="square" lIns="96435" tIns="48218" rIns="96435" bIns="48218" numCol="1" anchor="t" anchorCtr="0" compatLnSpc="1"/>
          <a:lstStyle/>
          <a:p>
            <a:endParaRPr lang="en-US" dirty="0">
              <a:latin typeface="+mn-lt"/>
              <a:ea typeface="+mn-ea"/>
              <a:cs typeface="+mn-ea"/>
              <a:sym typeface="+mn-lt"/>
            </a:endParaRPr>
          </a:p>
        </p:txBody>
      </p:sp>
      <p:sp>
        <p:nvSpPr>
          <p:cNvPr id="49" name="Freeform 318"/>
          <p:cNvSpPr/>
          <p:nvPr/>
        </p:nvSpPr>
        <p:spPr bwMode="auto">
          <a:xfrm>
            <a:off x="1251293" y="3338634"/>
            <a:ext cx="730949" cy="844554"/>
          </a:xfrm>
          <a:custGeom>
            <a:avLst/>
            <a:gdLst>
              <a:gd name="T0" fmla="*/ 1393 w 2786"/>
              <a:gd name="T1" fmla="*/ 3219 h 3219"/>
              <a:gd name="T2" fmla="*/ 2786 w 2786"/>
              <a:gd name="T3" fmla="*/ 2414 h 3219"/>
              <a:gd name="T4" fmla="*/ 2786 w 2786"/>
              <a:gd name="T5" fmla="*/ 806 h 3219"/>
              <a:gd name="T6" fmla="*/ 1393 w 2786"/>
              <a:gd name="T7" fmla="*/ 0 h 3219"/>
              <a:gd name="T8" fmla="*/ 0 w 2786"/>
              <a:gd name="T9" fmla="*/ 806 h 3219"/>
              <a:gd name="T10" fmla="*/ 0 w 2786"/>
              <a:gd name="T11" fmla="*/ 2414 h 3219"/>
              <a:gd name="T12" fmla="*/ 1393 w 2786"/>
              <a:gd name="T13" fmla="*/ 3219 h 3219"/>
            </a:gdLst>
            <a:ahLst/>
            <a:cxnLst>
              <a:cxn ang="0">
                <a:pos x="T0" y="T1"/>
              </a:cxn>
              <a:cxn ang="0">
                <a:pos x="T2" y="T3"/>
              </a:cxn>
              <a:cxn ang="0">
                <a:pos x="T4" y="T5"/>
              </a:cxn>
              <a:cxn ang="0">
                <a:pos x="T6" y="T7"/>
              </a:cxn>
              <a:cxn ang="0">
                <a:pos x="T8" y="T9"/>
              </a:cxn>
              <a:cxn ang="0">
                <a:pos x="T10" y="T11"/>
              </a:cxn>
              <a:cxn ang="0">
                <a:pos x="T12" y="T13"/>
              </a:cxn>
            </a:cxnLst>
            <a:rect l="0" t="0" r="r" b="b"/>
            <a:pathLst>
              <a:path w="2786" h="3219">
                <a:moveTo>
                  <a:pt x="1393" y="3219"/>
                </a:moveTo>
                <a:lnTo>
                  <a:pt x="2786" y="2414"/>
                </a:lnTo>
                <a:lnTo>
                  <a:pt x="2786" y="806"/>
                </a:lnTo>
                <a:lnTo>
                  <a:pt x="1393" y="0"/>
                </a:lnTo>
                <a:lnTo>
                  <a:pt x="0" y="806"/>
                </a:lnTo>
                <a:lnTo>
                  <a:pt x="0" y="2414"/>
                </a:lnTo>
                <a:lnTo>
                  <a:pt x="1393" y="3219"/>
                </a:lnTo>
                <a:close/>
              </a:path>
            </a:pathLst>
          </a:custGeom>
          <a:solidFill>
            <a:schemeClr val="accent2"/>
          </a:solidFill>
          <a:ln>
            <a:noFill/>
          </a:ln>
        </p:spPr>
        <p:txBody>
          <a:bodyPr vert="horz" wrap="square" lIns="96435" tIns="48218" rIns="96435" bIns="48218" numCol="1" anchor="t" anchorCtr="0" compatLnSpc="1"/>
          <a:lstStyle/>
          <a:p>
            <a:endParaRPr lang="en-US">
              <a:latin typeface="+mn-lt"/>
              <a:ea typeface="+mn-ea"/>
              <a:cs typeface="+mn-ea"/>
              <a:sym typeface="+mn-lt"/>
            </a:endParaRPr>
          </a:p>
        </p:txBody>
      </p:sp>
      <p:sp>
        <p:nvSpPr>
          <p:cNvPr id="52" name="Freeform 318"/>
          <p:cNvSpPr/>
          <p:nvPr/>
        </p:nvSpPr>
        <p:spPr bwMode="auto">
          <a:xfrm>
            <a:off x="1251293" y="4451537"/>
            <a:ext cx="730949" cy="844554"/>
          </a:xfrm>
          <a:custGeom>
            <a:avLst/>
            <a:gdLst>
              <a:gd name="T0" fmla="*/ 1393 w 2786"/>
              <a:gd name="T1" fmla="*/ 3219 h 3219"/>
              <a:gd name="T2" fmla="*/ 2786 w 2786"/>
              <a:gd name="T3" fmla="*/ 2414 h 3219"/>
              <a:gd name="T4" fmla="*/ 2786 w 2786"/>
              <a:gd name="T5" fmla="*/ 806 h 3219"/>
              <a:gd name="T6" fmla="*/ 1393 w 2786"/>
              <a:gd name="T7" fmla="*/ 0 h 3219"/>
              <a:gd name="T8" fmla="*/ 0 w 2786"/>
              <a:gd name="T9" fmla="*/ 806 h 3219"/>
              <a:gd name="T10" fmla="*/ 0 w 2786"/>
              <a:gd name="T11" fmla="*/ 2414 h 3219"/>
              <a:gd name="T12" fmla="*/ 1393 w 2786"/>
              <a:gd name="T13" fmla="*/ 3219 h 3219"/>
            </a:gdLst>
            <a:ahLst/>
            <a:cxnLst>
              <a:cxn ang="0">
                <a:pos x="T0" y="T1"/>
              </a:cxn>
              <a:cxn ang="0">
                <a:pos x="T2" y="T3"/>
              </a:cxn>
              <a:cxn ang="0">
                <a:pos x="T4" y="T5"/>
              </a:cxn>
              <a:cxn ang="0">
                <a:pos x="T6" y="T7"/>
              </a:cxn>
              <a:cxn ang="0">
                <a:pos x="T8" y="T9"/>
              </a:cxn>
              <a:cxn ang="0">
                <a:pos x="T10" y="T11"/>
              </a:cxn>
              <a:cxn ang="0">
                <a:pos x="T12" y="T13"/>
              </a:cxn>
            </a:cxnLst>
            <a:rect l="0" t="0" r="r" b="b"/>
            <a:pathLst>
              <a:path w="2786" h="3219">
                <a:moveTo>
                  <a:pt x="1393" y="3219"/>
                </a:moveTo>
                <a:lnTo>
                  <a:pt x="2786" y="2414"/>
                </a:lnTo>
                <a:lnTo>
                  <a:pt x="2786" y="806"/>
                </a:lnTo>
                <a:lnTo>
                  <a:pt x="1393" y="0"/>
                </a:lnTo>
                <a:lnTo>
                  <a:pt x="0" y="806"/>
                </a:lnTo>
                <a:lnTo>
                  <a:pt x="0" y="2414"/>
                </a:lnTo>
                <a:lnTo>
                  <a:pt x="1393" y="3219"/>
                </a:lnTo>
                <a:close/>
              </a:path>
            </a:pathLst>
          </a:custGeom>
          <a:solidFill>
            <a:schemeClr val="accent3"/>
          </a:solidFill>
          <a:ln>
            <a:noFill/>
          </a:ln>
        </p:spPr>
        <p:txBody>
          <a:bodyPr vert="horz" wrap="square" lIns="96435" tIns="48218" rIns="96435" bIns="48218" numCol="1" anchor="t" anchorCtr="0" compatLnSpc="1"/>
          <a:lstStyle/>
          <a:p>
            <a:endParaRPr lang="en-US">
              <a:latin typeface="+mn-lt"/>
              <a:ea typeface="+mn-ea"/>
              <a:cs typeface="+mn-ea"/>
              <a:sym typeface="+mn-lt"/>
            </a:endParaRPr>
          </a:p>
        </p:txBody>
      </p:sp>
      <p:sp>
        <p:nvSpPr>
          <p:cNvPr id="53" name="TextBox 52"/>
          <p:cNvSpPr txBox="1"/>
          <p:nvPr/>
        </p:nvSpPr>
        <p:spPr>
          <a:xfrm>
            <a:off x="1351177" y="2420794"/>
            <a:ext cx="531181" cy="416909"/>
          </a:xfrm>
          <a:prstGeom prst="rect">
            <a:avLst/>
          </a:prstGeom>
          <a:noFill/>
        </p:spPr>
        <p:txBody>
          <a:bodyPr wrap="square" rtlCol="0">
            <a:spAutoFit/>
          </a:bodyPr>
          <a:lstStyle/>
          <a:p>
            <a:pPr algn="ctr"/>
            <a:r>
              <a:rPr lang="en-US" sz="2109" b="1" dirty="0">
                <a:solidFill>
                  <a:schemeClr val="bg1"/>
                </a:solidFill>
                <a:latin typeface="+mn-lt"/>
                <a:ea typeface="+mn-ea"/>
                <a:cs typeface="+mn-ea"/>
                <a:sym typeface="+mn-lt"/>
              </a:rPr>
              <a:t>01</a:t>
            </a:r>
          </a:p>
        </p:txBody>
      </p:sp>
      <p:sp>
        <p:nvSpPr>
          <p:cNvPr id="56" name="TextBox 55"/>
          <p:cNvSpPr txBox="1"/>
          <p:nvPr/>
        </p:nvSpPr>
        <p:spPr>
          <a:xfrm>
            <a:off x="1351177" y="3540026"/>
            <a:ext cx="531181" cy="416909"/>
          </a:xfrm>
          <a:prstGeom prst="rect">
            <a:avLst/>
          </a:prstGeom>
          <a:noFill/>
        </p:spPr>
        <p:txBody>
          <a:bodyPr wrap="square" rtlCol="0">
            <a:spAutoFit/>
          </a:bodyPr>
          <a:lstStyle/>
          <a:p>
            <a:pPr algn="ctr"/>
            <a:r>
              <a:rPr lang="en-US" sz="2109" b="1" dirty="0">
                <a:solidFill>
                  <a:schemeClr val="bg1"/>
                </a:solidFill>
                <a:latin typeface="+mn-lt"/>
                <a:ea typeface="+mn-ea"/>
                <a:cs typeface="+mn-ea"/>
                <a:sym typeface="+mn-lt"/>
              </a:rPr>
              <a:t>02</a:t>
            </a:r>
          </a:p>
        </p:txBody>
      </p:sp>
      <p:sp>
        <p:nvSpPr>
          <p:cNvPr id="58" name="TextBox 57"/>
          <p:cNvSpPr txBox="1"/>
          <p:nvPr/>
        </p:nvSpPr>
        <p:spPr>
          <a:xfrm>
            <a:off x="1351177" y="4659308"/>
            <a:ext cx="531181" cy="416909"/>
          </a:xfrm>
          <a:prstGeom prst="rect">
            <a:avLst/>
          </a:prstGeom>
          <a:noFill/>
        </p:spPr>
        <p:txBody>
          <a:bodyPr wrap="square" rtlCol="0">
            <a:spAutoFit/>
          </a:bodyPr>
          <a:lstStyle/>
          <a:p>
            <a:pPr algn="ctr"/>
            <a:r>
              <a:rPr lang="en-US" sz="2109" b="1" dirty="0">
                <a:solidFill>
                  <a:schemeClr val="bg1"/>
                </a:solidFill>
                <a:latin typeface="+mn-lt"/>
                <a:ea typeface="+mn-ea"/>
                <a:cs typeface="+mn-ea"/>
                <a:sym typeface="+mn-lt"/>
              </a:rPr>
              <a:t>03</a:t>
            </a:r>
          </a:p>
        </p:txBody>
      </p:sp>
      <p:sp>
        <p:nvSpPr>
          <p:cNvPr id="33" name="文本框 32"/>
          <p:cNvSpPr txBox="1"/>
          <p:nvPr/>
        </p:nvSpPr>
        <p:spPr>
          <a:xfrm>
            <a:off x="976827" y="268261"/>
            <a:ext cx="3148419" cy="553870"/>
          </a:xfrm>
          <a:prstGeom prst="rect">
            <a:avLst/>
          </a:prstGeom>
          <a:noFill/>
        </p:spPr>
        <p:txBody>
          <a:bodyPr wrap="square" lIns="0" tIns="0" rIns="0" bIns="0" rtlCol="0">
            <a:spAutoFit/>
          </a:bodyPr>
          <a:lstStyle/>
          <a:p>
            <a:pPr defTabSz="964020"/>
            <a:r>
              <a:rPr lang="zh-CN" altLang="en-US" sz="3599" b="1" dirty="0">
                <a:solidFill>
                  <a:schemeClr val="tx1">
                    <a:lumMod val="75000"/>
                    <a:lumOff val="25000"/>
                  </a:schemeClr>
                </a:solidFill>
                <a:latin typeface="+mn-lt"/>
                <a:ea typeface="+mn-ea"/>
                <a:cs typeface="+mn-ea"/>
                <a:sym typeface="+mn-lt"/>
              </a:rPr>
              <a:t>年度工作概述</a:t>
            </a:r>
          </a:p>
        </p:txBody>
      </p:sp>
      <p:sp>
        <p:nvSpPr>
          <p:cNvPr id="34" name="文本框 33"/>
          <p:cNvSpPr txBox="1"/>
          <p:nvPr/>
        </p:nvSpPr>
        <p:spPr>
          <a:xfrm>
            <a:off x="976829" y="776838"/>
            <a:ext cx="3315666" cy="215315"/>
          </a:xfrm>
          <a:prstGeom prst="rect">
            <a:avLst/>
          </a:prstGeom>
          <a:noFill/>
        </p:spPr>
        <p:txBody>
          <a:bodyPr wrap="square" lIns="0" tIns="0" rIns="0" bIns="0" rtlCol="0">
            <a:spAutoFit/>
          </a:bodyPr>
          <a:lstStyle/>
          <a:p>
            <a:pPr defTabSz="964020"/>
            <a:r>
              <a:rPr lang="en-US" altLang="zh-CN" sz="1399" dirty="0">
                <a:solidFill>
                  <a:schemeClr val="tx1">
                    <a:lumMod val="75000"/>
                    <a:lumOff val="25000"/>
                  </a:schemeClr>
                </a:solidFill>
                <a:latin typeface="+mn-lt"/>
                <a:ea typeface="+mn-ea"/>
                <a:cs typeface="+mn-ea"/>
                <a:sym typeface="+mn-lt"/>
              </a:rPr>
              <a:t>ADD RELATED TITLE WORDS</a:t>
            </a:r>
            <a:endParaRPr lang="zh-CN" altLang="en-US" sz="1399" dirty="0">
              <a:solidFill>
                <a:schemeClr val="tx1">
                  <a:lumMod val="75000"/>
                  <a:lumOff val="25000"/>
                </a:schemeClr>
              </a:solidFill>
              <a:latin typeface="+mn-lt"/>
              <a:ea typeface="+mn-ea"/>
              <a:cs typeface="+mn-ea"/>
              <a:sym typeface="+mn-lt"/>
            </a:endParaRPr>
          </a:p>
        </p:txBody>
      </p:sp>
      <p:sp>
        <p:nvSpPr>
          <p:cNvPr id="35" name="椭圆 34"/>
          <p:cNvSpPr/>
          <p:nvPr/>
        </p:nvSpPr>
        <p:spPr>
          <a:xfrm>
            <a:off x="417825" y="344455"/>
            <a:ext cx="410238" cy="410238"/>
          </a:xfrm>
          <a:prstGeom prst="ellipse">
            <a:avLst/>
          </a:prstGeom>
          <a:solidFill>
            <a:schemeClr val="accent1"/>
          </a:solidFill>
          <a:ln w="28575">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cs typeface="+mn-ea"/>
              <a:sym typeface="+mn-lt"/>
            </a:endParaRPr>
          </a:p>
        </p:txBody>
      </p:sp>
      <p:sp>
        <p:nvSpPr>
          <p:cNvPr id="36" name="椭圆 35"/>
          <p:cNvSpPr/>
          <p:nvPr/>
        </p:nvSpPr>
        <p:spPr>
          <a:xfrm flipV="1">
            <a:off x="694937" y="315041"/>
            <a:ext cx="119685" cy="119685"/>
          </a:xfrm>
          <a:prstGeom prst="ellipse">
            <a:avLst/>
          </a:prstGeom>
          <a:solidFill>
            <a:schemeClr val="bg1">
              <a:lumMod val="50000"/>
            </a:schemeClr>
          </a:solidFill>
          <a:ln w="12700">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cs typeface="+mn-ea"/>
              <a:sym typeface="+mn-lt"/>
            </a:endParaRPr>
          </a:p>
        </p:txBody>
      </p:sp>
    </p:spTree>
    <p:extLst>
      <p:ext uri="{BB962C8B-B14F-4D97-AF65-F5344CB8AC3E}">
        <p14:creationId xmlns:p14="http://schemas.microsoft.com/office/powerpoint/2010/main" val="2809891783"/>
      </p:ext>
    </p:extLst>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任意多边形 4"/>
          <p:cNvSpPr/>
          <p:nvPr>
            <p:custDataLst>
              <p:tags r:id="rId2"/>
            </p:custDataLst>
          </p:nvPr>
        </p:nvSpPr>
        <p:spPr>
          <a:xfrm>
            <a:off x="5713452" y="2413134"/>
            <a:ext cx="3526337" cy="2406384"/>
          </a:xfrm>
          <a:custGeom>
            <a:avLst/>
            <a:gdLst>
              <a:gd name="connsiteX0" fmla="*/ 0 w 2219325"/>
              <a:gd name="connsiteY0" fmla="*/ 0 h 1514475"/>
              <a:gd name="connsiteX1" fmla="*/ 2219325 w 2219325"/>
              <a:gd name="connsiteY1" fmla="*/ 0 h 1514475"/>
              <a:gd name="connsiteX2" fmla="*/ 2219325 w 2219325"/>
              <a:gd name="connsiteY2" fmla="*/ 1514475 h 1514475"/>
              <a:gd name="connsiteX3" fmla="*/ 0 w 2219325"/>
              <a:gd name="connsiteY3" fmla="*/ 1514475 h 1514475"/>
              <a:gd name="connsiteX4" fmla="*/ 0 w 2219325"/>
              <a:gd name="connsiteY4" fmla="*/ 1214437 h 1514475"/>
              <a:gd name="connsiteX5" fmla="*/ 238125 w 2219325"/>
              <a:gd name="connsiteY5" fmla="*/ 1214437 h 1514475"/>
              <a:gd name="connsiteX6" fmla="*/ 238125 w 2219325"/>
              <a:gd name="connsiteY6" fmla="*/ 300037 h 1514475"/>
              <a:gd name="connsiteX7" fmla="*/ 0 w 2219325"/>
              <a:gd name="connsiteY7" fmla="*/ 300037 h 1514475"/>
              <a:gd name="connsiteX0" fmla="*/ 238125 w 2219325"/>
              <a:gd name="connsiteY0" fmla="*/ 300037 h 1514475"/>
              <a:gd name="connsiteX1" fmla="*/ 0 w 2219325"/>
              <a:gd name="connsiteY1" fmla="*/ 300037 h 1514475"/>
              <a:gd name="connsiteX2" fmla="*/ 0 w 2219325"/>
              <a:gd name="connsiteY2" fmla="*/ 0 h 1514475"/>
              <a:gd name="connsiteX3" fmla="*/ 2219325 w 2219325"/>
              <a:gd name="connsiteY3" fmla="*/ 0 h 1514475"/>
              <a:gd name="connsiteX4" fmla="*/ 2219325 w 2219325"/>
              <a:gd name="connsiteY4" fmla="*/ 1514475 h 1514475"/>
              <a:gd name="connsiteX5" fmla="*/ 0 w 2219325"/>
              <a:gd name="connsiteY5" fmla="*/ 1514475 h 1514475"/>
              <a:gd name="connsiteX6" fmla="*/ 0 w 2219325"/>
              <a:gd name="connsiteY6" fmla="*/ 1214437 h 1514475"/>
              <a:gd name="connsiteX7" fmla="*/ 238125 w 2219325"/>
              <a:gd name="connsiteY7" fmla="*/ 1214437 h 1514475"/>
              <a:gd name="connsiteX8" fmla="*/ 329565 w 2219325"/>
              <a:gd name="connsiteY8" fmla="*/ 391477 h 1514475"/>
              <a:gd name="connsiteX0" fmla="*/ 0 w 2219325"/>
              <a:gd name="connsiteY0" fmla="*/ 300037 h 1514475"/>
              <a:gd name="connsiteX1" fmla="*/ 0 w 2219325"/>
              <a:gd name="connsiteY1" fmla="*/ 0 h 1514475"/>
              <a:gd name="connsiteX2" fmla="*/ 2219325 w 2219325"/>
              <a:gd name="connsiteY2" fmla="*/ 0 h 1514475"/>
              <a:gd name="connsiteX3" fmla="*/ 2219325 w 2219325"/>
              <a:gd name="connsiteY3" fmla="*/ 1514475 h 1514475"/>
              <a:gd name="connsiteX4" fmla="*/ 0 w 2219325"/>
              <a:gd name="connsiteY4" fmla="*/ 1514475 h 1514475"/>
              <a:gd name="connsiteX5" fmla="*/ 0 w 2219325"/>
              <a:gd name="connsiteY5" fmla="*/ 1214437 h 1514475"/>
              <a:gd name="connsiteX6" fmla="*/ 238125 w 2219325"/>
              <a:gd name="connsiteY6" fmla="*/ 1214437 h 1514475"/>
              <a:gd name="connsiteX7" fmla="*/ 329565 w 2219325"/>
              <a:gd name="connsiteY7" fmla="*/ 391477 h 1514475"/>
              <a:gd name="connsiteX0" fmla="*/ 0 w 2219325"/>
              <a:gd name="connsiteY0" fmla="*/ 300037 h 1514475"/>
              <a:gd name="connsiteX1" fmla="*/ 0 w 2219325"/>
              <a:gd name="connsiteY1" fmla="*/ 0 h 1514475"/>
              <a:gd name="connsiteX2" fmla="*/ 2219325 w 2219325"/>
              <a:gd name="connsiteY2" fmla="*/ 0 h 1514475"/>
              <a:gd name="connsiteX3" fmla="*/ 2219325 w 2219325"/>
              <a:gd name="connsiteY3" fmla="*/ 1514475 h 1514475"/>
              <a:gd name="connsiteX4" fmla="*/ 0 w 2219325"/>
              <a:gd name="connsiteY4" fmla="*/ 1514475 h 1514475"/>
              <a:gd name="connsiteX5" fmla="*/ 0 w 2219325"/>
              <a:gd name="connsiteY5" fmla="*/ 1214437 h 1514475"/>
              <a:gd name="connsiteX6" fmla="*/ 238125 w 2219325"/>
              <a:gd name="connsiteY6" fmla="*/ 1214437 h 1514475"/>
              <a:gd name="connsiteX0" fmla="*/ 0 w 2219325"/>
              <a:gd name="connsiteY0" fmla="*/ 300037 h 1514475"/>
              <a:gd name="connsiteX1" fmla="*/ 0 w 2219325"/>
              <a:gd name="connsiteY1" fmla="*/ 0 h 1514475"/>
              <a:gd name="connsiteX2" fmla="*/ 2219325 w 2219325"/>
              <a:gd name="connsiteY2" fmla="*/ 0 h 1514475"/>
              <a:gd name="connsiteX3" fmla="*/ 2219325 w 2219325"/>
              <a:gd name="connsiteY3" fmla="*/ 1514475 h 1514475"/>
              <a:gd name="connsiteX4" fmla="*/ 0 w 2219325"/>
              <a:gd name="connsiteY4" fmla="*/ 1514475 h 1514475"/>
              <a:gd name="connsiteX5" fmla="*/ 0 w 2219325"/>
              <a:gd name="connsiteY5" fmla="*/ 1214437 h 15144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219325" h="1514475">
                <a:moveTo>
                  <a:pt x="0" y="300037"/>
                </a:moveTo>
                <a:lnTo>
                  <a:pt x="0" y="0"/>
                </a:lnTo>
                <a:lnTo>
                  <a:pt x="2219325" y="0"/>
                </a:lnTo>
                <a:lnTo>
                  <a:pt x="2219325" y="1514475"/>
                </a:lnTo>
                <a:lnTo>
                  <a:pt x="0" y="1514475"/>
                </a:lnTo>
                <a:lnTo>
                  <a:pt x="0" y="1214437"/>
                </a:lnTo>
              </a:path>
            </a:pathLst>
          </a:custGeom>
          <a:noFill/>
          <a:ln w="1905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3998">
              <a:solidFill>
                <a:schemeClr val="accent3"/>
              </a:solidFill>
              <a:cs typeface="+mn-ea"/>
              <a:sym typeface="+mn-lt"/>
            </a:endParaRPr>
          </a:p>
        </p:txBody>
      </p:sp>
      <p:sp>
        <p:nvSpPr>
          <p:cNvPr id="7" name="文本框 6"/>
          <p:cNvSpPr txBox="1"/>
          <p:nvPr>
            <p:custDataLst>
              <p:tags r:id="rId3"/>
            </p:custDataLst>
          </p:nvPr>
        </p:nvSpPr>
        <p:spPr>
          <a:xfrm>
            <a:off x="8507531" y="2552817"/>
            <a:ext cx="575111" cy="2127019"/>
          </a:xfrm>
          <a:prstGeom prst="rect">
            <a:avLst/>
          </a:prstGeom>
          <a:noFill/>
        </p:spPr>
        <p:txBody>
          <a:bodyPr vert="vert" lIns="0" tIns="0" rIns="0" bIns="0" anchor="ctr"/>
          <a:lstStyle/>
          <a:p>
            <a:pPr algn="ctr">
              <a:defRPr/>
            </a:pPr>
            <a:r>
              <a:rPr lang="en-US" altLang="zh-CN" sz="4400">
                <a:solidFill>
                  <a:schemeClr val="accent3"/>
                </a:solidFill>
                <a:latin typeface="+mn-lt"/>
                <a:ea typeface="+mn-ea"/>
                <a:cs typeface="+mn-ea"/>
                <a:sym typeface="+mn-lt"/>
              </a:rPr>
              <a:t>PART</a:t>
            </a:r>
            <a:endParaRPr lang="zh-CN" altLang="en-US" sz="4400">
              <a:solidFill>
                <a:schemeClr val="accent3"/>
              </a:solidFill>
              <a:latin typeface="+mn-lt"/>
              <a:ea typeface="+mn-ea"/>
              <a:cs typeface="+mn-ea"/>
              <a:sym typeface="+mn-lt"/>
            </a:endParaRPr>
          </a:p>
        </p:txBody>
      </p:sp>
      <p:sp>
        <p:nvSpPr>
          <p:cNvPr id="8" name="矩形 7"/>
          <p:cNvSpPr/>
          <p:nvPr/>
        </p:nvSpPr>
        <p:spPr>
          <a:xfrm>
            <a:off x="4120708" y="3029661"/>
            <a:ext cx="3964669" cy="677108"/>
          </a:xfrm>
          <a:prstGeom prst="rect">
            <a:avLst/>
          </a:prstGeom>
        </p:spPr>
        <p:txBody>
          <a:bodyPr wrap="square" lIns="0" tIns="0" rIns="0" bIns="0">
            <a:spAutoFit/>
          </a:bodyPr>
          <a:lstStyle/>
          <a:p>
            <a:r>
              <a:rPr lang="zh-CN" altLang="en-US" sz="4400" b="1">
                <a:solidFill>
                  <a:schemeClr val="accent3"/>
                </a:solidFill>
                <a:latin typeface="+mn-lt"/>
                <a:ea typeface="+mn-ea"/>
                <a:cs typeface="+mn-ea"/>
                <a:sym typeface="+mn-lt"/>
              </a:rPr>
              <a:t>成功项目展示</a:t>
            </a:r>
          </a:p>
        </p:txBody>
      </p:sp>
      <p:sp>
        <p:nvSpPr>
          <p:cNvPr id="9" name="TextBox 11"/>
          <p:cNvSpPr txBox="1"/>
          <p:nvPr/>
        </p:nvSpPr>
        <p:spPr>
          <a:xfrm>
            <a:off x="3987373" y="3777202"/>
            <a:ext cx="1609415" cy="215572"/>
          </a:xfrm>
          <a:prstGeom prst="rect">
            <a:avLst/>
          </a:prstGeom>
          <a:noFill/>
        </p:spPr>
        <p:txBody>
          <a:bodyPr wrap="none" lIns="0" tIns="0" rIns="0" bIns="0" rtlCol="0">
            <a:spAutoFit/>
          </a:bodyPr>
          <a:lstStyle/>
          <a:p>
            <a:pPr marL="171418" lvl="1" indent="-171418">
              <a:buFont typeface="Arial" panose="020B0604020202020204" pitchFamily="34" charset="0"/>
              <a:buChar char="•"/>
            </a:pPr>
            <a:r>
              <a:rPr lang="zh-CN" altLang="en-US" sz="1401">
                <a:solidFill>
                  <a:schemeClr val="accent3"/>
                </a:solidFill>
                <a:latin typeface="+mn-lt"/>
                <a:ea typeface="+mn-ea"/>
                <a:cs typeface="+mn-ea"/>
                <a:sym typeface="+mn-lt"/>
              </a:rPr>
              <a:t>添加相关标题文字</a:t>
            </a:r>
            <a:endParaRPr lang="en-US" altLang="zh-CN" sz="1401">
              <a:solidFill>
                <a:schemeClr val="accent3"/>
              </a:solidFill>
              <a:latin typeface="+mn-lt"/>
              <a:ea typeface="+mn-ea"/>
              <a:cs typeface="+mn-ea"/>
              <a:sym typeface="+mn-lt"/>
            </a:endParaRPr>
          </a:p>
        </p:txBody>
      </p:sp>
      <p:sp>
        <p:nvSpPr>
          <p:cNvPr id="10" name="TextBox 11"/>
          <p:cNvSpPr txBox="1"/>
          <p:nvPr/>
        </p:nvSpPr>
        <p:spPr>
          <a:xfrm>
            <a:off x="5674393" y="3777202"/>
            <a:ext cx="1609415" cy="215572"/>
          </a:xfrm>
          <a:prstGeom prst="rect">
            <a:avLst/>
          </a:prstGeom>
          <a:noFill/>
        </p:spPr>
        <p:txBody>
          <a:bodyPr wrap="none" lIns="0" tIns="0" rIns="0" bIns="0" rtlCol="0">
            <a:spAutoFit/>
          </a:bodyPr>
          <a:lstStyle/>
          <a:p>
            <a:pPr marL="171418" lvl="1" indent="-171418">
              <a:buFont typeface="Arial" panose="020B0604020202020204" pitchFamily="34" charset="0"/>
              <a:buChar char="•"/>
            </a:pPr>
            <a:r>
              <a:rPr lang="zh-CN" altLang="en-US" sz="1401">
                <a:solidFill>
                  <a:schemeClr val="accent3"/>
                </a:solidFill>
                <a:latin typeface="+mn-lt"/>
                <a:ea typeface="+mn-ea"/>
                <a:cs typeface="+mn-ea"/>
                <a:sym typeface="+mn-lt"/>
              </a:rPr>
              <a:t>添加相关标题文字</a:t>
            </a:r>
            <a:endParaRPr lang="en-US" altLang="zh-CN" sz="1401">
              <a:solidFill>
                <a:schemeClr val="accent3"/>
              </a:solidFill>
              <a:latin typeface="+mn-lt"/>
              <a:ea typeface="+mn-ea"/>
              <a:cs typeface="+mn-ea"/>
              <a:sym typeface="+mn-lt"/>
            </a:endParaRPr>
          </a:p>
        </p:txBody>
      </p:sp>
      <p:sp>
        <p:nvSpPr>
          <p:cNvPr id="11" name="TextBox 11"/>
          <p:cNvSpPr txBox="1"/>
          <p:nvPr/>
        </p:nvSpPr>
        <p:spPr>
          <a:xfrm>
            <a:off x="3987373" y="4046830"/>
            <a:ext cx="1609415" cy="215572"/>
          </a:xfrm>
          <a:prstGeom prst="rect">
            <a:avLst/>
          </a:prstGeom>
          <a:noFill/>
        </p:spPr>
        <p:txBody>
          <a:bodyPr wrap="none" lIns="0" tIns="0" rIns="0" bIns="0" rtlCol="0">
            <a:spAutoFit/>
          </a:bodyPr>
          <a:lstStyle/>
          <a:p>
            <a:pPr marL="171418" lvl="1" indent="-171418">
              <a:buFont typeface="Arial" panose="020B0604020202020204" pitchFamily="34" charset="0"/>
              <a:buChar char="•"/>
            </a:pPr>
            <a:r>
              <a:rPr lang="zh-CN" altLang="en-US" sz="1401">
                <a:solidFill>
                  <a:schemeClr val="accent3"/>
                </a:solidFill>
                <a:latin typeface="+mn-lt"/>
                <a:ea typeface="+mn-ea"/>
                <a:cs typeface="+mn-ea"/>
                <a:sym typeface="+mn-lt"/>
              </a:rPr>
              <a:t>添加相关标题文字</a:t>
            </a:r>
            <a:endParaRPr lang="en-US" altLang="zh-CN" sz="1401">
              <a:solidFill>
                <a:schemeClr val="accent3"/>
              </a:solidFill>
              <a:latin typeface="+mn-lt"/>
              <a:ea typeface="+mn-ea"/>
              <a:cs typeface="+mn-ea"/>
              <a:sym typeface="+mn-lt"/>
            </a:endParaRPr>
          </a:p>
        </p:txBody>
      </p:sp>
      <p:sp>
        <p:nvSpPr>
          <p:cNvPr id="12" name="TextBox 11"/>
          <p:cNvSpPr txBox="1"/>
          <p:nvPr/>
        </p:nvSpPr>
        <p:spPr>
          <a:xfrm>
            <a:off x="5674393" y="4046830"/>
            <a:ext cx="1609415" cy="215572"/>
          </a:xfrm>
          <a:prstGeom prst="rect">
            <a:avLst/>
          </a:prstGeom>
          <a:noFill/>
        </p:spPr>
        <p:txBody>
          <a:bodyPr wrap="none" lIns="0" tIns="0" rIns="0" bIns="0" rtlCol="0">
            <a:spAutoFit/>
          </a:bodyPr>
          <a:lstStyle/>
          <a:p>
            <a:pPr marL="171418" lvl="1" indent="-171418">
              <a:buFont typeface="Arial" panose="020B0604020202020204" pitchFamily="34" charset="0"/>
              <a:buChar char="•"/>
            </a:pPr>
            <a:r>
              <a:rPr lang="zh-CN" altLang="en-US" sz="1401">
                <a:solidFill>
                  <a:schemeClr val="accent3"/>
                </a:solidFill>
                <a:latin typeface="+mn-lt"/>
                <a:ea typeface="+mn-ea"/>
                <a:cs typeface="+mn-ea"/>
                <a:sym typeface="+mn-lt"/>
              </a:rPr>
              <a:t>添加相关标题文字</a:t>
            </a:r>
            <a:endParaRPr lang="en-US" altLang="zh-CN" sz="1401">
              <a:solidFill>
                <a:schemeClr val="accent3"/>
              </a:solidFill>
              <a:latin typeface="+mn-lt"/>
              <a:ea typeface="+mn-ea"/>
              <a:cs typeface="+mn-ea"/>
              <a:sym typeface="+mn-lt"/>
            </a:endParaRPr>
          </a:p>
        </p:txBody>
      </p:sp>
    </p:spTree>
    <p:custDataLst>
      <p:tags r:id="rId1"/>
    </p:custDataLst>
    <p:extLst>
      <p:ext uri="{BB962C8B-B14F-4D97-AF65-F5344CB8AC3E}">
        <p14:creationId xmlns:p14="http://schemas.microsoft.com/office/powerpoint/2010/main" val="3760916863"/>
      </p:ext>
    </p:extLst>
  </p:cSld>
  <p:clrMapOvr>
    <a:masterClrMapping/>
  </p:clrMapOvr>
  <p:transition spd="slow" advTm="0">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1000"/>
                                        <p:tgtEl>
                                          <p:spTgt spid="7"/>
                                        </p:tgtEl>
                                      </p:cBhvr>
                                    </p:animEffect>
                                    <p:anim calcmode="lin" valueType="num">
                                      <p:cBhvr>
                                        <p:cTn id="13" dur="1000" fill="hold"/>
                                        <p:tgtEl>
                                          <p:spTgt spid="7"/>
                                        </p:tgtEl>
                                        <p:attrNameLst>
                                          <p:attrName>ppt_x</p:attrName>
                                        </p:attrNameLst>
                                      </p:cBhvr>
                                      <p:tavLst>
                                        <p:tav tm="0">
                                          <p:val>
                                            <p:strVal val="#ppt_x"/>
                                          </p:val>
                                        </p:tav>
                                        <p:tav tm="100000">
                                          <p:val>
                                            <p:strVal val="#ppt_x"/>
                                          </p:val>
                                        </p:tav>
                                      </p:tavLst>
                                    </p:anim>
                                    <p:anim calcmode="lin" valueType="num">
                                      <p:cBhvr>
                                        <p:cTn id="14" dur="1000" fill="hold"/>
                                        <p:tgtEl>
                                          <p:spTgt spid="7"/>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fade">
                                      <p:cBhvr>
                                        <p:cTn id="17" dur="1000"/>
                                        <p:tgtEl>
                                          <p:spTgt spid="8"/>
                                        </p:tgtEl>
                                      </p:cBhvr>
                                    </p:animEffect>
                                    <p:anim calcmode="lin" valueType="num">
                                      <p:cBhvr>
                                        <p:cTn id="18" dur="1000" fill="hold"/>
                                        <p:tgtEl>
                                          <p:spTgt spid="8"/>
                                        </p:tgtEl>
                                        <p:attrNameLst>
                                          <p:attrName>ppt_x</p:attrName>
                                        </p:attrNameLst>
                                      </p:cBhvr>
                                      <p:tavLst>
                                        <p:tav tm="0">
                                          <p:val>
                                            <p:strVal val="#ppt_x"/>
                                          </p:val>
                                        </p:tav>
                                        <p:tav tm="100000">
                                          <p:val>
                                            <p:strVal val="#ppt_x"/>
                                          </p:val>
                                        </p:tav>
                                      </p:tavLst>
                                    </p:anim>
                                    <p:anim calcmode="lin" valueType="num">
                                      <p:cBhvr>
                                        <p:cTn id="19" dur="1000" fill="hold"/>
                                        <p:tgtEl>
                                          <p:spTgt spid="8"/>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9"/>
                                        </p:tgtEl>
                                        <p:attrNameLst>
                                          <p:attrName>style.visibility</p:attrName>
                                        </p:attrNameLst>
                                      </p:cBhvr>
                                      <p:to>
                                        <p:strVal val="visible"/>
                                      </p:to>
                                    </p:set>
                                    <p:animEffect transition="in" filter="fade">
                                      <p:cBhvr>
                                        <p:cTn id="22" dur="1000"/>
                                        <p:tgtEl>
                                          <p:spTgt spid="9"/>
                                        </p:tgtEl>
                                      </p:cBhvr>
                                    </p:animEffect>
                                    <p:anim calcmode="lin" valueType="num">
                                      <p:cBhvr>
                                        <p:cTn id="23" dur="1000" fill="hold"/>
                                        <p:tgtEl>
                                          <p:spTgt spid="9"/>
                                        </p:tgtEl>
                                        <p:attrNameLst>
                                          <p:attrName>ppt_x</p:attrName>
                                        </p:attrNameLst>
                                      </p:cBhvr>
                                      <p:tavLst>
                                        <p:tav tm="0">
                                          <p:val>
                                            <p:strVal val="#ppt_x"/>
                                          </p:val>
                                        </p:tav>
                                        <p:tav tm="100000">
                                          <p:val>
                                            <p:strVal val="#ppt_x"/>
                                          </p:val>
                                        </p:tav>
                                      </p:tavLst>
                                    </p:anim>
                                    <p:anim calcmode="lin" valueType="num">
                                      <p:cBhvr>
                                        <p:cTn id="24" dur="1000" fill="hold"/>
                                        <p:tgtEl>
                                          <p:spTgt spid="9"/>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0"/>
                                  </p:stCondLst>
                                  <p:childTnLst>
                                    <p:set>
                                      <p:cBhvr>
                                        <p:cTn id="26" dur="1" fill="hold">
                                          <p:stCondLst>
                                            <p:cond delay="0"/>
                                          </p:stCondLst>
                                        </p:cTn>
                                        <p:tgtEl>
                                          <p:spTgt spid="10"/>
                                        </p:tgtEl>
                                        <p:attrNameLst>
                                          <p:attrName>style.visibility</p:attrName>
                                        </p:attrNameLst>
                                      </p:cBhvr>
                                      <p:to>
                                        <p:strVal val="visible"/>
                                      </p:to>
                                    </p:set>
                                    <p:animEffect transition="in" filter="fade">
                                      <p:cBhvr>
                                        <p:cTn id="27" dur="1000"/>
                                        <p:tgtEl>
                                          <p:spTgt spid="10"/>
                                        </p:tgtEl>
                                      </p:cBhvr>
                                    </p:animEffect>
                                    <p:anim calcmode="lin" valueType="num">
                                      <p:cBhvr>
                                        <p:cTn id="28" dur="1000" fill="hold"/>
                                        <p:tgtEl>
                                          <p:spTgt spid="10"/>
                                        </p:tgtEl>
                                        <p:attrNameLst>
                                          <p:attrName>ppt_x</p:attrName>
                                        </p:attrNameLst>
                                      </p:cBhvr>
                                      <p:tavLst>
                                        <p:tav tm="0">
                                          <p:val>
                                            <p:strVal val="#ppt_x"/>
                                          </p:val>
                                        </p:tav>
                                        <p:tav tm="100000">
                                          <p:val>
                                            <p:strVal val="#ppt_x"/>
                                          </p:val>
                                        </p:tav>
                                      </p:tavLst>
                                    </p:anim>
                                    <p:anim calcmode="lin" valueType="num">
                                      <p:cBhvr>
                                        <p:cTn id="29" dur="1000" fill="hold"/>
                                        <p:tgtEl>
                                          <p:spTgt spid="10"/>
                                        </p:tgtEl>
                                        <p:attrNameLst>
                                          <p:attrName>ppt_y</p:attrName>
                                        </p:attrNameLst>
                                      </p:cBhvr>
                                      <p:tavLst>
                                        <p:tav tm="0">
                                          <p:val>
                                            <p:strVal val="#ppt_y+.1"/>
                                          </p:val>
                                        </p:tav>
                                        <p:tav tm="100000">
                                          <p:val>
                                            <p:strVal val="#ppt_y"/>
                                          </p:val>
                                        </p:tav>
                                      </p:tavLst>
                                    </p:anim>
                                  </p:childTnLst>
                                </p:cTn>
                              </p:par>
                              <p:par>
                                <p:cTn id="30" presetID="42" presetClass="entr" presetSubtype="0" fill="hold" grpId="0" nodeType="withEffect">
                                  <p:stCondLst>
                                    <p:cond delay="0"/>
                                  </p:stCondLst>
                                  <p:childTnLst>
                                    <p:set>
                                      <p:cBhvr>
                                        <p:cTn id="31" dur="1" fill="hold">
                                          <p:stCondLst>
                                            <p:cond delay="0"/>
                                          </p:stCondLst>
                                        </p:cTn>
                                        <p:tgtEl>
                                          <p:spTgt spid="11"/>
                                        </p:tgtEl>
                                        <p:attrNameLst>
                                          <p:attrName>style.visibility</p:attrName>
                                        </p:attrNameLst>
                                      </p:cBhvr>
                                      <p:to>
                                        <p:strVal val="visible"/>
                                      </p:to>
                                    </p:set>
                                    <p:animEffect transition="in" filter="fade">
                                      <p:cBhvr>
                                        <p:cTn id="32" dur="1000"/>
                                        <p:tgtEl>
                                          <p:spTgt spid="11"/>
                                        </p:tgtEl>
                                      </p:cBhvr>
                                    </p:animEffect>
                                    <p:anim calcmode="lin" valueType="num">
                                      <p:cBhvr>
                                        <p:cTn id="33" dur="1000" fill="hold"/>
                                        <p:tgtEl>
                                          <p:spTgt spid="11"/>
                                        </p:tgtEl>
                                        <p:attrNameLst>
                                          <p:attrName>ppt_x</p:attrName>
                                        </p:attrNameLst>
                                      </p:cBhvr>
                                      <p:tavLst>
                                        <p:tav tm="0">
                                          <p:val>
                                            <p:strVal val="#ppt_x"/>
                                          </p:val>
                                        </p:tav>
                                        <p:tav tm="100000">
                                          <p:val>
                                            <p:strVal val="#ppt_x"/>
                                          </p:val>
                                        </p:tav>
                                      </p:tavLst>
                                    </p:anim>
                                    <p:anim calcmode="lin" valueType="num">
                                      <p:cBhvr>
                                        <p:cTn id="34" dur="1000" fill="hold"/>
                                        <p:tgtEl>
                                          <p:spTgt spid="11"/>
                                        </p:tgtEl>
                                        <p:attrNameLst>
                                          <p:attrName>ppt_y</p:attrName>
                                        </p:attrNameLst>
                                      </p:cBhvr>
                                      <p:tavLst>
                                        <p:tav tm="0">
                                          <p:val>
                                            <p:strVal val="#ppt_y+.1"/>
                                          </p:val>
                                        </p:tav>
                                        <p:tav tm="100000">
                                          <p:val>
                                            <p:strVal val="#ppt_y"/>
                                          </p:val>
                                        </p:tav>
                                      </p:tavLst>
                                    </p:anim>
                                  </p:childTnLst>
                                </p:cTn>
                              </p:par>
                              <p:par>
                                <p:cTn id="35" presetID="42" presetClass="entr" presetSubtype="0" fill="hold" grpId="0" nodeType="withEffect">
                                  <p:stCondLst>
                                    <p:cond delay="0"/>
                                  </p:stCondLst>
                                  <p:childTnLst>
                                    <p:set>
                                      <p:cBhvr>
                                        <p:cTn id="36" dur="1" fill="hold">
                                          <p:stCondLst>
                                            <p:cond delay="0"/>
                                          </p:stCondLst>
                                        </p:cTn>
                                        <p:tgtEl>
                                          <p:spTgt spid="12"/>
                                        </p:tgtEl>
                                        <p:attrNameLst>
                                          <p:attrName>style.visibility</p:attrName>
                                        </p:attrNameLst>
                                      </p:cBhvr>
                                      <p:to>
                                        <p:strVal val="visible"/>
                                      </p:to>
                                    </p:set>
                                    <p:animEffect transition="in" filter="fade">
                                      <p:cBhvr>
                                        <p:cTn id="37" dur="1000"/>
                                        <p:tgtEl>
                                          <p:spTgt spid="12"/>
                                        </p:tgtEl>
                                      </p:cBhvr>
                                    </p:animEffect>
                                    <p:anim calcmode="lin" valueType="num">
                                      <p:cBhvr>
                                        <p:cTn id="38" dur="1000" fill="hold"/>
                                        <p:tgtEl>
                                          <p:spTgt spid="12"/>
                                        </p:tgtEl>
                                        <p:attrNameLst>
                                          <p:attrName>ppt_x</p:attrName>
                                        </p:attrNameLst>
                                      </p:cBhvr>
                                      <p:tavLst>
                                        <p:tav tm="0">
                                          <p:val>
                                            <p:strVal val="#ppt_x"/>
                                          </p:val>
                                        </p:tav>
                                        <p:tav tm="100000">
                                          <p:val>
                                            <p:strVal val="#ppt_x"/>
                                          </p:val>
                                        </p:tav>
                                      </p:tavLst>
                                    </p:anim>
                                    <p:anim calcmode="lin" valueType="num">
                                      <p:cBhvr>
                                        <p:cTn id="39"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7" grpId="0"/>
      <p:bldP spid="8" grpId="0"/>
      <p:bldP spid="9" grpId="0"/>
      <p:bldP spid="10" grpId="0"/>
      <p:bldP spid="11" grpId="0"/>
      <p:bldP spid="12"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 name="图片占位符 27"/>
          <p:cNvPicPr>
            <a:picLocks noGrp="1" noChangeAspect="1"/>
          </p:cNvPicPr>
          <p:nvPr>
            <p:ph type="pic" sz="quarter" idx="11"/>
          </p:nvPr>
        </p:nvPicPr>
        <p:blipFill>
          <a:blip r:embed="rId3" cstate="print">
            <a:extLst>
              <a:ext uri="{28A0092B-C50C-407E-A947-70E740481C1C}">
                <a14:useLocalDpi xmlns:a14="http://schemas.microsoft.com/office/drawing/2010/main" val="0"/>
              </a:ext>
            </a:extLst>
          </a:blip>
          <a:srcRect l="4554" r="4554"/>
          <a:stretch>
            <a:fillRect/>
          </a:stretch>
        </p:blipFill>
        <p:spPr/>
      </p:pic>
      <p:pic>
        <p:nvPicPr>
          <p:cNvPr id="30" name="图片占位符 29"/>
          <p:cNvPicPr>
            <a:picLocks noGrp="1" noChangeAspect="1"/>
          </p:cNvPicPr>
          <p:nvPr>
            <p:ph type="pic" sz="quarter" idx="14"/>
          </p:nvPr>
        </p:nvPicPr>
        <p:blipFill>
          <a:blip r:embed="rId4" cstate="print">
            <a:extLst>
              <a:ext uri="{28A0092B-C50C-407E-A947-70E740481C1C}">
                <a14:useLocalDpi xmlns:a14="http://schemas.microsoft.com/office/drawing/2010/main" val="0"/>
              </a:ext>
            </a:extLst>
          </a:blip>
          <a:srcRect t="4179" b="4179"/>
          <a:stretch>
            <a:fillRect/>
          </a:stretch>
        </p:blipFill>
        <p:spPr/>
      </p:pic>
      <p:pic>
        <p:nvPicPr>
          <p:cNvPr id="27" name="图片占位符 26"/>
          <p:cNvPicPr>
            <a:picLocks noGrp="1" noChangeAspect="1"/>
          </p:cNvPicPr>
          <p:nvPr>
            <p:ph type="pic" sz="quarter" idx="16"/>
          </p:nvPr>
        </p:nvPicPr>
        <p:blipFill>
          <a:blip r:embed="rId5" cstate="print">
            <a:extLst>
              <a:ext uri="{28A0092B-C50C-407E-A947-70E740481C1C}">
                <a14:useLocalDpi xmlns:a14="http://schemas.microsoft.com/office/drawing/2010/main" val="0"/>
              </a:ext>
            </a:extLst>
          </a:blip>
          <a:srcRect t="13343" b="13343"/>
          <a:stretch>
            <a:fillRect/>
          </a:stretch>
        </p:blipFill>
        <p:spPr/>
      </p:pic>
      <p:pic>
        <p:nvPicPr>
          <p:cNvPr id="29" name="图片占位符 28"/>
          <p:cNvPicPr>
            <a:picLocks noGrp="1" noChangeAspect="1"/>
          </p:cNvPicPr>
          <p:nvPr>
            <p:ph type="pic" sz="quarter" idx="13"/>
          </p:nvPr>
        </p:nvPicPr>
        <p:blipFill>
          <a:blip r:embed="rId6" cstate="print">
            <a:extLst>
              <a:ext uri="{28A0092B-C50C-407E-A947-70E740481C1C}">
                <a14:useLocalDpi xmlns:a14="http://schemas.microsoft.com/office/drawing/2010/main" val="0"/>
              </a:ext>
            </a:extLst>
          </a:blip>
          <a:srcRect t="2461" b="2461"/>
          <a:stretch>
            <a:fillRect/>
          </a:stretch>
        </p:blipFill>
        <p:spPr/>
      </p:pic>
      <p:pic>
        <p:nvPicPr>
          <p:cNvPr id="33" name="图片占位符 32"/>
          <p:cNvPicPr>
            <a:picLocks noGrp="1" noChangeAspect="1"/>
          </p:cNvPicPr>
          <p:nvPr>
            <p:ph type="pic" sz="quarter" idx="17"/>
          </p:nvPr>
        </p:nvPicPr>
        <p:blipFill>
          <a:blip r:embed="rId7" cstate="print">
            <a:extLst>
              <a:ext uri="{28A0092B-C50C-407E-A947-70E740481C1C}">
                <a14:useLocalDpi xmlns:a14="http://schemas.microsoft.com/office/drawing/2010/main" val="0"/>
              </a:ext>
            </a:extLst>
          </a:blip>
          <a:srcRect t="1124" b="1124"/>
          <a:stretch>
            <a:fillRect/>
          </a:stretch>
        </p:blipFill>
        <p:spPr/>
      </p:pic>
      <p:pic>
        <p:nvPicPr>
          <p:cNvPr id="25" name="图片占位符 24"/>
          <p:cNvPicPr>
            <a:picLocks noGrp="1" noChangeAspect="1"/>
          </p:cNvPicPr>
          <p:nvPr>
            <p:ph type="pic" sz="quarter" idx="15"/>
          </p:nvPr>
        </p:nvPicPr>
        <p:blipFill>
          <a:blip r:embed="rId8" cstate="print">
            <a:extLst>
              <a:ext uri="{28A0092B-C50C-407E-A947-70E740481C1C}">
                <a14:useLocalDpi xmlns:a14="http://schemas.microsoft.com/office/drawing/2010/main" val="0"/>
              </a:ext>
            </a:extLst>
          </a:blip>
          <a:srcRect l="11622" r="11622"/>
          <a:stretch>
            <a:fillRect/>
          </a:stretch>
        </p:blipFill>
        <p:spPr/>
      </p:pic>
      <p:pic>
        <p:nvPicPr>
          <p:cNvPr id="24" name="图片占位符 23"/>
          <p:cNvPicPr>
            <a:picLocks noGrp="1" noChangeAspect="1"/>
          </p:cNvPicPr>
          <p:nvPr>
            <p:ph type="pic" sz="quarter" idx="10"/>
          </p:nvPr>
        </p:nvPicPr>
        <p:blipFill>
          <a:blip r:embed="rId9" cstate="print">
            <a:extLst>
              <a:ext uri="{28A0092B-C50C-407E-A947-70E740481C1C}">
                <a14:useLocalDpi xmlns:a14="http://schemas.microsoft.com/office/drawing/2010/main" val="0"/>
              </a:ext>
            </a:extLst>
          </a:blip>
          <a:srcRect l="4554" r="4554"/>
          <a:stretch>
            <a:fillRect/>
          </a:stretch>
        </p:blipFill>
        <p:spPr/>
      </p:pic>
      <p:pic>
        <p:nvPicPr>
          <p:cNvPr id="32" name="图片占位符 31"/>
          <p:cNvPicPr>
            <a:picLocks noGrp="1" noChangeAspect="1"/>
          </p:cNvPicPr>
          <p:nvPr>
            <p:ph type="pic" sz="quarter" idx="12"/>
          </p:nvPr>
        </p:nvPicPr>
        <p:blipFill>
          <a:blip r:embed="rId10" cstate="print">
            <a:extLst>
              <a:ext uri="{28A0092B-C50C-407E-A947-70E740481C1C}">
                <a14:useLocalDpi xmlns:a14="http://schemas.microsoft.com/office/drawing/2010/main" val="0"/>
              </a:ext>
            </a:extLst>
          </a:blip>
          <a:srcRect l="2012" r="2012"/>
          <a:stretch>
            <a:fillRect/>
          </a:stretch>
        </p:blipFill>
        <p:spPr/>
      </p:pic>
      <p:sp>
        <p:nvSpPr>
          <p:cNvPr id="2" name="Rectangle 1"/>
          <p:cNvSpPr/>
          <p:nvPr/>
        </p:nvSpPr>
        <p:spPr>
          <a:xfrm>
            <a:off x="606775" y="1869591"/>
            <a:ext cx="2854330" cy="2092532"/>
          </a:xfrm>
          <a:prstGeom prst="rect">
            <a:avLst/>
          </a:prstGeom>
          <a:solidFill>
            <a:schemeClr val="accent1">
              <a:alpha val="60000"/>
            </a:schemeClr>
          </a:solidFill>
          <a:ln>
            <a:noFill/>
          </a:ln>
          <a:effectLst>
            <a:outerShdw blurRad="3175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en-US" sz="2002">
              <a:cs typeface="+mn-ea"/>
              <a:sym typeface="+mn-lt"/>
            </a:endParaRPr>
          </a:p>
        </p:txBody>
      </p:sp>
      <p:sp>
        <p:nvSpPr>
          <p:cNvPr id="18" name="Rectangle 1"/>
          <p:cNvSpPr/>
          <p:nvPr/>
        </p:nvSpPr>
        <p:spPr>
          <a:xfrm>
            <a:off x="3536540" y="4003074"/>
            <a:ext cx="2854330" cy="2092532"/>
          </a:xfrm>
          <a:prstGeom prst="rect">
            <a:avLst/>
          </a:prstGeom>
          <a:solidFill>
            <a:schemeClr val="accent2">
              <a:alpha val="60000"/>
            </a:schemeClr>
          </a:solidFill>
          <a:ln>
            <a:noFill/>
          </a:ln>
          <a:effectLst>
            <a:outerShdw blurRad="3175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en-US" sz="2002">
              <a:cs typeface="+mn-ea"/>
              <a:sym typeface="+mn-lt"/>
            </a:endParaRPr>
          </a:p>
        </p:txBody>
      </p:sp>
      <p:sp>
        <p:nvSpPr>
          <p:cNvPr id="20" name="Rectangle 1"/>
          <p:cNvSpPr/>
          <p:nvPr/>
        </p:nvSpPr>
        <p:spPr>
          <a:xfrm>
            <a:off x="6454804" y="1869591"/>
            <a:ext cx="2865891" cy="2092532"/>
          </a:xfrm>
          <a:prstGeom prst="rect">
            <a:avLst/>
          </a:prstGeom>
          <a:solidFill>
            <a:schemeClr val="accent1">
              <a:alpha val="60000"/>
            </a:schemeClr>
          </a:solidFill>
          <a:ln>
            <a:noFill/>
          </a:ln>
          <a:effectLst>
            <a:outerShdw blurRad="3175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en-US" sz="2002">
              <a:cs typeface="+mn-ea"/>
              <a:sym typeface="+mn-lt"/>
            </a:endParaRPr>
          </a:p>
        </p:txBody>
      </p:sp>
      <p:sp>
        <p:nvSpPr>
          <p:cNvPr id="22" name="Rectangle 1"/>
          <p:cNvSpPr/>
          <p:nvPr/>
        </p:nvSpPr>
        <p:spPr>
          <a:xfrm>
            <a:off x="9396033" y="4024903"/>
            <a:ext cx="2854330" cy="2092532"/>
          </a:xfrm>
          <a:prstGeom prst="rect">
            <a:avLst/>
          </a:prstGeom>
          <a:solidFill>
            <a:schemeClr val="accent2">
              <a:alpha val="60000"/>
            </a:schemeClr>
          </a:solidFill>
          <a:ln>
            <a:noFill/>
          </a:ln>
          <a:effectLst>
            <a:outerShdw blurRad="3175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en-US" sz="2002" dirty="0">
              <a:cs typeface="+mn-ea"/>
              <a:sym typeface="+mn-lt"/>
            </a:endParaRPr>
          </a:p>
        </p:txBody>
      </p:sp>
      <p:sp>
        <p:nvSpPr>
          <p:cNvPr id="26" name="Rectangle 25"/>
          <p:cNvSpPr/>
          <p:nvPr/>
        </p:nvSpPr>
        <p:spPr>
          <a:xfrm>
            <a:off x="814066" y="2392257"/>
            <a:ext cx="2439749" cy="1030475"/>
          </a:xfrm>
          <a:prstGeom prst="rect">
            <a:avLst/>
          </a:prstGeom>
        </p:spPr>
        <p:txBody>
          <a:bodyPr wrap="square" lIns="0" tIns="0" rIns="0" bIns="0">
            <a:spAutoFit/>
          </a:bodyPr>
          <a:lstStyle/>
          <a:p>
            <a:r>
              <a:rPr lang="zh-CN" altLang="en-US" sz="1476" dirty="0">
                <a:solidFill>
                  <a:schemeClr val="bg1"/>
                </a:solidFill>
                <a:latin typeface="+mn-lt"/>
                <a:ea typeface="+mn-ea"/>
                <a:cs typeface="+mn-ea"/>
                <a:sym typeface="+mn-lt"/>
              </a:rPr>
              <a:t>直接复制你的内容到</a:t>
            </a:r>
            <a:r>
              <a:rPr lang="zh-CN" altLang="en-US" sz="1476" dirty="0" smtClean="0">
                <a:solidFill>
                  <a:schemeClr val="bg1"/>
                </a:solidFill>
                <a:latin typeface="+mn-lt"/>
                <a:ea typeface="+mn-ea"/>
                <a:cs typeface="+mn-ea"/>
                <a:sym typeface="+mn-lt"/>
              </a:rPr>
              <a:t>此</a:t>
            </a:r>
            <a:endParaRPr lang="en-US" altLang="zh-CN" sz="1476" dirty="0" smtClean="0">
              <a:solidFill>
                <a:schemeClr val="bg1"/>
              </a:solidFill>
              <a:latin typeface="+mn-lt"/>
              <a:ea typeface="+mn-ea"/>
              <a:cs typeface="+mn-ea"/>
              <a:sym typeface="+mn-lt"/>
            </a:endParaRPr>
          </a:p>
          <a:p>
            <a:endParaRPr lang="en-US" sz="949" dirty="0">
              <a:solidFill>
                <a:schemeClr val="bg1"/>
              </a:solidFill>
              <a:latin typeface="+mn-lt"/>
              <a:ea typeface="+mn-ea"/>
              <a:cs typeface="+mn-ea"/>
              <a:sym typeface="+mn-lt"/>
            </a:endParaRPr>
          </a:p>
          <a:p>
            <a:pPr>
              <a:lnSpc>
                <a:spcPct val="150000"/>
              </a:lnSpc>
            </a:pPr>
            <a:r>
              <a:rPr lang="zh-CN" altLang="en-US" sz="949" dirty="0">
                <a:solidFill>
                  <a:schemeClr val="bg1"/>
                </a:solidFill>
                <a:latin typeface="+mn-lt"/>
                <a:ea typeface="+mn-ea"/>
                <a:cs typeface="+mn-ea"/>
                <a:sym typeface="+mn-lt"/>
              </a:rPr>
              <a:t>请替换文字内容，修改文字内容，也可以直接复制你的内容到此。请替换文字内容，修改文字内容，也可以直接复制你的内容到此。</a:t>
            </a:r>
            <a:endParaRPr lang="en-US" sz="949" dirty="0">
              <a:solidFill>
                <a:schemeClr val="bg1"/>
              </a:solidFill>
              <a:latin typeface="+mn-lt"/>
              <a:ea typeface="+mn-ea"/>
              <a:cs typeface="+mn-ea"/>
              <a:sym typeface="+mn-lt"/>
            </a:endParaRPr>
          </a:p>
        </p:txBody>
      </p:sp>
      <p:sp>
        <p:nvSpPr>
          <p:cNvPr id="19" name="Rectangle 25"/>
          <p:cNvSpPr/>
          <p:nvPr/>
        </p:nvSpPr>
        <p:spPr>
          <a:xfrm>
            <a:off x="3709507" y="4525740"/>
            <a:ext cx="2439749" cy="1030475"/>
          </a:xfrm>
          <a:prstGeom prst="rect">
            <a:avLst/>
          </a:prstGeom>
        </p:spPr>
        <p:txBody>
          <a:bodyPr wrap="square" lIns="0" tIns="0" rIns="0" bIns="0">
            <a:spAutoFit/>
          </a:bodyPr>
          <a:lstStyle/>
          <a:p>
            <a:r>
              <a:rPr lang="zh-CN" altLang="en-US" sz="1476" dirty="0">
                <a:solidFill>
                  <a:schemeClr val="bg1"/>
                </a:solidFill>
                <a:latin typeface="+mn-lt"/>
                <a:ea typeface="+mn-ea"/>
                <a:cs typeface="+mn-ea"/>
                <a:sym typeface="+mn-lt"/>
              </a:rPr>
              <a:t>直接复制你的内容到</a:t>
            </a:r>
            <a:r>
              <a:rPr lang="zh-CN" altLang="en-US" sz="1476" dirty="0" smtClean="0">
                <a:solidFill>
                  <a:schemeClr val="bg1"/>
                </a:solidFill>
                <a:latin typeface="+mn-lt"/>
                <a:ea typeface="+mn-ea"/>
                <a:cs typeface="+mn-ea"/>
                <a:sym typeface="+mn-lt"/>
              </a:rPr>
              <a:t>此</a:t>
            </a:r>
            <a:endParaRPr lang="en-US" altLang="zh-CN" sz="1476" dirty="0" smtClean="0">
              <a:solidFill>
                <a:schemeClr val="bg1"/>
              </a:solidFill>
              <a:latin typeface="+mn-lt"/>
              <a:ea typeface="+mn-ea"/>
              <a:cs typeface="+mn-ea"/>
              <a:sym typeface="+mn-lt"/>
            </a:endParaRPr>
          </a:p>
          <a:p>
            <a:endParaRPr lang="en-US" sz="949" dirty="0">
              <a:solidFill>
                <a:schemeClr val="bg1"/>
              </a:solidFill>
              <a:latin typeface="+mn-lt"/>
              <a:ea typeface="+mn-ea"/>
              <a:cs typeface="+mn-ea"/>
              <a:sym typeface="+mn-lt"/>
            </a:endParaRPr>
          </a:p>
          <a:p>
            <a:pPr>
              <a:lnSpc>
                <a:spcPct val="150000"/>
              </a:lnSpc>
            </a:pPr>
            <a:r>
              <a:rPr lang="zh-CN" altLang="en-US" sz="949" dirty="0">
                <a:solidFill>
                  <a:schemeClr val="bg1"/>
                </a:solidFill>
                <a:latin typeface="+mn-lt"/>
                <a:ea typeface="+mn-ea"/>
                <a:cs typeface="+mn-ea"/>
                <a:sym typeface="+mn-lt"/>
              </a:rPr>
              <a:t>请替换文字内容，修改文字内容，也可以直接复制你的内容到此。请替换文字内容，修改文字内容，也可以直接复制你的内容到此。</a:t>
            </a:r>
            <a:endParaRPr lang="en-US" sz="949" dirty="0">
              <a:solidFill>
                <a:schemeClr val="bg1"/>
              </a:solidFill>
              <a:latin typeface="+mn-lt"/>
              <a:ea typeface="+mn-ea"/>
              <a:cs typeface="+mn-ea"/>
              <a:sym typeface="+mn-lt"/>
            </a:endParaRPr>
          </a:p>
        </p:txBody>
      </p:sp>
      <p:sp>
        <p:nvSpPr>
          <p:cNvPr id="21" name="Rectangle 25"/>
          <p:cNvSpPr/>
          <p:nvPr/>
        </p:nvSpPr>
        <p:spPr>
          <a:xfrm>
            <a:off x="6662095" y="2392257"/>
            <a:ext cx="2439749" cy="1018677"/>
          </a:xfrm>
          <a:prstGeom prst="rect">
            <a:avLst/>
          </a:prstGeom>
        </p:spPr>
        <p:txBody>
          <a:bodyPr wrap="square" lIns="0" tIns="0" rIns="0" bIns="0">
            <a:spAutoFit/>
          </a:bodyPr>
          <a:lstStyle/>
          <a:p>
            <a:r>
              <a:rPr lang="zh-CN" altLang="en-US" sz="1399" dirty="0">
                <a:solidFill>
                  <a:schemeClr val="bg1"/>
                </a:solidFill>
                <a:latin typeface="+mn-lt"/>
                <a:ea typeface="+mn-ea"/>
                <a:cs typeface="+mn-ea"/>
                <a:sym typeface="+mn-lt"/>
              </a:rPr>
              <a:t>直接复制你的内容到</a:t>
            </a:r>
            <a:r>
              <a:rPr lang="zh-CN" altLang="en-US" sz="1399" dirty="0" smtClean="0">
                <a:solidFill>
                  <a:schemeClr val="bg1"/>
                </a:solidFill>
                <a:latin typeface="+mn-lt"/>
                <a:ea typeface="+mn-ea"/>
                <a:cs typeface="+mn-ea"/>
                <a:sym typeface="+mn-lt"/>
              </a:rPr>
              <a:t>此</a:t>
            </a:r>
            <a:endParaRPr lang="en-US" altLang="zh-CN" sz="1399" dirty="0" smtClean="0">
              <a:solidFill>
                <a:schemeClr val="bg1"/>
              </a:solidFill>
              <a:latin typeface="+mn-lt"/>
              <a:ea typeface="+mn-ea"/>
              <a:cs typeface="+mn-ea"/>
              <a:sym typeface="+mn-lt"/>
            </a:endParaRPr>
          </a:p>
          <a:p>
            <a:endParaRPr lang="en-US" sz="949" dirty="0">
              <a:solidFill>
                <a:schemeClr val="bg1"/>
              </a:solidFill>
              <a:latin typeface="+mn-lt"/>
              <a:ea typeface="+mn-ea"/>
              <a:cs typeface="+mn-ea"/>
              <a:sym typeface="+mn-lt"/>
            </a:endParaRPr>
          </a:p>
          <a:p>
            <a:pPr>
              <a:lnSpc>
                <a:spcPct val="150000"/>
              </a:lnSpc>
            </a:pPr>
            <a:r>
              <a:rPr lang="zh-CN" altLang="en-US" sz="949" dirty="0">
                <a:solidFill>
                  <a:schemeClr val="bg1"/>
                </a:solidFill>
                <a:latin typeface="+mn-lt"/>
                <a:ea typeface="+mn-ea"/>
                <a:cs typeface="+mn-ea"/>
                <a:sym typeface="+mn-lt"/>
              </a:rPr>
              <a:t>请替换文字内容，修改文字内容，也可以直接复制你的内容到此。请替换文字内容，修改文字内容，也可以直接复制你的内容到此。</a:t>
            </a:r>
            <a:endParaRPr lang="en-US" sz="949" dirty="0">
              <a:solidFill>
                <a:schemeClr val="bg1"/>
              </a:solidFill>
              <a:latin typeface="+mn-lt"/>
              <a:ea typeface="+mn-ea"/>
              <a:cs typeface="+mn-ea"/>
              <a:sym typeface="+mn-lt"/>
            </a:endParaRPr>
          </a:p>
        </p:txBody>
      </p:sp>
      <p:sp>
        <p:nvSpPr>
          <p:cNvPr id="23" name="Rectangle 25"/>
          <p:cNvSpPr/>
          <p:nvPr/>
        </p:nvSpPr>
        <p:spPr>
          <a:xfrm>
            <a:off x="9614683" y="4563838"/>
            <a:ext cx="2439749" cy="1030475"/>
          </a:xfrm>
          <a:prstGeom prst="rect">
            <a:avLst/>
          </a:prstGeom>
        </p:spPr>
        <p:txBody>
          <a:bodyPr wrap="square" lIns="0" tIns="0" rIns="0" bIns="0">
            <a:spAutoFit/>
          </a:bodyPr>
          <a:lstStyle/>
          <a:p>
            <a:r>
              <a:rPr lang="zh-CN" altLang="en-US" sz="1476" dirty="0">
                <a:solidFill>
                  <a:schemeClr val="bg1"/>
                </a:solidFill>
                <a:latin typeface="+mn-lt"/>
                <a:ea typeface="+mn-ea"/>
                <a:cs typeface="+mn-ea"/>
                <a:sym typeface="+mn-lt"/>
              </a:rPr>
              <a:t>直接复制你的内容到</a:t>
            </a:r>
            <a:r>
              <a:rPr lang="zh-CN" altLang="en-US" sz="1476" dirty="0" smtClean="0">
                <a:solidFill>
                  <a:schemeClr val="bg1"/>
                </a:solidFill>
                <a:latin typeface="+mn-lt"/>
                <a:ea typeface="+mn-ea"/>
                <a:cs typeface="+mn-ea"/>
                <a:sym typeface="+mn-lt"/>
              </a:rPr>
              <a:t>此</a:t>
            </a:r>
            <a:endParaRPr lang="en-US" altLang="zh-CN" sz="1476" dirty="0" smtClean="0">
              <a:solidFill>
                <a:schemeClr val="bg1"/>
              </a:solidFill>
              <a:latin typeface="+mn-lt"/>
              <a:ea typeface="+mn-ea"/>
              <a:cs typeface="+mn-ea"/>
              <a:sym typeface="+mn-lt"/>
            </a:endParaRPr>
          </a:p>
          <a:p>
            <a:endParaRPr lang="en-US" sz="949" dirty="0">
              <a:solidFill>
                <a:schemeClr val="bg1"/>
              </a:solidFill>
              <a:latin typeface="+mn-lt"/>
              <a:ea typeface="+mn-ea"/>
              <a:cs typeface="+mn-ea"/>
              <a:sym typeface="+mn-lt"/>
            </a:endParaRPr>
          </a:p>
          <a:p>
            <a:pPr>
              <a:lnSpc>
                <a:spcPct val="150000"/>
              </a:lnSpc>
            </a:pPr>
            <a:r>
              <a:rPr lang="zh-CN" altLang="en-US" sz="949" dirty="0">
                <a:solidFill>
                  <a:schemeClr val="bg1"/>
                </a:solidFill>
                <a:latin typeface="+mn-lt"/>
                <a:ea typeface="+mn-ea"/>
                <a:cs typeface="+mn-ea"/>
                <a:sym typeface="+mn-lt"/>
              </a:rPr>
              <a:t>请替换文字内容，修改文字内容，也可以直接复制你的内容到此。请替换文字内容，修改文字内容，也可以直接复制你的内容到此。</a:t>
            </a:r>
            <a:endParaRPr lang="en-US" sz="949" dirty="0">
              <a:solidFill>
                <a:schemeClr val="bg1"/>
              </a:solidFill>
              <a:latin typeface="+mn-lt"/>
              <a:ea typeface="+mn-ea"/>
              <a:cs typeface="+mn-ea"/>
              <a:sym typeface="+mn-lt"/>
            </a:endParaRPr>
          </a:p>
        </p:txBody>
      </p:sp>
      <p:sp>
        <p:nvSpPr>
          <p:cNvPr id="31" name="文本框 30"/>
          <p:cNvSpPr txBox="1"/>
          <p:nvPr/>
        </p:nvSpPr>
        <p:spPr>
          <a:xfrm>
            <a:off x="976827" y="268261"/>
            <a:ext cx="3148419" cy="553870"/>
          </a:xfrm>
          <a:prstGeom prst="rect">
            <a:avLst/>
          </a:prstGeom>
          <a:noFill/>
        </p:spPr>
        <p:txBody>
          <a:bodyPr wrap="square" lIns="0" tIns="0" rIns="0" bIns="0" rtlCol="0">
            <a:spAutoFit/>
          </a:bodyPr>
          <a:lstStyle/>
          <a:p>
            <a:pPr defTabSz="964020"/>
            <a:r>
              <a:rPr lang="zh-CN" altLang="en-US" sz="3599" b="1" dirty="0">
                <a:solidFill>
                  <a:schemeClr val="tx1">
                    <a:lumMod val="75000"/>
                    <a:lumOff val="25000"/>
                  </a:schemeClr>
                </a:solidFill>
                <a:latin typeface="+mn-lt"/>
                <a:ea typeface="+mn-ea"/>
                <a:cs typeface="+mn-ea"/>
                <a:sym typeface="+mn-lt"/>
              </a:rPr>
              <a:t>年度工作概述</a:t>
            </a:r>
          </a:p>
        </p:txBody>
      </p:sp>
      <p:sp>
        <p:nvSpPr>
          <p:cNvPr id="34" name="文本框 33"/>
          <p:cNvSpPr txBox="1"/>
          <p:nvPr/>
        </p:nvSpPr>
        <p:spPr>
          <a:xfrm>
            <a:off x="976829" y="776838"/>
            <a:ext cx="3315666" cy="215315"/>
          </a:xfrm>
          <a:prstGeom prst="rect">
            <a:avLst/>
          </a:prstGeom>
          <a:noFill/>
        </p:spPr>
        <p:txBody>
          <a:bodyPr wrap="square" lIns="0" tIns="0" rIns="0" bIns="0" rtlCol="0">
            <a:spAutoFit/>
          </a:bodyPr>
          <a:lstStyle/>
          <a:p>
            <a:pPr defTabSz="964020"/>
            <a:r>
              <a:rPr lang="en-US" altLang="zh-CN" sz="1399" dirty="0">
                <a:solidFill>
                  <a:schemeClr val="tx1">
                    <a:lumMod val="75000"/>
                    <a:lumOff val="25000"/>
                  </a:schemeClr>
                </a:solidFill>
                <a:latin typeface="+mn-lt"/>
                <a:ea typeface="+mn-ea"/>
                <a:cs typeface="+mn-ea"/>
                <a:sym typeface="+mn-lt"/>
              </a:rPr>
              <a:t>ADD RELATED TITLE WORDS</a:t>
            </a:r>
            <a:endParaRPr lang="zh-CN" altLang="en-US" sz="1399" dirty="0">
              <a:solidFill>
                <a:schemeClr val="tx1">
                  <a:lumMod val="75000"/>
                  <a:lumOff val="25000"/>
                </a:schemeClr>
              </a:solidFill>
              <a:latin typeface="+mn-lt"/>
              <a:ea typeface="+mn-ea"/>
              <a:cs typeface="+mn-ea"/>
              <a:sym typeface="+mn-lt"/>
            </a:endParaRPr>
          </a:p>
        </p:txBody>
      </p:sp>
      <p:sp>
        <p:nvSpPr>
          <p:cNvPr id="35" name="椭圆 34"/>
          <p:cNvSpPr/>
          <p:nvPr/>
        </p:nvSpPr>
        <p:spPr>
          <a:xfrm>
            <a:off x="417825" y="344455"/>
            <a:ext cx="410238" cy="410238"/>
          </a:xfrm>
          <a:prstGeom prst="ellipse">
            <a:avLst/>
          </a:prstGeom>
          <a:solidFill>
            <a:schemeClr val="accent1"/>
          </a:solidFill>
          <a:ln w="28575">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cs typeface="+mn-ea"/>
              <a:sym typeface="+mn-lt"/>
            </a:endParaRPr>
          </a:p>
        </p:txBody>
      </p:sp>
      <p:sp>
        <p:nvSpPr>
          <p:cNvPr id="36" name="椭圆 35"/>
          <p:cNvSpPr/>
          <p:nvPr/>
        </p:nvSpPr>
        <p:spPr>
          <a:xfrm flipV="1">
            <a:off x="694937" y="315041"/>
            <a:ext cx="119685" cy="119685"/>
          </a:xfrm>
          <a:prstGeom prst="ellipse">
            <a:avLst/>
          </a:prstGeom>
          <a:solidFill>
            <a:schemeClr val="bg1">
              <a:lumMod val="50000"/>
            </a:schemeClr>
          </a:solidFill>
          <a:ln w="12700">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cs typeface="+mn-ea"/>
              <a:sym typeface="+mn-lt"/>
            </a:endParaRPr>
          </a:p>
        </p:txBody>
      </p:sp>
    </p:spTree>
    <p:extLst>
      <p:ext uri="{BB962C8B-B14F-4D97-AF65-F5344CB8AC3E}">
        <p14:creationId xmlns:p14="http://schemas.microsoft.com/office/powerpoint/2010/main" val="1783723695"/>
      </p:ext>
    </p:extLst>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300"/>
                                        <p:tgtEl>
                                          <p:spTgt spid="2"/>
                                        </p:tgtEl>
                                      </p:cBhvr>
                                    </p:animEffect>
                                  </p:childTnLst>
                                </p:cTn>
                              </p:par>
                            </p:childTnLst>
                          </p:cTn>
                        </p:par>
                        <p:par>
                          <p:cTn id="8" fill="hold">
                            <p:stCondLst>
                              <p:cond delay="300"/>
                            </p:stCondLst>
                            <p:childTnLst>
                              <p:par>
                                <p:cTn id="9" presetID="10" presetClass="entr" presetSubtype="0" fill="hold" grpId="0" nodeType="afterEffect">
                                  <p:stCondLst>
                                    <p:cond delay="0"/>
                                  </p:stCondLst>
                                  <p:childTnLst>
                                    <p:set>
                                      <p:cBhvr>
                                        <p:cTn id="10" dur="1" fill="hold">
                                          <p:stCondLst>
                                            <p:cond delay="0"/>
                                          </p:stCondLst>
                                        </p:cTn>
                                        <p:tgtEl>
                                          <p:spTgt spid="26"/>
                                        </p:tgtEl>
                                        <p:attrNameLst>
                                          <p:attrName>style.visibility</p:attrName>
                                        </p:attrNameLst>
                                      </p:cBhvr>
                                      <p:to>
                                        <p:strVal val="visible"/>
                                      </p:to>
                                    </p:set>
                                    <p:animEffect transition="in" filter="fade">
                                      <p:cBhvr>
                                        <p:cTn id="11" dur="300"/>
                                        <p:tgtEl>
                                          <p:spTgt spid="26"/>
                                        </p:tgtEl>
                                      </p:cBhvr>
                                    </p:animEffect>
                                  </p:childTnLst>
                                </p:cTn>
                              </p:par>
                            </p:childTnLst>
                          </p:cTn>
                        </p:par>
                        <p:par>
                          <p:cTn id="12" fill="hold">
                            <p:stCondLst>
                              <p:cond delay="600"/>
                            </p:stCondLst>
                            <p:childTnLst>
                              <p:par>
                                <p:cTn id="13" presetID="10" presetClass="entr" presetSubtype="0" fill="hold" grpId="0" nodeType="afterEffect">
                                  <p:stCondLst>
                                    <p:cond delay="0"/>
                                  </p:stCondLst>
                                  <p:childTnLst>
                                    <p:set>
                                      <p:cBhvr>
                                        <p:cTn id="14" dur="1" fill="hold">
                                          <p:stCondLst>
                                            <p:cond delay="0"/>
                                          </p:stCondLst>
                                        </p:cTn>
                                        <p:tgtEl>
                                          <p:spTgt spid="18"/>
                                        </p:tgtEl>
                                        <p:attrNameLst>
                                          <p:attrName>style.visibility</p:attrName>
                                        </p:attrNameLst>
                                      </p:cBhvr>
                                      <p:to>
                                        <p:strVal val="visible"/>
                                      </p:to>
                                    </p:set>
                                    <p:animEffect transition="in" filter="fade">
                                      <p:cBhvr>
                                        <p:cTn id="15" dur="300"/>
                                        <p:tgtEl>
                                          <p:spTgt spid="18"/>
                                        </p:tgtEl>
                                      </p:cBhvr>
                                    </p:animEffect>
                                  </p:childTnLst>
                                </p:cTn>
                              </p:par>
                            </p:childTnLst>
                          </p:cTn>
                        </p:par>
                        <p:par>
                          <p:cTn id="16" fill="hold">
                            <p:stCondLst>
                              <p:cond delay="900"/>
                            </p:stCondLst>
                            <p:childTnLst>
                              <p:par>
                                <p:cTn id="17" presetID="10" presetClass="entr" presetSubtype="0" fill="hold" grpId="0" nodeType="afterEffect">
                                  <p:stCondLst>
                                    <p:cond delay="0"/>
                                  </p:stCondLst>
                                  <p:childTnLst>
                                    <p:set>
                                      <p:cBhvr>
                                        <p:cTn id="18" dur="1" fill="hold">
                                          <p:stCondLst>
                                            <p:cond delay="0"/>
                                          </p:stCondLst>
                                        </p:cTn>
                                        <p:tgtEl>
                                          <p:spTgt spid="19"/>
                                        </p:tgtEl>
                                        <p:attrNameLst>
                                          <p:attrName>style.visibility</p:attrName>
                                        </p:attrNameLst>
                                      </p:cBhvr>
                                      <p:to>
                                        <p:strVal val="visible"/>
                                      </p:to>
                                    </p:set>
                                    <p:animEffect transition="in" filter="fade">
                                      <p:cBhvr>
                                        <p:cTn id="19" dur="300"/>
                                        <p:tgtEl>
                                          <p:spTgt spid="19"/>
                                        </p:tgtEl>
                                      </p:cBhvr>
                                    </p:animEffect>
                                  </p:childTnLst>
                                </p:cTn>
                              </p:par>
                            </p:childTnLst>
                          </p:cTn>
                        </p:par>
                        <p:par>
                          <p:cTn id="20" fill="hold">
                            <p:stCondLst>
                              <p:cond delay="1200"/>
                            </p:stCondLst>
                            <p:childTnLst>
                              <p:par>
                                <p:cTn id="21" presetID="10" presetClass="entr" presetSubtype="0" fill="hold" grpId="0" nodeType="afterEffect">
                                  <p:stCondLst>
                                    <p:cond delay="0"/>
                                  </p:stCondLst>
                                  <p:childTnLst>
                                    <p:set>
                                      <p:cBhvr>
                                        <p:cTn id="22" dur="1" fill="hold">
                                          <p:stCondLst>
                                            <p:cond delay="0"/>
                                          </p:stCondLst>
                                        </p:cTn>
                                        <p:tgtEl>
                                          <p:spTgt spid="20"/>
                                        </p:tgtEl>
                                        <p:attrNameLst>
                                          <p:attrName>style.visibility</p:attrName>
                                        </p:attrNameLst>
                                      </p:cBhvr>
                                      <p:to>
                                        <p:strVal val="visible"/>
                                      </p:to>
                                    </p:set>
                                    <p:animEffect transition="in" filter="fade">
                                      <p:cBhvr>
                                        <p:cTn id="23" dur="300"/>
                                        <p:tgtEl>
                                          <p:spTgt spid="20"/>
                                        </p:tgtEl>
                                      </p:cBhvr>
                                    </p:animEffect>
                                  </p:childTnLst>
                                </p:cTn>
                              </p:par>
                            </p:childTnLst>
                          </p:cTn>
                        </p:par>
                        <p:par>
                          <p:cTn id="24" fill="hold">
                            <p:stCondLst>
                              <p:cond delay="1500"/>
                            </p:stCondLst>
                            <p:childTnLst>
                              <p:par>
                                <p:cTn id="25" presetID="10" presetClass="entr" presetSubtype="0" fill="hold" grpId="0" nodeType="afterEffect">
                                  <p:stCondLst>
                                    <p:cond delay="0"/>
                                  </p:stCondLst>
                                  <p:childTnLst>
                                    <p:set>
                                      <p:cBhvr>
                                        <p:cTn id="26" dur="1" fill="hold">
                                          <p:stCondLst>
                                            <p:cond delay="0"/>
                                          </p:stCondLst>
                                        </p:cTn>
                                        <p:tgtEl>
                                          <p:spTgt spid="21"/>
                                        </p:tgtEl>
                                        <p:attrNameLst>
                                          <p:attrName>style.visibility</p:attrName>
                                        </p:attrNameLst>
                                      </p:cBhvr>
                                      <p:to>
                                        <p:strVal val="visible"/>
                                      </p:to>
                                    </p:set>
                                    <p:animEffect transition="in" filter="fade">
                                      <p:cBhvr>
                                        <p:cTn id="27" dur="300"/>
                                        <p:tgtEl>
                                          <p:spTgt spid="21"/>
                                        </p:tgtEl>
                                      </p:cBhvr>
                                    </p:animEffect>
                                  </p:childTnLst>
                                </p:cTn>
                              </p:par>
                            </p:childTnLst>
                          </p:cTn>
                        </p:par>
                        <p:par>
                          <p:cTn id="28" fill="hold">
                            <p:stCondLst>
                              <p:cond delay="1800"/>
                            </p:stCondLst>
                            <p:childTnLst>
                              <p:par>
                                <p:cTn id="29" presetID="10" presetClass="entr" presetSubtype="0" fill="hold" grpId="0" nodeType="afterEffect">
                                  <p:stCondLst>
                                    <p:cond delay="0"/>
                                  </p:stCondLst>
                                  <p:childTnLst>
                                    <p:set>
                                      <p:cBhvr>
                                        <p:cTn id="30" dur="1" fill="hold">
                                          <p:stCondLst>
                                            <p:cond delay="0"/>
                                          </p:stCondLst>
                                        </p:cTn>
                                        <p:tgtEl>
                                          <p:spTgt spid="22"/>
                                        </p:tgtEl>
                                        <p:attrNameLst>
                                          <p:attrName>style.visibility</p:attrName>
                                        </p:attrNameLst>
                                      </p:cBhvr>
                                      <p:to>
                                        <p:strVal val="visible"/>
                                      </p:to>
                                    </p:set>
                                    <p:animEffect transition="in" filter="fade">
                                      <p:cBhvr>
                                        <p:cTn id="31" dur="300"/>
                                        <p:tgtEl>
                                          <p:spTgt spid="22"/>
                                        </p:tgtEl>
                                      </p:cBhvr>
                                    </p:animEffect>
                                  </p:childTnLst>
                                </p:cTn>
                              </p:par>
                            </p:childTnLst>
                          </p:cTn>
                        </p:par>
                        <p:par>
                          <p:cTn id="32" fill="hold">
                            <p:stCondLst>
                              <p:cond delay="2100"/>
                            </p:stCondLst>
                            <p:childTnLst>
                              <p:par>
                                <p:cTn id="33" presetID="10" presetClass="entr" presetSubtype="0" fill="hold" grpId="0" nodeType="afterEffect">
                                  <p:stCondLst>
                                    <p:cond delay="0"/>
                                  </p:stCondLst>
                                  <p:childTnLst>
                                    <p:set>
                                      <p:cBhvr>
                                        <p:cTn id="34" dur="1" fill="hold">
                                          <p:stCondLst>
                                            <p:cond delay="0"/>
                                          </p:stCondLst>
                                        </p:cTn>
                                        <p:tgtEl>
                                          <p:spTgt spid="23"/>
                                        </p:tgtEl>
                                        <p:attrNameLst>
                                          <p:attrName>style.visibility</p:attrName>
                                        </p:attrNameLst>
                                      </p:cBhvr>
                                      <p:to>
                                        <p:strVal val="visible"/>
                                      </p:to>
                                    </p:set>
                                    <p:animEffect transition="in" filter="fade">
                                      <p:cBhvr>
                                        <p:cTn id="35" dur="3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18" grpId="0" animBg="1"/>
      <p:bldP spid="20" grpId="0" animBg="1"/>
      <p:bldP spid="22" grpId="0" animBg="1"/>
      <p:bldP spid="26" grpId="0"/>
      <p:bldP spid="19" grpId="0"/>
      <p:bldP spid="21" grpId="0"/>
      <p:bldP spid="23"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p:cNvSpPr txBox="1"/>
          <p:nvPr/>
        </p:nvSpPr>
        <p:spPr>
          <a:xfrm>
            <a:off x="6657964" y="2095669"/>
            <a:ext cx="1538883" cy="308098"/>
          </a:xfrm>
          <a:prstGeom prst="rect">
            <a:avLst/>
          </a:prstGeom>
          <a:noFill/>
        </p:spPr>
        <p:txBody>
          <a:bodyPr wrap="none" lIns="0" tIns="0" rIns="0" bIns="0" rtlCol="0">
            <a:spAutoFit/>
          </a:bodyPr>
          <a:lstStyle/>
          <a:p>
            <a:r>
              <a:rPr lang="zh-CN" altLang="en-US" sz="2002" b="1" dirty="0" smtClean="0">
                <a:solidFill>
                  <a:schemeClr val="bg1">
                    <a:lumMod val="65000"/>
                  </a:schemeClr>
                </a:solidFill>
                <a:latin typeface="+mn-lt"/>
                <a:ea typeface="+mn-ea"/>
                <a:cs typeface="+mn-ea"/>
                <a:sym typeface="+mn-lt"/>
              </a:rPr>
              <a:t>点此替换文本</a:t>
            </a:r>
            <a:endParaRPr lang="en-US" sz="2002" b="1" dirty="0">
              <a:solidFill>
                <a:schemeClr val="bg1">
                  <a:lumMod val="65000"/>
                </a:schemeClr>
              </a:solidFill>
              <a:latin typeface="+mn-lt"/>
              <a:ea typeface="+mn-ea"/>
              <a:cs typeface="+mn-ea"/>
              <a:sym typeface="+mn-lt"/>
            </a:endParaRPr>
          </a:p>
        </p:txBody>
      </p:sp>
      <p:sp>
        <p:nvSpPr>
          <p:cNvPr id="19" name="TextBox 18"/>
          <p:cNvSpPr txBox="1"/>
          <p:nvPr/>
        </p:nvSpPr>
        <p:spPr>
          <a:xfrm>
            <a:off x="6657963" y="2677482"/>
            <a:ext cx="4268379" cy="584584"/>
          </a:xfrm>
          <a:prstGeom prst="rect">
            <a:avLst/>
          </a:prstGeom>
          <a:noFill/>
        </p:spPr>
        <p:txBody>
          <a:bodyPr wrap="square" lIns="0" tIns="0" rIns="0" bIns="0" rtlCol="0">
            <a:spAutoFit/>
          </a:bodyPr>
          <a:lstStyle/>
          <a:p>
            <a:pPr>
              <a:lnSpc>
                <a:spcPct val="150000"/>
              </a:lnSpc>
            </a:pPr>
            <a:r>
              <a:rPr lang="zh-CN" altLang="en-US" sz="844" dirty="0">
                <a:solidFill>
                  <a:schemeClr val="bg1">
                    <a:lumMod val="65000"/>
                  </a:schemeClr>
                </a:solidFill>
                <a:latin typeface="+mn-lt"/>
                <a:ea typeface="+mn-ea"/>
                <a:cs typeface="+mn-ea"/>
                <a:sym typeface="+mn-lt"/>
              </a:rPr>
              <a:t>请替换文字内容，修改文字内容，也可以直接复制你的内容到此。请替换文字内容，修改文字内容，也可以直接复制你的内容到此。请替换文字内容，修改文字内容，也可以直接复制你的内容到此。请替换文字内容，修改文字内容，也可以直接复制你的内容到此。</a:t>
            </a:r>
            <a:endParaRPr lang="en-US" altLang="zh-CN" sz="844" dirty="0">
              <a:solidFill>
                <a:schemeClr val="bg1">
                  <a:lumMod val="65000"/>
                </a:schemeClr>
              </a:solidFill>
              <a:latin typeface="+mn-lt"/>
              <a:ea typeface="+mn-ea"/>
              <a:cs typeface="+mn-ea"/>
              <a:sym typeface="+mn-lt"/>
            </a:endParaRPr>
          </a:p>
        </p:txBody>
      </p:sp>
      <p:sp>
        <p:nvSpPr>
          <p:cNvPr id="17" name="TextBox 16"/>
          <p:cNvSpPr txBox="1"/>
          <p:nvPr/>
        </p:nvSpPr>
        <p:spPr>
          <a:xfrm>
            <a:off x="4664210" y="4747495"/>
            <a:ext cx="1538883" cy="308098"/>
          </a:xfrm>
          <a:prstGeom prst="rect">
            <a:avLst/>
          </a:prstGeom>
          <a:noFill/>
        </p:spPr>
        <p:txBody>
          <a:bodyPr wrap="none" lIns="0" tIns="0" rIns="0" bIns="0" rtlCol="0">
            <a:spAutoFit/>
          </a:bodyPr>
          <a:lstStyle/>
          <a:p>
            <a:pPr algn="r"/>
            <a:r>
              <a:rPr lang="zh-CN" altLang="en-US" sz="2002" b="1" dirty="0" smtClean="0">
                <a:solidFill>
                  <a:schemeClr val="bg1">
                    <a:lumMod val="65000"/>
                  </a:schemeClr>
                </a:solidFill>
                <a:latin typeface="+mn-lt"/>
                <a:ea typeface="+mn-ea"/>
                <a:cs typeface="+mn-ea"/>
                <a:sym typeface="+mn-lt"/>
              </a:rPr>
              <a:t>点此替换文本</a:t>
            </a:r>
            <a:endParaRPr lang="en-US" sz="2002" b="1" dirty="0">
              <a:solidFill>
                <a:schemeClr val="bg1">
                  <a:lumMod val="65000"/>
                </a:schemeClr>
              </a:solidFill>
              <a:latin typeface="+mn-lt"/>
              <a:ea typeface="+mn-ea"/>
              <a:cs typeface="+mn-ea"/>
              <a:sym typeface="+mn-lt"/>
            </a:endParaRPr>
          </a:p>
        </p:txBody>
      </p:sp>
      <p:sp>
        <p:nvSpPr>
          <p:cNvPr id="20" name="TextBox 19"/>
          <p:cNvSpPr txBox="1"/>
          <p:nvPr/>
        </p:nvSpPr>
        <p:spPr>
          <a:xfrm>
            <a:off x="1932410" y="5329308"/>
            <a:ext cx="4270685" cy="584584"/>
          </a:xfrm>
          <a:prstGeom prst="rect">
            <a:avLst/>
          </a:prstGeom>
          <a:noFill/>
        </p:spPr>
        <p:txBody>
          <a:bodyPr wrap="square" lIns="0" tIns="0" rIns="0" bIns="0" rtlCol="0">
            <a:spAutoFit/>
          </a:bodyPr>
          <a:lstStyle/>
          <a:p>
            <a:pPr algn="r">
              <a:lnSpc>
                <a:spcPct val="150000"/>
              </a:lnSpc>
            </a:pPr>
            <a:r>
              <a:rPr lang="zh-CN" altLang="en-US" sz="844" dirty="0">
                <a:solidFill>
                  <a:schemeClr val="bg1">
                    <a:lumMod val="65000"/>
                  </a:schemeClr>
                </a:solidFill>
                <a:latin typeface="+mn-lt"/>
                <a:ea typeface="+mn-ea"/>
                <a:cs typeface="+mn-ea"/>
                <a:sym typeface="+mn-lt"/>
              </a:rPr>
              <a:t>请替换文字内容，修改文字内容，也可以直接复制你的内容到此。请替换文字内容，修改文字内容，也可以直接复制你的内容到此。请替换文字内容，修改文字内容，也可以直接复制你的内容到此。请替换文字内容，修改文字内容，也可以直接复制你的内容到此。</a:t>
            </a:r>
            <a:endParaRPr lang="en-US" altLang="zh-CN" sz="844" dirty="0">
              <a:solidFill>
                <a:schemeClr val="bg1">
                  <a:lumMod val="65000"/>
                </a:schemeClr>
              </a:solidFill>
              <a:latin typeface="+mn-lt"/>
              <a:ea typeface="+mn-ea"/>
              <a:cs typeface="+mn-ea"/>
              <a:sym typeface="+mn-lt"/>
            </a:endParaRPr>
          </a:p>
        </p:txBody>
      </p:sp>
      <p:pic>
        <p:nvPicPr>
          <p:cNvPr id="5" name="图片占位符 4"/>
          <p:cNvPicPr>
            <a:picLocks noGrp="1" noChangeAspect="1"/>
          </p:cNvPicPr>
          <p:nvPr>
            <p:ph type="pic" sz="quarter" idx="10"/>
          </p:nvPr>
        </p:nvPicPr>
        <p:blipFill>
          <a:blip r:embed="rId3" cstate="print">
            <a:extLst>
              <a:ext uri="{28A0092B-C50C-407E-A947-70E740481C1C}">
                <a14:useLocalDpi xmlns:a14="http://schemas.microsoft.com/office/drawing/2010/main" val="0"/>
              </a:ext>
            </a:extLst>
          </a:blip>
          <a:srcRect t="5771" b="5771"/>
          <a:stretch>
            <a:fillRect/>
          </a:stretch>
        </p:blipFill>
        <p:spPr/>
      </p:pic>
      <p:pic>
        <p:nvPicPr>
          <p:cNvPr id="4" name="图片占位符 3"/>
          <p:cNvPicPr>
            <a:picLocks noGrp="1" noChangeAspect="1"/>
          </p:cNvPicPr>
          <p:nvPr>
            <p:ph type="pic" sz="quarter" idx="11"/>
          </p:nvPr>
        </p:nvPicPr>
        <p:blipFill>
          <a:blip r:embed="rId4">
            <a:extLst>
              <a:ext uri="{28A0092B-C50C-407E-A947-70E740481C1C}">
                <a14:useLocalDpi xmlns:a14="http://schemas.microsoft.com/office/drawing/2010/main" val="0"/>
              </a:ext>
            </a:extLst>
          </a:blip>
          <a:srcRect t="1690" b="1690"/>
          <a:stretch>
            <a:fillRect/>
          </a:stretch>
        </p:blipFill>
        <p:spPr/>
      </p:pic>
      <p:sp>
        <p:nvSpPr>
          <p:cNvPr id="9" name="文本框 8"/>
          <p:cNvSpPr txBox="1"/>
          <p:nvPr/>
        </p:nvSpPr>
        <p:spPr>
          <a:xfrm>
            <a:off x="976827" y="268261"/>
            <a:ext cx="3148419" cy="553870"/>
          </a:xfrm>
          <a:prstGeom prst="rect">
            <a:avLst/>
          </a:prstGeom>
          <a:noFill/>
        </p:spPr>
        <p:txBody>
          <a:bodyPr wrap="square" lIns="0" tIns="0" rIns="0" bIns="0" rtlCol="0">
            <a:spAutoFit/>
          </a:bodyPr>
          <a:lstStyle/>
          <a:p>
            <a:pPr defTabSz="964020"/>
            <a:r>
              <a:rPr lang="zh-CN" altLang="en-US" sz="3599" b="1" dirty="0">
                <a:solidFill>
                  <a:schemeClr val="tx1">
                    <a:lumMod val="75000"/>
                    <a:lumOff val="25000"/>
                  </a:schemeClr>
                </a:solidFill>
                <a:latin typeface="+mn-lt"/>
                <a:ea typeface="+mn-ea"/>
                <a:cs typeface="+mn-ea"/>
                <a:sym typeface="+mn-lt"/>
              </a:rPr>
              <a:t>年度工作概述</a:t>
            </a:r>
          </a:p>
        </p:txBody>
      </p:sp>
      <p:sp>
        <p:nvSpPr>
          <p:cNvPr id="10" name="文本框 9"/>
          <p:cNvSpPr txBox="1"/>
          <p:nvPr/>
        </p:nvSpPr>
        <p:spPr>
          <a:xfrm>
            <a:off x="976829" y="776838"/>
            <a:ext cx="3315666" cy="215315"/>
          </a:xfrm>
          <a:prstGeom prst="rect">
            <a:avLst/>
          </a:prstGeom>
          <a:noFill/>
        </p:spPr>
        <p:txBody>
          <a:bodyPr wrap="square" lIns="0" tIns="0" rIns="0" bIns="0" rtlCol="0">
            <a:spAutoFit/>
          </a:bodyPr>
          <a:lstStyle/>
          <a:p>
            <a:pPr defTabSz="964020"/>
            <a:r>
              <a:rPr lang="en-US" altLang="zh-CN" sz="1399" dirty="0">
                <a:solidFill>
                  <a:schemeClr val="tx1">
                    <a:lumMod val="75000"/>
                    <a:lumOff val="25000"/>
                  </a:schemeClr>
                </a:solidFill>
                <a:latin typeface="+mn-lt"/>
                <a:ea typeface="+mn-ea"/>
                <a:cs typeface="+mn-ea"/>
                <a:sym typeface="+mn-lt"/>
              </a:rPr>
              <a:t>ADD RELATED TITLE WORDS</a:t>
            </a:r>
            <a:endParaRPr lang="zh-CN" altLang="en-US" sz="1399" dirty="0">
              <a:solidFill>
                <a:schemeClr val="tx1">
                  <a:lumMod val="75000"/>
                  <a:lumOff val="25000"/>
                </a:schemeClr>
              </a:solidFill>
              <a:latin typeface="+mn-lt"/>
              <a:ea typeface="+mn-ea"/>
              <a:cs typeface="+mn-ea"/>
              <a:sym typeface="+mn-lt"/>
            </a:endParaRPr>
          </a:p>
        </p:txBody>
      </p:sp>
      <p:sp>
        <p:nvSpPr>
          <p:cNvPr id="11" name="椭圆 10"/>
          <p:cNvSpPr/>
          <p:nvPr/>
        </p:nvSpPr>
        <p:spPr>
          <a:xfrm>
            <a:off x="417825" y="344455"/>
            <a:ext cx="410238" cy="410238"/>
          </a:xfrm>
          <a:prstGeom prst="ellipse">
            <a:avLst/>
          </a:prstGeom>
          <a:solidFill>
            <a:schemeClr val="accent1"/>
          </a:solidFill>
          <a:ln w="28575">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cs typeface="+mn-ea"/>
              <a:sym typeface="+mn-lt"/>
            </a:endParaRPr>
          </a:p>
        </p:txBody>
      </p:sp>
      <p:sp>
        <p:nvSpPr>
          <p:cNvPr id="12" name="椭圆 11"/>
          <p:cNvSpPr/>
          <p:nvPr/>
        </p:nvSpPr>
        <p:spPr>
          <a:xfrm flipV="1">
            <a:off x="694937" y="315041"/>
            <a:ext cx="119685" cy="119685"/>
          </a:xfrm>
          <a:prstGeom prst="ellipse">
            <a:avLst/>
          </a:prstGeom>
          <a:solidFill>
            <a:schemeClr val="bg1">
              <a:lumMod val="50000"/>
            </a:schemeClr>
          </a:solidFill>
          <a:ln w="12700">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cs typeface="+mn-ea"/>
              <a:sym typeface="+mn-lt"/>
            </a:endParaRPr>
          </a:p>
        </p:txBody>
      </p:sp>
    </p:spTree>
    <p:extLst>
      <p:ext uri="{BB962C8B-B14F-4D97-AF65-F5344CB8AC3E}">
        <p14:creationId xmlns:p14="http://schemas.microsoft.com/office/powerpoint/2010/main" val="4165185956"/>
      </p:ext>
    </p:extLst>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additive="base">
                                        <p:cTn id="7" dur="500" fill="hold"/>
                                        <p:tgtEl>
                                          <p:spTgt spid="17"/>
                                        </p:tgtEl>
                                        <p:attrNameLst>
                                          <p:attrName>ppt_x</p:attrName>
                                        </p:attrNameLst>
                                      </p:cBhvr>
                                      <p:tavLst>
                                        <p:tav tm="0">
                                          <p:val>
                                            <p:strVal val="0-#ppt_w/2"/>
                                          </p:val>
                                        </p:tav>
                                        <p:tav tm="100000">
                                          <p:val>
                                            <p:strVal val="#ppt_x"/>
                                          </p:val>
                                        </p:tav>
                                      </p:tavLst>
                                    </p:anim>
                                    <p:anim calcmode="lin" valueType="num">
                                      <p:cBhvr additive="base">
                                        <p:cTn id="8" dur="500" fill="hold"/>
                                        <p:tgtEl>
                                          <p:spTgt spid="17"/>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stCondLst>
                                    <p:cond delay="250"/>
                                  </p:stCondLst>
                                  <p:childTnLst>
                                    <p:set>
                                      <p:cBhvr>
                                        <p:cTn id="10" dur="1" fill="hold">
                                          <p:stCondLst>
                                            <p:cond delay="0"/>
                                          </p:stCondLst>
                                        </p:cTn>
                                        <p:tgtEl>
                                          <p:spTgt spid="8"/>
                                        </p:tgtEl>
                                        <p:attrNameLst>
                                          <p:attrName>style.visibility</p:attrName>
                                        </p:attrNameLst>
                                      </p:cBhvr>
                                      <p:to>
                                        <p:strVal val="visible"/>
                                      </p:to>
                                    </p:set>
                                    <p:anim calcmode="lin" valueType="num">
                                      <p:cBhvr additive="base">
                                        <p:cTn id="11" dur="500" fill="hold"/>
                                        <p:tgtEl>
                                          <p:spTgt spid="8"/>
                                        </p:tgtEl>
                                        <p:attrNameLst>
                                          <p:attrName>ppt_x</p:attrName>
                                        </p:attrNameLst>
                                      </p:cBhvr>
                                      <p:tavLst>
                                        <p:tav tm="0">
                                          <p:val>
                                            <p:strVal val="1+#ppt_w/2"/>
                                          </p:val>
                                        </p:tav>
                                        <p:tav tm="100000">
                                          <p:val>
                                            <p:strVal val="#ppt_x"/>
                                          </p:val>
                                        </p:tav>
                                      </p:tavLst>
                                    </p:anim>
                                    <p:anim calcmode="lin" valueType="num">
                                      <p:cBhvr additive="base">
                                        <p:cTn id="12" dur="500" fill="hold"/>
                                        <p:tgtEl>
                                          <p:spTgt spid="8"/>
                                        </p:tgtEl>
                                        <p:attrNameLst>
                                          <p:attrName>ppt_y</p:attrName>
                                        </p:attrNameLst>
                                      </p:cBhvr>
                                      <p:tavLst>
                                        <p:tav tm="0">
                                          <p:val>
                                            <p:strVal val="#ppt_y"/>
                                          </p:val>
                                        </p:tav>
                                        <p:tav tm="100000">
                                          <p:val>
                                            <p:strVal val="#ppt_y"/>
                                          </p:val>
                                        </p:tav>
                                      </p:tavLst>
                                    </p:anim>
                                  </p:childTnLst>
                                </p:cTn>
                              </p:par>
                              <p:par>
                                <p:cTn id="13" presetID="22" presetClass="entr" presetSubtype="4" fill="hold" grpId="0" nodeType="withEffect">
                                  <p:stCondLst>
                                    <p:cond delay="250"/>
                                  </p:stCondLst>
                                  <p:childTnLst>
                                    <p:set>
                                      <p:cBhvr>
                                        <p:cTn id="14" dur="1" fill="hold">
                                          <p:stCondLst>
                                            <p:cond delay="0"/>
                                          </p:stCondLst>
                                        </p:cTn>
                                        <p:tgtEl>
                                          <p:spTgt spid="19"/>
                                        </p:tgtEl>
                                        <p:attrNameLst>
                                          <p:attrName>style.visibility</p:attrName>
                                        </p:attrNameLst>
                                      </p:cBhvr>
                                      <p:to>
                                        <p:strVal val="visible"/>
                                      </p:to>
                                    </p:set>
                                    <p:animEffect transition="in" filter="wipe(down)">
                                      <p:cBhvr>
                                        <p:cTn id="15" dur="500"/>
                                        <p:tgtEl>
                                          <p:spTgt spid="19"/>
                                        </p:tgtEl>
                                      </p:cBhvr>
                                    </p:animEffect>
                                  </p:childTnLst>
                                </p:cTn>
                              </p:par>
                              <p:par>
                                <p:cTn id="16" presetID="22" presetClass="entr" presetSubtype="4" fill="hold" grpId="0" nodeType="withEffect">
                                  <p:stCondLst>
                                    <p:cond delay="250"/>
                                  </p:stCondLst>
                                  <p:childTnLst>
                                    <p:set>
                                      <p:cBhvr>
                                        <p:cTn id="17" dur="1" fill="hold">
                                          <p:stCondLst>
                                            <p:cond delay="0"/>
                                          </p:stCondLst>
                                        </p:cTn>
                                        <p:tgtEl>
                                          <p:spTgt spid="20"/>
                                        </p:tgtEl>
                                        <p:attrNameLst>
                                          <p:attrName>style.visibility</p:attrName>
                                        </p:attrNameLst>
                                      </p:cBhvr>
                                      <p:to>
                                        <p:strVal val="visible"/>
                                      </p:to>
                                    </p:set>
                                    <p:animEffect transition="in" filter="wipe(down)">
                                      <p:cBhvr>
                                        <p:cTn id="18"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9" grpId="0"/>
      <p:bldP spid="17" grpId="0"/>
      <p:bldP spid="20"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 name="Oval 94"/>
          <p:cNvSpPr>
            <a:spLocks noChangeArrowheads="1"/>
          </p:cNvSpPr>
          <p:nvPr/>
        </p:nvSpPr>
        <p:spPr bwMode="auto">
          <a:xfrm>
            <a:off x="1051806" y="2721218"/>
            <a:ext cx="568734" cy="568734"/>
          </a:xfrm>
          <a:prstGeom prst="ellipse">
            <a:avLst/>
          </a:prstGeom>
          <a:solidFill>
            <a:schemeClr val="accent1"/>
          </a:solidFill>
          <a:ln>
            <a:noFill/>
          </a:ln>
        </p:spPr>
        <p:txBody>
          <a:bodyPr vert="horz" wrap="square" lIns="96435" tIns="48218" rIns="96435" bIns="48218" numCol="1" anchor="t" anchorCtr="0" compatLnSpc="1"/>
          <a:lstStyle/>
          <a:p>
            <a:endParaRPr lang="en-US">
              <a:latin typeface="+mn-lt"/>
              <a:ea typeface="+mn-ea"/>
              <a:cs typeface="+mn-ea"/>
              <a:sym typeface="+mn-lt"/>
            </a:endParaRPr>
          </a:p>
        </p:txBody>
      </p:sp>
      <p:sp>
        <p:nvSpPr>
          <p:cNvPr id="67" name="Content Placeholder 2"/>
          <p:cNvSpPr txBox="1"/>
          <p:nvPr/>
        </p:nvSpPr>
        <p:spPr>
          <a:xfrm>
            <a:off x="1808354" y="2461617"/>
            <a:ext cx="2489661" cy="1055756"/>
          </a:xfrm>
          <a:prstGeom prst="rect">
            <a:avLst/>
          </a:prstGeom>
        </p:spPr>
        <p:txBody>
          <a:bodyPr vert="horz" lIns="96435" tIns="48218" rIns="96435" bIns="48218" rtlCol="0">
            <a:no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r>
              <a:rPr lang="zh-CN" altLang="en-US" sz="1266" b="1" dirty="0" smtClean="0">
                <a:solidFill>
                  <a:schemeClr val="accent1"/>
                </a:solidFill>
                <a:cs typeface="+mn-ea"/>
                <a:sym typeface="+mn-lt"/>
              </a:rPr>
              <a:t>点此替换文本</a:t>
            </a:r>
            <a:endParaRPr lang="en-US" altLang="zh-CN" sz="1266" b="1" dirty="0" smtClean="0">
              <a:solidFill>
                <a:schemeClr val="accent1"/>
              </a:solidFill>
              <a:cs typeface="+mn-ea"/>
              <a:sym typeface="+mn-lt"/>
            </a:endParaRPr>
          </a:p>
          <a:p>
            <a:pPr marL="0" indent="0">
              <a:buNone/>
            </a:pPr>
            <a:r>
              <a:rPr lang="en-US" sz="949" dirty="0" smtClean="0">
                <a:cs typeface="+mn-ea"/>
                <a:sym typeface="+mn-lt"/>
              </a:rPr>
              <a:t>Lorem </a:t>
            </a:r>
            <a:r>
              <a:rPr lang="en-US" sz="949" dirty="0">
                <a:cs typeface="+mn-ea"/>
                <a:sym typeface="+mn-lt"/>
              </a:rPr>
              <a:t>ipsum dolor sit amet, consectetur adipiscing elit. Curabitur elementum posuere pretium. Quisque nibh dolor, dignissim ac dignissim ut, luctus ac urna. Aliquam aliquet non massa </a:t>
            </a:r>
            <a:r>
              <a:rPr lang="en-US" sz="949" dirty="0" err="1">
                <a:cs typeface="+mn-ea"/>
                <a:sym typeface="+mn-lt"/>
              </a:rPr>
              <a:t>quis</a:t>
            </a:r>
            <a:r>
              <a:rPr lang="en-US" sz="949" dirty="0">
                <a:cs typeface="+mn-ea"/>
                <a:sym typeface="+mn-lt"/>
              </a:rPr>
              <a:t> </a:t>
            </a:r>
            <a:r>
              <a:rPr lang="en-US" sz="949" dirty="0" err="1">
                <a:cs typeface="+mn-ea"/>
                <a:sym typeface="+mn-lt"/>
              </a:rPr>
              <a:t>tincidunt</a:t>
            </a:r>
            <a:r>
              <a:rPr lang="en-US" sz="949" dirty="0">
                <a:cs typeface="+mn-ea"/>
                <a:sym typeface="+mn-lt"/>
              </a:rPr>
              <a:t>.</a:t>
            </a:r>
          </a:p>
        </p:txBody>
      </p:sp>
      <p:sp>
        <p:nvSpPr>
          <p:cNvPr id="63" name="Oval 94"/>
          <p:cNvSpPr>
            <a:spLocks noChangeArrowheads="1"/>
          </p:cNvSpPr>
          <p:nvPr/>
        </p:nvSpPr>
        <p:spPr bwMode="auto">
          <a:xfrm>
            <a:off x="4825363" y="2721218"/>
            <a:ext cx="568734" cy="568734"/>
          </a:xfrm>
          <a:prstGeom prst="ellipse">
            <a:avLst/>
          </a:prstGeom>
          <a:solidFill>
            <a:schemeClr val="accent2"/>
          </a:solidFill>
          <a:ln>
            <a:noFill/>
          </a:ln>
        </p:spPr>
        <p:txBody>
          <a:bodyPr vert="horz" wrap="square" lIns="96435" tIns="48218" rIns="96435" bIns="48218" numCol="1" anchor="t" anchorCtr="0" compatLnSpc="1"/>
          <a:lstStyle/>
          <a:p>
            <a:endParaRPr lang="en-US">
              <a:latin typeface="+mn-lt"/>
              <a:ea typeface="+mn-ea"/>
              <a:cs typeface="+mn-ea"/>
              <a:sym typeface="+mn-lt"/>
            </a:endParaRPr>
          </a:p>
        </p:txBody>
      </p:sp>
      <p:sp>
        <p:nvSpPr>
          <p:cNvPr id="64" name="Content Placeholder 2"/>
          <p:cNvSpPr txBox="1"/>
          <p:nvPr/>
        </p:nvSpPr>
        <p:spPr>
          <a:xfrm>
            <a:off x="5581911" y="2461617"/>
            <a:ext cx="2489661" cy="1055756"/>
          </a:xfrm>
          <a:prstGeom prst="rect">
            <a:avLst/>
          </a:prstGeom>
        </p:spPr>
        <p:txBody>
          <a:bodyPr vert="horz" lIns="96435" tIns="48218" rIns="96435" bIns="48218" rtlCol="0">
            <a:no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r>
              <a:rPr lang="zh-CN" altLang="en-US" sz="1266" b="1" dirty="0" smtClean="0">
                <a:solidFill>
                  <a:schemeClr val="accent2"/>
                </a:solidFill>
                <a:cs typeface="+mn-ea"/>
                <a:sym typeface="+mn-lt"/>
              </a:rPr>
              <a:t>点此替换文本</a:t>
            </a:r>
            <a:endParaRPr lang="en-US" altLang="zh-CN" sz="1266" b="1" dirty="0" smtClean="0">
              <a:solidFill>
                <a:schemeClr val="accent2"/>
              </a:solidFill>
              <a:cs typeface="+mn-ea"/>
              <a:sym typeface="+mn-lt"/>
            </a:endParaRPr>
          </a:p>
          <a:p>
            <a:pPr marL="0" indent="0">
              <a:buNone/>
            </a:pPr>
            <a:r>
              <a:rPr lang="en-US" sz="949" dirty="0" smtClean="0">
                <a:cs typeface="+mn-ea"/>
                <a:sym typeface="+mn-lt"/>
              </a:rPr>
              <a:t>Lorem </a:t>
            </a:r>
            <a:r>
              <a:rPr lang="en-US" sz="949" dirty="0">
                <a:cs typeface="+mn-ea"/>
                <a:sym typeface="+mn-lt"/>
              </a:rPr>
              <a:t>ipsum dolor sit amet, consectetur adipiscing elit. Curabitur elementum posuere pretium. Quisque nibh dolor, dignissim ac dignissim ut, luctus ac urna. Aliquam aliquet non massa </a:t>
            </a:r>
            <a:r>
              <a:rPr lang="en-US" sz="949" dirty="0" err="1">
                <a:cs typeface="+mn-ea"/>
                <a:sym typeface="+mn-lt"/>
              </a:rPr>
              <a:t>quis</a:t>
            </a:r>
            <a:r>
              <a:rPr lang="en-US" sz="949" dirty="0">
                <a:cs typeface="+mn-ea"/>
                <a:sym typeface="+mn-lt"/>
              </a:rPr>
              <a:t> </a:t>
            </a:r>
            <a:r>
              <a:rPr lang="en-US" sz="949" dirty="0" err="1">
                <a:cs typeface="+mn-ea"/>
                <a:sym typeface="+mn-lt"/>
              </a:rPr>
              <a:t>tincidunt</a:t>
            </a:r>
            <a:r>
              <a:rPr lang="en-US" sz="949" dirty="0">
                <a:cs typeface="+mn-ea"/>
                <a:sym typeface="+mn-lt"/>
              </a:rPr>
              <a:t>.</a:t>
            </a:r>
          </a:p>
        </p:txBody>
      </p:sp>
      <p:sp>
        <p:nvSpPr>
          <p:cNvPr id="60" name="Oval 94"/>
          <p:cNvSpPr>
            <a:spLocks noChangeArrowheads="1"/>
          </p:cNvSpPr>
          <p:nvPr/>
        </p:nvSpPr>
        <p:spPr bwMode="auto">
          <a:xfrm>
            <a:off x="8598920" y="2721218"/>
            <a:ext cx="568734" cy="568734"/>
          </a:xfrm>
          <a:prstGeom prst="ellipse">
            <a:avLst/>
          </a:prstGeom>
          <a:solidFill>
            <a:schemeClr val="accent3"/>
          </a:solidFill>
          <a:ln>
            <a:noFill/>
          </a:ln>
        </p:spPr>
        <p:txBody>
          <a:bodyPr vert="horz" wrap="square" lIns="96435" tIns="48218" rIns="96435" bIns="48218" numCol="1" anchor="t" anchorCtr="0" compatLnSpc="1"/>
          <a:lstStyle/>
          <a:p>
            <a:endParaRPr lang="en-US">
              <a:latin typeface="+mn-lt"/>
              <a:ea typeface="+mn-ea"/>
              <a:cs typeface="+mn-ea"/>
              <a:sym typeface="+mn-lt"/>
            </a:endParaRPr>
          </a:p>
        </p:txBody>
      </p:sp>
      <p:sp>
        <p:nvSpPr>
          <p:cNvPr id="61" name="Content Placeholder 2"/>
          <p:cNvSpPr txBox="1"/>
          <p:nvPr/>
        </p:nvSpPr>
        <p:spPr>
          <a:xfrm>
            <a:off x="9355469" y="2461617"/>
            <a:ext cx="2489661" cy="1055756"/>
          </a:xfrm>
          <a:prstGeom prst="rect">
            <a:avLst/>
          </a:prstGeom>
        </p:spPr>
        <p:txBody>
          <a:bodyPr vert="horz" lIns="96435" tIns="48218" rIns="96435" bIns="48218" rtlCol="0">
            <a:no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r>
              <a:rPr lang="zh-CN" altLang="en-US" sz="1266" b="1" dirty="0" smtClean="0">
                <a:solidFill>
                  <a:schemeClr val="accent3"/>
                </a:solidFill>
                <a:cs typeface="+mn-ea"/>
                <a:sym typeface="+mn-lt"/>
              </a:rPr>
              <a:t>点此替换文本</a:t>
            </a:r>
            <a:endParaRPr lang="en-US" altLang="zh-CN" sz="1266" b="1" dirty="0" smtClean="0">
              <a:solidFill>
                <a:schemeClr val="accent3"/>
              </a:solidFill>
              <a:cs typeface="+mn-ea"/>
              <a:sym typeface="+mn-lt"/>
            </a:endParaRPr>
          </a:p>
          <a:p>
            <a:pPr marL="0" indent="0">
              <a:buNone/>
            </a:pPr>
            <a:r>
              <a:rPr lang="en-US" sz="949" dirty="0" smtClean="0">
                <a:cs typeface="+mn-ea"/>
                <a:sym typeface="+mn-lt"/>
              </a:rPr>
              <a:t>Lorem </a:t>
            </a:r>
            <a:r>
              <a:rPr lang="en-US" sz="949" dirty="0">
                <a:cs typeface="+mn-ea"/>
                <a:sym typeface="+mn-lt"/>
              </a:rPr>
              <a:t>ipsum dolor sit amet, consectetur adipiscing elit. Curabitur elementum posuere pretium. Quisque nibh dolor, dignissim ac dignissim ut, luctus ac urna. Aliquam aliquet non massa </a:t>
            </a:r>
            <a:r>
              <a:rPr lang="en-US" sz="949" dirty="0" err="1">
                <a:cs typeface="+mn-ea"/>
                <a:sym typeface="+mn-lt"/>
              </a:rPr>
              <a:t>quis</a:t>
            </a:r>
            <a:r>
              <a:rPr lang="en-US" sz="949" dirty="0">
                <a:cs typeface="+mn-ea"/>
                <a:sym typeface="+mn-lt"/>
              </a:rPr>
              <a:t> </a:t>
            </a:r>
            <a:r>
              <a:rPr lang="en-US" sz="949" dirty="0" err="1">
                <a:cs typeface="+mn-ea"/>
                <a:sym typeface="+mn-lt"/>
              </a:rPr>
              <a:t>tincidunt</a:t>
            </a:r>
            <a:r>
              <a:rPr lang="en-US" sz="949" dirty="0">
                <a:cs typeface="+mn-ea"/>
                <a:sym typeface="+mn-lt"/>
              </a:rPr>
              <a:t>.</a:t>
            </a:r>
          </a:p>
        </p:txBody>
      </p:sp>
      <p:sp>
        <p:nvSpPr>
          <p:cNvPr id="62" name="Freeform 27"/>
          <p:cNvSpPr>
            <a:spLocks noEditPoints="1"/>
          </p:cNvSpPr>
          <p:nvPr/>
        </p:nvSpPr>
        <p:spPr bwMode="auto">
          <a:xfrm>
            <a:off x="8710549" y="2821071"/>
            <a:ext cx="345476" cy="378656"/>
          </a:xfrm>
          <a:custGeom>
            <a:avLst/>
            <a:gdLst>
              <a:gd name="T0" fmla="*/ 80 w 160"/>
              <a:gd name="T1" fmla="*/ 100 h 176"/>
              <a:gd name="T2" fmla="*/ 56 w 160"/>
              <a:gd name="T3" fmla="*/ 124 h 176"/>
              <a:gd name="T4" fmla="*/ 64 w 160"/>
              <a:gd name="T5" fmla="*/ 168 h 176"/>
              <a:gd name="T6" fmla="*/ 72 w 160"/>
              <a:gd name="T7" fmla="*/ 176 h 176"/>
              <a:gd name="T8" fmla="*/ 88 w 160"/>
              <a:gd name="T9" fmla="*/ 176 h 176"/>
              <a:gd name="T10" fmla="*/ 96 w 160"/>
              <a:gd name="T11" fmla="*/ 168 h 176"/>
              <a:gd name="T12" fmla="*/ 104 w 160"/>
              <a:gd name="T13" fmla="*/ 124 h 176"/>
              <a:gd name="T14" fmla="*/ 80 w 160"/>
              <a:gd name="T15" fmla="*/ 100 h 176"/>
              <a:gd name="T16" fmla="*/ 89 w 160"/>
              <a:gd name="T17" fmla="*/ 164 h 176"/>
              <a:gd name="T18" fmla="*/ 86 w 160"/>
              <a:gd name="T19" fmla="*/ 168 h 176"/>
              <a:gd name="T20" fmla="*/ 74 w 160"/>
              <a:gd name="T21" fmla="*/ 168 h 176"/>
              <a:gd name="T22" fmla="*/ 71 w 160"/>
              <a:gd name="T23" fmla="*/ 164 h 176"/>
              <a:gd name="T24" fmla="*/ 64 w 160"/>
              <a:gd name="T25" fmla="*/ 124 h 176"/>
              <a:gd name="T26" fmla="*/ 80 w 160"/>
              <a:gd name="T27" fmla="*/ 108 h 176"/>
              <a:gd name="T28" fmla="*/ 96 w 160"/>
              <a:gd name="T29" fmla="*/ 124 h 176"/>
              <a:gd name="T30" fmla="*/ 89 w 160"/>
              <a:gd name="T31" fmla="*/ 164 h 176"/>
              <a:gd name="T32" fmla="*/ 80 w 160"/>
              <a:gd name="T33" fmla="*/ 92 h 176"/>
              <a:gd name="T34" fmla="*/ 100 w 160"/>
              <a:gd name="T35" fmla="*/ 72 h 176"/>
              <a:gd name="T36" fmla="*/ 80 w 160"/>
              <a:gd name="T37" fmla="*/ 52 h 176"/>
              <a:gd name="T38" fmla="*/ 60 w 160"/>
              <a:gd name="T39" fmla="*/ 72 h 176"/>
              <a:gd name="T40" fmla="*/ 80 w 160"/>
              <a:gd name="T41" fmla="*/ 92 h 176"/>
              <a:gd name="T42" fmla="*/ 80 w 160"/>
              <a:gd name="T43" fmla="*/ 60 h 176"/>
              <a:gd name="T44" fmla="*/ 92 w 160"/>
              <a:gd name="T45" fmla="*/ 72 h 176"/>
              <a:gd name="T46" fmla="*/ 80 w 160"/>
              <a:gd name="T47" fmla="*/ 84 h 176"/>
              <a:gd name="T48" fmla="*/ 68 w 160"/>
              <a:gd name="T49" fmla="*/ 72 h 176"/>
              <a:gd name="T50" fmla="*/ 80 w 160"/>
              <a:gd name="T51" fmla="*/ 60 h 176"/>
              <a:gd name="T52" fmla="*/ 80 w 160"/>
              <a:gd name="T53" fmla="*/ 0 h 176"/>
              <a:gd name="T54" fmla="*/ 0 w 160"/>
              <a:gd name="T55" fmla="*/ 80 h 176"/>
              <a:gd name="T56" fmla="*/ 52 w 160"/>
              <a:gd name="T57" fmla="*/ 155 h 176"/>
              <a:gd name="T58" fmla="*/ 50 w 160"/>
              <a:gd name="T59" fmla="*/ 145 h 176"/>
              <a:gd name="T60" fmla="*/ 8 w 160"/>
              <a:gd name="T61" fmla="*/ 80 h 176"/>
              <a:gd name="T62" fmla="*/ 80 w 160"/>
              <a:gd name="T63" fmla="*/ 8 h 176"/>
              <a:gd name="T64" fmla="*/ 152 w 160"/>
              <a:gd name="T65" fmla="*/ 80 h 176"/>
              <a:gd name="T66" fmla="*/ 110 w 160"/>
              <a:gd name="T67" fmla="*/ 145 h 176"/>
              <a:gd name="T68" fmla="*/ 109 w 160"/>
              <a:gd name="T69" fmla="*/ 155 h 176"/>
              <a:gd name="T70" fmla="*/ 160 w 160"/>
              <a:gd name="T71" fmla="*/ 80 h 176"/>
              <a:gd name="T72" fmla="*/ 80 w 160"/>
              <a:gd name="T73" fmla="*/ 0 h 176"/>
              <a:gd name="T74" fmla="*/ 106 w 160"/>
              <a:gd name="T75" fmla="*/ 103 h 176"/>
              <a:gd name="T76" fmla="*/ 109 w 160"/>
              <a:gd name="T77" fmla="*/ 110 h 176"/>
              <a:gd name="T78" fmla="*/ 128 w 160"/>
              <a:gd name="T79" fmla="*/ 72 h 176"/>
              <a:gd name="T80" fmla="*/ 80 w 160"/>
              <a:gd name="T81" fmla="*/ 24 h 176"/>
              <a:gd name="T82" fmla="*/ 32 w 160"/>
              <a:gd name="T83" fmla="*/ 72 h 176"/>
              <a:gd name="T84" fmla="*/ 50 w 160"/>
              <a:gd name="T85" fmla="*/ 110 h 176"/>
              <a:gd name="T86" fmla="*/ 54 w 160"/>
              <a:gd name="T87" fmla="*/ 103 h 176"/>
              <a:gd name="T88" fmla="*/ 40 w 160"/>
              <a:gd name="T89" fmla="*/ 72 h 176"/>
              <a:gd name="T90" fmla="*/ 80 w 160"/>
              <a:gd name="T91" fmla="*/ 32 h 176"/>
              <a:gd name="T92" fmla="*/ 120 w 160"/>
              <a:gd name="T93" fmla="*/ 72 h 176"/>
              <a:gd name="T94" fmla="*/ 106 w 160"/>
              <a:gd name="T95" fmla="*/ 103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60" h="176">
                <a:moveTo>
                  <a:pt x="80" y="100"/>
                </a:moveTo>
                <a:cubicBezTo>
                  <a:pt x="60" y="100"/>
                  <a:pt x="56" y="112"/>
                  <a:pt x="56" y="124"/>
                </a:cubicBezTo>
                <a:cubicBezTo>
                  <a:pt x="56" y="136"/>
                  <a:pt x="60" y="160"/>
                  <a:pt x="64" y="168"/>
                </a:cubicBezTo>
                <a:cubicBezTo>
                  <a:pt x="68" y="176"/>
                  <a:pt x="72" y="176"/>
                  <a:pt x="72" y="176"/>
                </a:cubicBezTo>
                <a:cubicBezTo>
                  <a:pt x="88" y="176"/>
                  <a:pt x="88" y="176"/>
                  <a:pt x="88" y="176"/>
                </a:cubicBezTo>
                <a:cubicBezTo>
                  <a:pt x="88" y="176"/>
                  <a:pt x="92" y="176"/>
                  <a:pt x="96" y="168"/>
                </a:cubicBezTo>
                <a:cubicBezTo>
                  <a:pt x="100" y="160"/>
                  <a:pt x="104" y="136"/>
                  <a:pt x="104" y="124"/>
                </a:cubicBezTo>
                <a:cubicBezTo>
                  <a:pt x="104" y="112"/>
                  <a:pt x="100" y="100"/>
                  <a:pt x="80" y="100"/>
                </a:cubicBezTo>
                <a:moveTo>
                  <a:pt x="89" y="164"/>
                </a:moveTo>
                <a:cubicBezTo>
                  <a:pt x="88" y="166"/>
                  <a:pt x="87" y="168"/>
                  <a:pt x="86" y="168"/>
                </a:cubicBezTo>
                <a:cubicBezTo>
                  <a:pt x="74" y="168"/>
                  <a:pt x="74" y="168"/>
                  <a:pt x="74" y="168"/>
                </a:cubicBezTo>
                <a:cubicBezTo>
                  <a:pt x="73" y="168"/>
                  <a:pt x="72" y="166"/>
                  <a:pt x="71" y="164"/>
                </a:cubicBezTo>
                <a:cubicBezTo>
                  <a:pt x="68" y="158"/>
                  <a:pt x="64" y="135"/>
                  <a:pt x="64" y="124"/>
                </a:cubicBezTo>
                <a:cubicBezTo>
                  <a:pt x="64" y="112"/>
                  <a:pt x="68" y="108"/>
                  <a:pt x="80" y="108"/>
                </a:cubicBezTo>
                <a:cubicBezTo>
                  <a:pt x="92" y="108"/>
                  <a:pt x="96" y="112"/>
                  <a:pt x="96" y="124"/>
                </a:cubicBezTo>
                <a:cubicBezTo>
                  <a:pt x="96" y="135"/>
                  <a:pt x="92" y="158"/>
                  <a:pt x="89" y="164"/>
                </a:cubicBezTo>
                <a:moveTo>
                  <a:pt x="80" y="92"/>
                </a:moveTo>
                <a:cubicBezTo>
                  <a:pt x="91" y="92"/>
                  <a:pt x="100" y="83"/>
                  <a:pt x="100" y="72"/>
                </a:cubicBezTo>
                <a:cubicBezTo>
                  <a:pt x="100" y="61"/>
                  <a:pt x="91" y="52"/>
                  <a:pt x="80" y="52"/>
                </a:cubicBezTo>
                <a:cubicBezTo>
                  <a:pt x="69" y="52"/>
                  <a:pt x="60" y="61"/>
                  <a:pt x="60" y="72"/>
                </a:cubicBezTo>
                <a:cubicBezTo>
                  <a:pt x="60" y="83"/>
                  <a:pt x="69" y="92"/>
                  <a:pt x="80" y="92"/>
                </a:cubicBezTo>
                <a:moveTo>
                  <a:pt x="80" y="60"/>
                </a:moveTo>
                <a:cubicBezTo>
                  <a:pt x="87" y="60"/>
                  <a:pt x="92" y="65"/>
                  <a:pt x="92" y="72"/>
                </a:cubicBezTo>
                <a:cubicBezTo>
                  <a:pt x="92" y="79"/>
                  <a:pt x="87" y="84"/>
                  <a:pt x="80" y="84"/>
                </a:cubicBezTo>
                <a:cubicBezTo>
                  <a:pt x="73" y="84"/>
                  <a:pt x="68" y="79"/>
                  <a:pt x="68" y="72"/>
                </a:cubicBezTo>
                <a:cubicBezTo>
                  <a:pt x="68" y="65"/>
                  <a:pt x="73" y="60"/>
                  <a:pt x="80" y="60"/>
                </a:cubicBezTo>
                <a:moveTo>
                  <a:pt x="80" y="0"/>
                </a:moveTo>
                <a:cubicBezTo>
                  <a:pt x="36" y="0"/>
                  <a:pt x="0" y="36"/>
                  <a:pt x="0" y="80"/>
                </a:cubicBezTo>
                <a:cubicBezTo>
                  <a:pt x="0" y="114"/>
                  <a:pt x="21" y="143"/>
                  <a:pt x="52" y="155"/>
                </a:cubicBezTo>
                <a:cubicBezTo>
                  <a:pt x="51" y="152"/>
                  <a:pt x="50" y="148"/>
                  <a:pt x="50" y="145"/>
                </a:cubicBezTo>
                <a:cubicBezTo>
                  <a:pt x="25" y="134"/>
                  <a:pt x="8" y="109"/>
                  <a:pt x="8" y="80"/>
                </a:cubicBezTo>
                <a:cubicBezTo>
                  <a:pt x="8" y="40"/>
                  <a:pt x="40" y="8"/>
                  <a:pt x="80" y="8"/>
                </a:cubicBezTo>
                <a:cubicBezTo>
                  <a:pt x="120" y="8"/>
                  <a:pt x="152" y="40"/>
                  <a:pt x="152" y="80"/>
                </a:cubicBezTo>
                <a:cubicBezTo>
                  <a:pt x="152" y="109"/>
                  <a:pt x="135" y="134"/>
                  <a:pt x="110" y="145"/>
                </a:cubicBezTo>
                <a:cubicBezTo>
                  <a:pt x="110" y="148"/>
                  <a:pt x="109" y="152"/>
                  <a:pt x="109" y="155"/>
                </a:cubicBezTo>
                <a:cubicBezTo>
                  <a:pt x="139" y="143"/>
                  <a:pt x="160" y="114"/>
                  <a:pt x="160" y="80"/>
                </a:cubicBezTo>
                <a:cubicBezTo>
                  <a:pt x="160" y="36"/>
                  <a:pt x="124" y="0"/>
                  <a:pt x="80" y="0"/>
                </a:cubicBezTo>
                <a:moveTo>
                  <a:pt x="106" y="103"/>
                </a:moveTo>
                <a:cubicBezTo>
                  <a:pt x="107" y="105"/>
                  <a:pt x="108" y="107"/>
                  <a:pt x="109" y="110"/>
                </a:cubicBezTo>
                <a:cubicBezTo>
                  <a:pt x="121" y="101"/>
                  <a:pt x="128" y="87"/>
                  <a:pt x="128" y="72"/>
                </a:cubicBezTo>
                <a:cubicBezTo>
                  <a:pt x="128" y="45"/>
                  <a:pt x="107" y="24"/>
                  <a:pt x="80" y="24"/>
                </a:cubicBezTo>
                <a:cubicBezTo>
                  <a:pt x="53" y="24"/>
                  <a:pt x="32" y="45"/>
                  <a:pt x="32" y="72"/>
                </a:cubicBezTo>
                <a:cubicBezTo>
                  <a:pt x="32" y="87"/>
                  <a:pt x="39" y="101"/>
                  <a:pt x="50" y="110"/>
                </a:cubicBezTo>
                <a:cubicBezTo>
                  <a:pt x="51" y="107"/>
                  <a:pt x="53" y="105"/>
                  <a:pt x="54" y="103"/>
                </a:cubicBezTo>
                <a:cubicBezTo>
                  <a:pt x="46" y="95"/>
                  <a:pt x="40" y="84"/>
                  <a:pt x="40" y="72"/>
                </a:cubicBezTo>
                <a:cubicBezTo>
                  <a:pt x="40" y="50"/>
                  <a:pt x="58" y="32"/>
                  <a:pt x="80" y="32"/>
                </a:cubicBezTo>
                <a:cubicBezTo>
                  <a:pt x="102" y="32"/>
                  <a:pt x="120" y="50"/>
                  <a:pt x="120" y="72"/>
                </a:cubicBezTo>
                <a:cubicBezTo>
                  <a:pt x="120" y="84"/>
                  <a:pt x="114" y="95"/>
                  <a:pt x="106" y="103"/>
                </a:cubicBezTo>
              </a:path>
            </a:pathLst>
          </a:custGeom>
          <a:solidFill>
            <a:schemeClr val="bg1"/>
          </a:solidFill>
          <a:ln>
            <a:noFill/>
          </a:ln>
        </p:spPr>
        <p:txBody>
          <a:bodyPr vert="horz" wrap="square" lIns="96435" tIns="48218" rIns="96435" bIns="48218" numCol="1" anchor="t" anchorCtr="0" compatLnSpc="1"/>
          <a:lstStyle/>
          <a:p>
            <a:endParaRPr lang="en-US">
              <a:latin typeface="+mn-lt"/>
              <a:ea typeface="+mn-ea"/>
              <a:cs typeface="+mn-ea"/>
              <a:sym typeface="+mn-lt"/>
            </a:endParaRPr>
          </a:p>
        </p:txBody>
      </p:sp>
      <p:sp>
        <p:nvSpPr>
          <p:cNvPr id="79" name="Oval 94"/>
          <p:cNvSpPr>
            <a:spLocks noChangeArrowheads="1"/>
          </p:cNvSpPr>
          <p:nvPr/>
        </p:nvSpPr>
        <p:spPr bwMode="auto">
          <a:xfrm>
            <a:off x="1051806" y="4188713"/>
            <a:ext cx="568734" cy="568734"/>
          </a:xfrm>
          <a:prstGeom prst="ellipse">
            <a:avLst/>
          </a:prstGeom>
          <a:solidFill>
            <a:schemeClr val="accent4"/>
          </a:solidFill>
          <a:ln>
            <a:noFill/>
          </a:ln>
        </p:spPr>
        <p:txBody>
          <a:bodyPr vert="horz" wrap="square" lIns="96435" tIns="48218" rIns="96435" bIns="48218" numCol="1" anchor="t" anchorCtr="0" compatLnSpc="1"/>
          <a:lstStyle/>
          <a:p>
            <a:endParaRPr lang="en-US">
              <a:latin typeface="+mn-lt"/>
              <a:ea typeface="+mn-ea"/>
              <a:cs typeface="+mn-ea"/>
              <a:sym typeface="+mn-lt"/>
            </a:endParaRPr>
          </a:p>
        </p:txBody>
      </p:sp>
      <p:sp>
        <p:nvSpPr>
          <p:cNvPr id="80" name="Content Placeholder 2"/>
          <p:cNvSpPr txBox="1"/>
          <p:nvPr/>
        </p:nvSpPr>
        <p:spPr>
          <a:xfrm>
            <a:off x="1808354" y="3929112"/>
            <a:ext cx="2489661" cy="1055756"/>
          </a:xfrm>
          <a:prstGeom prst="rect">
            <a:avLst/>
          </a:prstGeom>
        </p:spPr>
        <p:txBody>
          <a:bodyPr vert="horz" lIns="96435" tIns="48218" rIns="96435" bIns="48218" rtlCol="0">
            <a:no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r>
              <a:rPr lang="zh-CN" altLang="en-US" sz="1266" b="1" dirty="0" smtClean="0">
                <a:solidFill>
                  <a:schemeClr val="accent4"/>
                </a:solidFill>
                <a:cs typeface="+mn-ea"/>
                <a:sym typeface="+mn-lt"/>
              </a:rPr>
              <a:t>点此替换文本</a:t>
            </a:r>
            <a:endParaRPr lang="en-US" altLang="zh-CN" sz="1266" b="1" dirty="0" smtClean="0">
              <a:solidFill>
                <a:schemeClr val="accent4"/>
              </a:solidFill>
              <a:cs typeface="+mn-ea"/>
              <a:sym typeface="+mn-lt"/>
            </a:endParaRPr>
          </a:p>
          <a:p>
            <a:pPr marL="0" indent="0">
              <a:buNone/>
            </a:pPr>
            <a:r>
              <a:rPr lang="en-US" sz="949" dirty="0" smtClean="0">
                <a:cs typeface="+mn-ea"/>
                <a:sym typeface="+mn-lt"/>
              </a:rPr>
              <a:t>Lorem </a:t>
            </a:r>
            <a:r>
              <a:rPr lang="en-US" sz="949" dirty="0">
                <a:cs typeface="+mn-ea"/>
                <a:sym typeface="+mn-lt"/>
              </a:rPr>
              <a:t>ipsum dolor sit amet, consectetur adipiscing elit. Curabitur elementum posuere pretium. Quisque nibh dolor, dignissim ac dignissim ut, luctus ac urna. Aliquam aliquet non massa </a:t>
            </a:r>
            <a:r>
              <a:rPr lang="en-US" sz="949" dirty="0" err="1">
                <a:cs typeface="+mn-ea"/>
                <a:sym typeface="+mn-lt"/>
              </a:rPr>
              <a:t>quis</a:t>
            </a:r>
            <a:r>
              <a:rPr lang="en-US" sz="949" dirty="0">
                <a:cs typeface="+mn-ea"/>
                <a:sym typeface="+mn-lt"/>
              </a:rPr>
              <a:t> </a:t>
            </a:r>
            <a:r>
              <a:rPr lang="en-US" sz="949" dirty="0" err="1">
                <a:cs typeface="+mn-ea"/>
                <a:sym typeface="+mn-lt"/>
              </a:rPr>
              <a:t>tincidunt</a:t>
            </a:r>
            <a:r>
              <a:rPr lang="en-US" sz="949" dirty="0">
                <a:cs typeface="+mn-ea"/>
                <a:sym typeface="+mn-lt"/>
              </a:rPr>
              <a:t>.</a:t>
            </a:r>
          </a:p>
        </p:txBody>
      </p:sp>
      <p:sp>
        <p:nvSpPr>
          <p:cNvPr id="76" name="Oval 94"/>
          <p:cNvSpPr>
            <a:spLocks noChangeArrowheads="1"/>
          </p:cNvSpPr>
          <p:nvPr/>
        </p:nvSpPr>
        <p:spPr bwMode="auto">
          <a:xfrm>
            <a:off x="4825363" y="4188713"/>
            <a:ext cx="568734" cy="568734"/>
          </a:xfrm>
          <a:prstGeom prst="ellipse">
            <a:avLst/>
          </a:prstGeom>
          <a:solidFill>
            <a:schemeClr val="accent5"/>
          </a:solidFill>
          <a:ln>
            <a:noFill/>
          </a:ln>
        </p:spPr>
        <p:txBody>
          <a:bodyPr vert="horz" wrap="square" lIns="96435" tIns="48218" rIns="96435" bIns="48218" numCol="1" anchor="t" anchorCtr="0" compatLnSpc="1"/>
          <a:lstStyle/>
          <a:p>
            <a:endParaRPr lang="en-US">
              <a:latin typeface="+mn-lt"/>
              <a:ea typeface="+mn-ea"/>
              <a:cs typeface="+mn-ea"/>
              <a:sym typeface="+mn-lt"/>
            </a:endParaRPr>
          </a:p>
        </p:txBody>
      </p:sp>
      <p:sp>
        <p:nvSpPr>
          <p:cNvPr id="77" name="Content Placeholder 2"/>
          <p:cNvSpPr txBox="1"/>
          <p:nvPr/>
        </p:nvSpPr>
        <p:spPr>
          <a:xfrm>
            <a:off x="5581911" y="3929112"/>
            <a:ext cx="2489661" cy="1055756"/>
          </a:xfrm>
          <a:prstGeom prst="rect">
            <a:avLst/>
          </a:prstGeom>
        </p:spPr>
        <p:txBody>
          <a:bodyPr vert="horz" lIns="96435" tIns="48218" rIns="96435" bIns="48218" rtlCol="0">
            <a:no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r>
              <a:rPr lang="zh-CN" altLang="en-US" sz="1266" b="1" dirty="0" smtClean="0">
                <a:solidFill>
                  <a:schemeClr val="accent5"/>
                </a:solidFill>
                <a:cs typeface="+mn-ea"/>
                <a:sym typeface="+mn-lt"/>
              </a:rPr>
              <a:t>点此替换文本</a:t>
            </a:r>
            <a:endParaRPr lang="en-US" altLang="zh-CN" sz="1266" b="1" dirty="0" smtClean="0">
              <a:solidFill>
                <a:schemeClr val="accent5"/>
              </a:solidFill>
              <a:cs typeface="+mn-ea"/>
              <a:sym typeface="+mn-lt"/>
            </a:endParaRPr>
          </a:p>
          <a:p>
            <a:pPr marL="0" indent="0">
              <a:buNone/>
            </a:pPr>
            <a:r>
              <a:rPr lang="en-US" sz="949" dirty="0" smtClean="0">
                <a:cs typeface="+mn-ea"/>
                <a:sym typeface="+mn-lt"/>
              </a:rPr>
              <a:t>Lorem </a:t>
            </a:r>
            <a:r>
              <a:rPr lang="en-US" sz="949" dirty="0">
                <a:cs typeface="+mn-ea"/>
                <a:sym typeface="+mn-lt"/>
              </a:rPr>
              <a:t>ipsum dolor sit amet, consectetur adipiscing elit. Curabitur elementum posuere pretium. Quisque nibh dolor, dignissim ac dignissim ut, luctus ac urna. Aliquam aliquet non massa </a:t>
            </a:r>
            <a:r>
              <a:rPr lang="en-US" sz="949" dirty="0" err="1">
                <a:cs typeface="+mn-ea"/>
                <a:sym typeface="+mn-lt"/>
              </a:rPr>
              <a:t>quis</a:t>
            </a:r>
            <a:r>
              <a:rPr lang="en-US" sz="949" dirty="0">
                <a:cs typeface="+mn-ea"/>
                <a:sym typeface="+mn-lt"/>
              </a:rPr>
              <a:t> </a:t>
            </a:r>
            <a:r>
              <a:rPr lang="en-US" sz="949" dirty="0" err="1">
                <a:cs typeface="+mn-ea"/>
                <a:sym typeface="+mn-lt"/>
              </a:rPr>
              <a:t>tincidunt</a:t>
            </a:r>
            <a:r>
              <a:rPr lang="en-US" sz="949" dirty="0">
                <a:cs typeface="+mn-ea"/>
                <a:sym typeface="+mn-lt"/>
              </a:rPr>
              <a:t>.</a:t>
            </a:r>
          </a:p>
        </p:txBody>
      </p:sp>
      <p:sp>
        <p:nvSpPr>
          <p:cNvPr id="73" name="Oval 94"/>
          <p:cNvSpPr>
            <a:spLocks noChangeArrowheads="1"/>
          </p:cNvSpPr>
          <p:nvPr/>
        </p:nvSpPr>
        <p:spPr bwMode="auto">
          <a:xfrm>
            <a:off x="8598920" y="4188713"/>
            <a:ext cx="568734" cy="568734"/>
          </a:xfrm>
          <a:prstGeom prst="ellipse">
            <a:avLst/>
          </a:prstGeom>
          <a:solidFill>
            <a:schemeClr val="accent6"/>
          </a:solidFill>
          <a:ln>
            <a:noFill/>
          </a:ln>
        </p:spPr>
        <p:txBody>
          <a:bodyPr vert="horz" wrap="square" lIns="96435" tIns="48218" rIns="96435" bIns="48218" numCol="1" anchor="t" anchorCtr="0" compatLnSpc="1"/>
          <a:lstStyle/>
          <a:p>
            <a:endParaRPr lang="en-US">
              <a:latin typeface="+mn-lt"/>
              <a:ea typeface="+mn-ea"/>
              <a:cs typeface="+mn-ea"/>
              <a:sym typeface="+mn-lt"/>
            </a:endParaRPr>
          </a:p>
        </p:txBody>
      </p:sp>
      <p:sp>
        <p:nvSpPr>
          <p:cNvPr id="74" name="Content Placeholder 2"/>
          <p:cNvSpPr txBox="1"/>
          <p:nvPr/>
        </p:nvSpPr>
        <p:spPr>
          <a:xfrm>
            <a:off x="9355469" y="3929112"/>
            <a:ext cx="2489661" cy="1055756"/>
          </a:xfrm>
          <a:prstGeom prst="rect">
            <a:avLst/>
          </a:prstGeom>
        </p:spPr>
        <p:txBody>
          <a:bodyPr vert="horz" lIns="96435" tIns="48218" rIns="96435" bIns="48218" rtlCol="0">
            <a:no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r>
              <a:rPr lang="zh-CN" altLang="en-US" sz="1266" b="1" dirty="0" smtClean="0">
                <a:solidFill>
                  <a:schemeClr val="accent6"/>
                </a:solidFill>
                <a:cs typeface="+mn-ea"/>
                <a:sym typeface="+mn-lt"/>
              </a:rPr>
              <a:t>点此替换文本</a:t>
            </a:r>
            <a:endParaRPr lang="en-US" altLang="zh-CN" sz="1266" b="1" dirty="0" smtClean="0">
              <a:solidFill>
                <a:schemeClr val="accent6"/>
              </a:solidFill>
              <a:cs typeface="+mn-ea"/>
              <a:sym typeface="+mn-lt"/>
            </a:endParaRPr>
          </a:p>
          <a:p>
            <a:pPr marL="0" indent="0">
              <a:buNone/>
            </a:pPr>
            <a:r>
              <a:rPr lang="en-US" sz="949" dirty="0" smtClean="0">
                <a:cs typeface="+mn-ea"/>
                <a:sym typeface="+mn-lt"/>
              </a:rPr>
              <a:t>Lorem </a:t>
            </a:r>
            <a:r>
              <a:rPr lang="en-US" sz="949" dirty="0">
                <a:cs typeface="+mn-ea"/>
                <a:sym typeface="+mn-lt"/>
              </a:rPr>
              <a:t>ipsum dolor sit amet, consectetur adipiscing elit. Curabitur elementum posuere pretium. Quisque nibh dolor, dignissim ac dignissim ut, luctus ac urna. Aliquam aliquet non massa </a:t>
            </a:r>
            <a:r>
              <a:rPr lang="en-US" sz="949" dirty="0" err="1">
                <a:cs typeface="+mn-ea"/>
                <a:sym typeface="+mn-lt"/>
              </a:rPr>
              <a:t>quis</a:t>
            </a:r>
            <a:r>
              <a:rPr lang="en-US" sz="949" dirty="0">
                <a:cs typeface="+mn-ea"/>
                <a:sym typeface="+mn-lt"/>
              </a:rPr>
              <a:t> </a:t>
            </a:r>
            <a:r>
              <a:rPr lang="en-US" sz="949" dirty="0" err="1">
                <a:cs typeface="+mn-ea"/>
                <a:sym typeface="+mn-lt"/>
              </a:rPr>
              <a:t>tincidunt</a:t>
            </a:r>
            <a:r>
              <a:rPr lang="en-US" sz="949" dirty="0">
                <a:cs typeface="+mn-ea"/>
                <a:sym typeface="+mn-lt"/>
              </a:rPr>
              <a:t>.</a:t>
            </a:r>
          </a:p>
        </p:txBody>
      </p:sp>
      <p:sp>
        <p:nvSpPr>
          <p:cNvPr id="83" name="Freeform 37"/>
          <p:cNvSpPr>
            <a:spLocks noEditPoints="1"/>
          </p:cNvSpPr>
          <p:nvPr/>
        </p:nvSpPr>
        <p:spPr bwMode="auto">
          <a:xfrm>
            <a:off x="1151963" y="2842515"/>
            <a:ext cx="368420" cy="302020"/>
          </a:xfrm>
          <a:custGeom>
            <a:avLst/>
            <a:gdLst>
              <a:gd name="T0" fmla="*/ 108 w 176"/>
              <a:gd name="T1" fmla="*/ 24 h 144"/>
              <a:gd name="T2" fmla="*/ 108 w 176"/>
              <a:gd name="T3" fmla="*/ 16 h 144"/>
              <a:gd name="T4" fmla="*/ 64 w 176"/>
              <a:gd name="T5" fmla="*/ 20 h 144"/>
              <a:gd name="T6" fmla="*/ 88 w 176"/>
              <a:gd name="T7" fmla="*/ 56 h 144"/>
              <a:gd name="T8" fmla="*/ 88 w 176"/>
              <a:gd name="T9" fmla="*/ 104 h 144"/>
              <a:gd name="T10" fmla="*/ 88 w 176"/>
              <a:gd name="T11" fmla="*/ 56 h 144"/>
              <a:gd name="T12" fmla="*/ 72 w 176"/>
              <a:gd name="T13" fmla="*/ 80 h 144"/>
              <a:gd name="T14" fmla="*/ 104 w 176"/>
              <a:gd name="T15" fmla="*/ 80 h 144"/>
              <a:gd name="T16" fmla="*/ 88 w 176"/>
              <a:gd name="T17" fmla="*/ 40 h 144"/>
              <a:gd name="T18" fmla="*/ 88 w 176"/>
              <a:gd name="T19" fmla="*/ 120 h 144"/>
              <a:gd name="T20" fmla="*/ 88 w 176"/>
              <a:gd name="T21" fmla="*/ 40 h 144"/>
              <a:gd name="T22" fmla="*/ 56 w 176"/>
              <a:gd name="T23" fmla="*/ 80 h 144"/>
              <a:gd name="T24" fmla="*/ 120 w 176"/>
              <a:gd name="T25" fmla="*/ 80 h 144"/>
              <a:gd name="T26" fmla="*/ 148 w 176"/>
              <a:gd name="T27" fmla="*/ 64 h 144"/>
              <a:gd name="T28" fmla="*/ 148 w 176"/>
              <a:gd name="T29" fmla="*/ 72 h 144"/>
              <a:gd name="T30" fmla="*/ 148 w 176"/>
              <a:gd name="T31" fmla="*/ 64 h 144"/>
              <a:gd name="T32" fmla="*/ 136 w 176"/>
              <a:gd name="T33" fmla="*/ 44 h 144"/>
              <a:gd name="T34" fmla="*/ 160 w 176"/>
              <a:gd name="T35" fmla="*/ 44 h 144"/>
              <a:gd name="T36" fmla="*/ 148 w 176"/>
              <a:gd name="T37" fmla="*/ 48 h 144"/>
              <a:gd name="T38" fmla="*/ 148 w 176"/>
              <a:gd name="T39" fmla="*/ 40 h 144"/>
              <a:gd name="T40" fmla="*/ 148 w 176"/>
              <a:gd name="T41" fmla="*/ 48 h 144"/>
              <a:gd name="T42" fmla="*/ 144 w 176"/>
              <a:gd name="T43" fmla="*/ 16 h 144"/>
              <a:gd name="T44" fmla="*/ 88 w 176"/>
              <a:gd name="T45" fmla="*/ 0 h 144"/>
              <a:gd name="T46" fmla="*/ 32 w 176"/>
              <a:gd name="T47" fmla="*/ 16 h 144"/>
              <a:gd name="T48" fmla="*/ 0 w 176"/>
              <a:gd name="T49" fmla="*/ 32 h 144"/>
              <a:gd name="T50" fmla="*/ 16 w 176"/>
              <a:gd name="T51" fmla="*/ 144 h 144"/>
              <a:gd name="T52" fmla="*/ 176 w 176"/>
              <a:gd name="T53" fmla="*/ 128 h 144"/>
              <a:gd name="T54" fmla="*/ 160 w 176"/>
              <a:gd name="T55" fmla="*/ 16 h 144"/>
              <a:gd name="T56" fmla="*/ 133 w 176"/>
              <a:gd name="T57" fmla="*/ 96 h 144"/>
              <a:gd name="T58" fmla="*/ 168 w 176"/>
              <a:gd name="T59" fmla="*/ 104 h 144"/>
              <a:gd name="T60" fmla="*/ 160 w 176"/>
              <a:gd name="T61" fmla="*/ 136 h 144"/>
              <a:gd name="T62" fmla="*/ 8 w 176"/>
              <a:gd name="T63" fmla="*/ 128 h 144"/>
              <a:gd name="T64" fmla="*/ 46 w 176"/>
              <a:gd name="T65" fmla="*/ 104 h 144"/>
              <a:gd name="T66" fmla="*/ 8 w 176"/>
              <a:gd name="T67" fmla="*/ 96 h 144"/>
              <a:gd name="T68" fmla="*/ 16 w 176"/>
              <a:gd name="T69" fmla="*/ 24 h 144"/>
              <a:gd name="T70" fmla="*/ 60 w 176"/>
              <a:gd name="T71" fmla="*/ 8 h 144"/>
              <a:gd name="T72" fmla="*/ 116 w 176"/>
              <a:gd name="T73" fmla="*/ 8 h 144"/>
              <a:gd name="T74" fmla="*/ 160 w 176"/>
              <a:gd name="T75" fmla="*/ 24 h 144"/>
              <a:gd name="T76" fmla="*/ 168 w 176"/>
              <a:gd name="T77" fmla="*/ 96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76" h="144">
                <a:moveTo>
                  <a:pt x="68" y="24"/>
                </a:moveTo>
                <a:cubicBezTo>
                  <a:pt x="108" y="24"/>
                  <a:pt x="108" y="24"/>
                  <a:pt x="108" y="24"/>
                </a:cubicBezTo>
                <a:cubicBezTo>
                  <a:pt x="110" y="24"/>
                  <a:pt x="112" y="22"/>
                  <a:pt x="112" y="20"/>
                </a:cubicBezTo>
                <a:cubicBezTo>
                  <a:pt x="112" y="18"/>
                  <a:pt x="110" y="16"/>
                  <a:pt x="108" y="16"/>
                </a:cubicBezTo>
                <a:cubicBezTo>
                  <a:pt x="68" y="16"/>
                  <a:pt x="68" y="16"/>
                  <a:pt x="68" y="16"/>
                </a:cubicBezTo>
                <a:cubicBezTo>
                  <a:pt x="66" y="16"/>
                  <a:pt x="64" y="18"/>
                  <a:pt x="64" y="20"/>
                </a:cubicBezTo>
                <a:cubicBezTo>
                  <a:pt x="64" y="22"/>
                  <a:pt x="66" y="24"/>
                  <a:pt x="68" y="24"/>
                </a:cubicBezTo>
                <a:moveTo>
                  <a:pt x="88" y="56"/>
                </a:moveTo>
                <a:cubicBezTo>
                  <a:pt x="75" y="56"/>
                  <a:pt x="64" y="67"/>
                  <a:pt x="64" y="80"/>
                </a:cubicBezTo>
                <a:cubicBezTo>
                  <a:pt x="64" y="93"/>
                  <a:pt x="75" y="104"/>
                  <a:pt x="88" y="104"/>
                </a:cubicBezTo>
                <a:cubicBezTo>
                  <a:pt x="101" y="104"/>
                  <a:pt x="112" y="93"/>
                  <a:pt x="112" y="80"/>
                </a:cubicBezTo>
                <a:cubicBezTo>
                  <a:pt x="112" y="67"/>
                  <a:pt x="101" y="56"/>
                  <a:pt x="88" y="56"/>
                </a:cubicBezTo>
                <a:moveTo>
                  <a:pt x="88" y="96"/>
                </a:moveTo>
                <a:cubicBezTo>
                  <a:pt x="79" y="96"/>
                  <a:pt x="72" y="89"/>
                  <a:pt x="72" y="80"/>
                </a:cubicBezTo>
                <a:cubicBezTo>
                  <a:pt x="72" y="71"/>
                  <a:pt x="79" y="64"/>
                  <a:pt x="88" y="64"/>
                </a:cubicBezTo>
                <a:cubicBezTo>
                  <a:pt x="97" y="64"/>
                  <a:pt x="104" y="71"/>
                  <a:pt x="104" y="80"/>
                </a:cubicBezTo>
                <a:cubicBezTo>
                  <a:pt x="104" y="89"/>
                  <a:pt x="97" y="96"/>
                  <a:pt x="88" y="96"/>
                </a:cubicBezTo>
                <a:moveTo>
                  <a:pt x="88" y="40"/>
                </a:moveTo>
                <a:cubicBezTo>
                  <a:pt x="66" y="40"/>
                  <a:pt x="48" y="58"/>
                  <a:pt x="48" y="80"/>
                </a:cubicBezTo>
                <a:cubicBezTo>
                  <a:pt x="48" y="102"/>
                  <a:pt x="66" y="120"/>
                  <a:pt x="88" y="120"/>
                </a:cubicBezTo>
                <a:cubicBezTo>
                  <a:pt x="110" y="120"/>
                  <a:pt x="128" y="102"/>
                  <a:pt x="128" y="80"/>
                </a:cubicBezTo>
                <a:cubicBezTo>
                  <a:pt x="128" y="58"/>
                  <a:pt x="110" y="40"/>
                  <a:pt x="88" y="40"/>
                </a:cubicBezTo>
                <a:moveTo>
                  <a:pt x="88" y="112"/>
                </a:moveTo>
                <a:cubicBezTo>
                  <a:pt x="70" y="112"/>
                  <a:pt x="56" y="98"/>
                  <a:pt x="56" y="80"/>
                </a:cubicBezTo>
                <a:cubicBezTo>
                  <a:pt x="56" y="62"/>
                  <a:pt x="70" y="48"/>
                  <a:pt x="88" y="48"/>
                </a:cubicBezTo>
                <a:cubicBezTo>
                  <a:pt x="106" y="48"/>
                  <a:pt x="120" y="62"/>
                  <a:pt x="120" y="80"/>
                </a:cubicBezTo>
                <a:cubicBezTo>
                  <a:pt x="120" y="98"/>
                  <a:pt x="106" y="112"/>
                  <a:pt x="88" y="112"/>
                </a:cubicBezTo>
                <a:moveTo>
                  <a:pt x="148" y="64"/>
                </a:moveTo>
                <a:cubicBezTo>
                  <a:pt x="146" y="64"/>
                  <a:pt x="144" y="66"/>
                  <a:pt x="144" y="68"/>
                </a:cubicBezTo>
                <a:cubicBezTo>
                  <a:pt x="144" y="70"/>
                  <a:pt x="146" y="72"/>
                  <a:pt x="148" y="72"/>
                </a:cubicBezTo>
                <a:cubicBezTo>
                  <a:pt x="150" y="72"/>
                  <a:pt x="152" y="70"/>
                  <a:pt x="152" y="68"/>
                </a:cubicBezTo>
                <a:cubicBezTo>
                  <a:pt x="152" y="66"/>
                  <a:pt x="150" y="64"/>
                  <a:pt x="148" y="64"/>
                </a:cubicBezTo>
                <a:moveTo>
                  <a:pt x="148" y="32"/>
                </a:moveTo>
                <a:cubicBezTo>
                  <a:pt x="141" y="32"/>
                  <a:pt x="136" y="37"/>
                  <a:pt x="136" y="44"/>
                </a:cubicBezTo>
                <a:cubicBezTo>
                  <a:pt x="136" y="51"/>
                  <a:pt x="141" y="56"/>
                  <a:pt x="148" y="56"/>
                </a:cubicBezTo>
                <a:cubicBezTo>
                  <a:pt x="155" y="56"/>
                  <a:pt x="160" y="51"/>
                  <a:pt x="160" y="44"/>
                </a:cubicBezTo>
                <a:cubicBezTo>
                  <a:pt x="160" y="37"/>
                  <a:pt x="155" y="32"/>
                  <a:pt x="148" y="32"/>
                </a:cubicBezTo>
                <a:moveTo>
                  <a:pt x="148" y="48"/>
                </a:moveTo>
                <a:cubicBezTo>
                  <a:pt x="146" y="48"/>
                  <a:pt x="144" y="46"/>
                  <a:pt x="144" y="44"/>
                </a:cubicBezTo>
                <a:cubicBezTo>
                  <a:pt x="144" y="42"/>
                  <a:pt x="146" y="40"/>
                  <a:pt x="148" y="40"/>
                </a:cubicBezTo>
                <a:cubicBezTo>
                  <a:pt x="150" y="40"/>
                  <a:pt x="152" y="42"/>
                  <a:pt x="152" y="44"/>
                </a:cubicBezTo>
                <a:cubicBezTo>
                  <a:pt x="152" y="46"/>
                  <a:pt x="150" y="48"/>
                  <a:pt x="148" y="48"/>
                </a:cubicBezTo>
                <a:moveTo>
                  <a:pt x="160" y="16"/>
                </a:moveTo>
                <a:cubicBezTo>
                  <a:pt x="144" y="16"/>
                  <a:pt x="144" y="16"/>
                  <a:pt x="144" y="16"/>
                </a:cubicBezTo>
                <a:cubicBezTo>
                  <a:pt x="132" y="16"/>
                  <a:pt x="132" y="0"/>
                  <a:pt x="116" y="0"/>
                </a:cubicBezTo>
                <a:cubicBezTo>
                  <a:pt x="88" y="0"/>
                  <a:pt x="88" y="0"/>
                  <a:pt x="88" y="0"/>
                </a:cubicBezTo>
                <a:cubicBezTo>
                  <a:pt x="60" y="0"/>
                  <a:pt x="60" y="0"/>
                  <a:pt x="60" y="0"/>
                </a:cubicBezTo>
                <a:cubicBezTo>
                  <a:pt x="44" y="0"/>
                  <a:pt x="44" y="16"/>
                  <a:pt x="32" y="16"/>
                </a:cubicBezTo>
                <a:cubicBezTo>
                  <a:pt x="16" y="16"/>
                  <a:pt x="16" y="16"/>
                  <a:pt x="16" y="16"/>
                </a:cubicBezTo>
                <a:cubicBezTo>
                  <a:pt x="7" y="16"/>
                  <a:pt x="0" y="23"/>
                  <a:pt x="0" y="32"/>
                </a:cubicBezTo>
                <a:cubicBezTo>
                  <a:pt x="0" y="128"/>
                  <a:pt x="0" y="128"/>
                  <a:pt x="0" y="128"/>
                </a:cubicBezTo>
                <a:cubicBezTo>
                  <a:pt x="0" y="137"/>
                  <a:pt x="7" y="144"/>
                  <a:pt x="16" y="144"/>
                </a:cubicBezTo>
                <a:cubicBezTo>
                  <a:pt x="160" y="144"/>
                  <a:pt x="160" y="144"/>
                  <a:pt x="160" y="144"/>
                </a:cubicBezTo>
                <a:cubicBezTo>
                  <a:pt x="169" y="144"/>
                  <a:pt x="176" y="137"/>
                  <a:pt x="176" y="128"/>
                </a:cubicBezTo>
                <a:cubicBezTo>
                  <a:pt x="176" y="32"/>
                  <a:pt x="176" y="32"/>
                  <a:pt x="176" y="32"/>
                </a:cubicBezTo>
                <a:cubicBezTo>
                  <a:pt x="176" y="23"/>
                  <a:pt x="169" y="16"/>
                  <a:pt x="160" y="16"/>
                </a:cubicBezTo>
                <a:moveTo>
                  <a:pt x="168" y="96"/>
                </a:moveTo>
                <a:cubicBezTo>
                  <a:pt x="133" y="96"/>
                  <a:pt x="133" y="96"/>
                  <a:pt x="133" y="96"/>
                </a:cubicBezTo>
                <a:cubicBezTo>
                  <a:pt x="132" y="99"/>
                  <a:pt x="131" y="101"/>
                  <a:pt x="130" y="104"/>
                </a:cubicBezTo>
                <a:cubicBezTo>
                  <a:pt x="168" y="104"/>
                  <a:pt x="168" y="104"/>
                  <a:pt x="168" y="104"/>
                </a:cubicBezTo>
                <a:cubicBezTo>
                  <a:pt x="168" y="128"/>
                  <a:pt x="168" y="128"/>
                  <a:pt x="168" y="128"/>
                </a:cubicBezTo>
                <a:cubicBezTo>
                  <a:pt x="168" y="132"/>
                  <a:pt x="164" y="136"/>
                  <a:pt x="160" y="136"/>
                </a:cubicBezTo>
                <a:cubicBezTo>
                  <a:pt x="16" y="136"/>
                  <a:pt x="16" y="136"/>
                  <a:pt x="16" y="136"/>
                </a:cubicBezTo>
                <a:cubicBezTo>
                  <a:pt x="12" y="136"/>
                  <a:pt x="8" y="132"/>
                  <a:pt x="8" y="128"/>
                </a:cubicBezTo>
                <a:cubicBezTo>
                  <a:pt x="8" y="104"/>
                  <a:pt x="8" y="104"/>
                  <a:pt x="8" y="104"/>
                </a:cubicBezTo>
                <a:cubicBezTo>
                  <a:pt x="46" y="104"/>
                  <a:pt x="46" y="104"/>
                  <a:pt x="46" y="104"/>
                </a:cubicBezTo>
                <a:cubicBezTo>
                  <a:pt x="45" y="101"/>
                  <a:pt x="44" y="99"/>
                  <a:pt x="43" y="96"/>
                </a:cubicBezTo>
                <a:cubicBezTo>
                  <a:pt x="8" y="96"/>
                  <a:pt x="8" y="96"/>
                  <a:pt x="8" y="96"/>
                </a:cubicBezTo>
                <a:cubicBezTo>
                  <a:pt x="8" y="32"/>
                  <a:pt x="8" y="32"/>
                  <a:pt x="8" y="32"/>
                </a:cubicBezTo>
                <a:cubicBezTo>
                  <a:pt x="8" y="28"/>
                  <a:pt x="12" y="24"/>
                  <a:pt x="16" y="24"/>
                </a:cubicBezTo>
                <a:cubicBezTo>
                  <a:pt x="32" y="24"/>
                  <a:pt x="32" y="24"/>
                  <a:pt x="32" y="24"/>
                </a:cubicBezTo>
                <a:cubicBezTo>
                  <a:pt x="48" y="24"/>
                  <a:pt x="48" y="8"/>
                  <a:pt x="60" y="8"/>
                </a:cubicBezTo>
                <a:cubicBezTo>
                  <a:pt x="88" y="8"/>
                  <a:pt x="88" y="8"/>
                  <a:pt x="88" y="8"/>
                </a:cubicBezTo>
                <a:cubicBezTo>
                  <a:pt x="116" y="8"/>
                  <a:pt x="116" y="8"/>
                  <a:pt x="116" y="8"/>
                </a:cubicBezTo>
                <a:cubicBezTo>
                  <a:pt x="128" y="8"/>
                  <a:pt x="128" y="24"/>
                  <a:pt x="144" y="24"/>
                </a:cubicBezTo>
                <a:cubicBezTo>
                  <a:pt x="160" y="24"/>
                  <a:pt x="160" y="24"/>
                  <a:pt x="160" y="24"/>
                </a:cubicBezTo>
                <a:cubicBezTo>
                  <a:pt x="164" y="24"/>
                  <a:pt x="168" y="28"/>
                  <a:pt x="168" y="32"/>
                </a:cubicBezTo>
                <a:lnTo>
                  <a:pt x="168" y="96"/>
                </a:lnTo>
                <a:close/>
              </a:path>
            </a:pathLst>
          </a:custGeom>
          <a:solidFill>
            <a:schemeClr val="bg1"/>
          </a:solidFill>
          <a:ln>
            <a:noFill/>
          </a:ln>
        </p:spPr>
        <p:txBody>
          <a:bodyPr vert="horz" wrap="square" lIns="96435" tIns="48218" rIns="96435" bIns="48218" numCol="1" anchor="t" anchorCtr="0" compatLnSpc="1"/>
          <a:lstStyle/>
          <a:p>
            <a:endParaRPr lang="en-US">
              <a:latin typeface="+mn-lt"/>
              <a:ea typeface="+mn-ea"/>
              <a:cs typeface="+mn-ea"/>
              <a:sym typeface="+mn-lt"/>
            </a:endParaRPr>
          </a:p>
        </p:txBody>
      </p:sp>
      <p:sp>
        <p:nvSpPr>
          <p:cNvPr id="84" name="Freeform 37"/>
          <p:cNvSpPr>
            <a:spLocks noEditPoints="1"/>
          </p:cNvSpPr>
          <p:nvPr/>
        </p:nvSpPr>
        <p:spPr bwMode="auto">
          <a:xfrm>
            <a:off x="4903888" y="2821071"/>
            <a:ext cx="396627" cy="323463"/>
          </a:xfrm>
          <a:custGeom>
            <a:avLst/>
            <a:gdLst>
              <a:gd name="T0" fmla="*/ 34 w 176"/>
              <a:gd name="T1" fmla="*/ 86 h 144"/>
              <a:gd name="T2" fmla="*/ 28 w 176"/>
              <a:gd name="T3" fmla="*/ 65 h 144"/>
              <a:gd name="T4" fmla="*/ 28 w 176"/>
              <a:gd name="T5" fmla="*/ 58 h 144"/>
              <a:gd name="T6" fmla="*/ 25 w 176"/>
              <a:gd name="T7" fmla="*/ 38 h 144"/>
              <a:gd name="T8" fmla="*/ 35 w 176"/>
              <a:gd name="T9" fmla="*/ 26 h 144"/>
              <a:gd name="T10" fmla="*/ 49 w 176"/>
              <a:gd name="T11" fmla="*/ 25 h 144"/>
              <a:gd name="T12" fmla="*/ 52 w 176"/>
              <a:gd name="T13" fmla="*/ 18 h 144"/>
              <a:gd name="T14" fmla="*/ 30 w 176"/>
              <a:gd name="T15" fmla="*/ 19 h 144"/>
              <a:gd name="T16" fmla="*/ 20 w 176"/>
              <a:gd name="T17" fmla="*/ 56 h 144"/>
              <a:gd name="T18" fmla="*/ 26 w 176"/>
              <a:gd name="T19" fmla="*/ 86 h 144"/>
              <a:gd name="T20" fmla="*/ 0 w 176"/>
              <a:gd name="T21" fmla="*/ 124 h 144"/>
              <a:gd name="T22" fmla="*/ 22 w 176"/>
              <a:gd name="T23" fmla="*/ 128 h 144"/>
              <a:gd name="T24" fmla="*/ 8 w 176"/>
              <a:gd name="T25" fmla="*/ 120 h 144"/>
              <a:gd name="T26" fmla="*/ 159 w 176"/>
              <a:gd name="T27" fmla="*/ 100 h 144"/>
              <a:gd name="T28" fmla="*/ 155 w 176"/>
              <a:gd name="T29" fmla="*/ 70 h 144"/>
              <a:gd name="T30" fmla="*/ 159 w 176"/>
              <a:gd name="T31" fmla="*/ 35 h 144"/>
              <a:gd name="T32" fmla="*/ 132 w 176"/>
              <a:gd name="T33" fmla="*/ 16 h 144"/>
              <a:gd name="T34" fmla="*/ 126 w 176"/>
              <a:gd name="T35" fmla="*/ 25 h 144"/>
              <a:gd name="T36" fmla="*/ 132 w 176"/>
              <a:gd name="T37" fmla="*/ 24 h 144"/>
              <a:gd name="T38" fmla="*/ 142 w 176"/>
              <a:gd name="T39" fmla="*/ 27 h 144"/>
              <a:gd name="T40" fmla="*/ 149 w 176"/>
              <a:gd name="T41" fmla="*/ 53 h 144"/>
              <a:gd name="T42" fmla="*/ 149 w 176"/>
              <a:gd name="T43" fmla="*/ 65 h 144"/>
              <a:gd name="T44" fmla="*/ 148 w 176"/>
              <a:gd name="T45" fmla="*/ 66 h 144"/>
              <a:gd name="T46" fmla="*/ 157 w 176"/>
              <a:gd name="T47" fmla="*/ 108 h 144"/>
              <a:gd name="T48" fmla="*/ 150 w 176"/>
              <a:gd name="T49" fmla="*/ 120 h 144"/>
              <a:gd name="T50" fmla="*/ 172 w 176"/>
              <a:gd name="T51" fmla="*/ 128 h 144"/>
              <a:gd name="T52" fmla="*/ 159 w 176"/>
              <a:gd name="T53" fmla="*/ 100 h 144"/>
              <a:gd name="T54" fmla="*/ 106 w 176"/>
              <a:gd name="T55" fmla="*/ 90 h 144"/>
              <a:gd name="T56" fmla="*/ 115 w 176"/>
              <a:gd name="T57" fmla="*/ 52 h 144"/>
              <a:gd name="T58" fmla="*/ 104 w 176"/>
              <a:gd name="T59" fmla="*/ 3 h 144"/>
              <a:gd name="T60" fmla="*/ 76 w 176"/>
              <a:gd name="T61" fmla="*/ 4 h 144"/>
              <a:gd name="T62" fmla="*/ 61 w 176"/>
              <a:gd name="T63" fmla="*/ 52 h 144"/>
              <a:gd name="T64" fmla="*/ 70 w 176"/>
              <a:gd name="T65" fmla="*/ 90 h 144"/>
              <a:gd name="T66" fmla="*/ 28 w 176"/>
              <a:gd name="T67" fmla="*/ 140 h 144"/>
              <a:gd name="T68" fmla="*/ 144 w 176"/>
              <a:gd name="T69" fmla="*/ 144 h 144"/>
              <a:gd name="T70" fmla="*/ 120 w 176"/>
              <a:gd name="T71" fmla="*/ 109 h 144"/>
              <a:gd name="T72" fmla="*/ 58 w 176"/>
              <a:gd name="T73" fmla="*/ 117 h 144"/>
              <a:gd name="T74" fmla="*/ 78 w 176"/>
              <a:gd name="T75" fmla="*/ 90 h 144"/>
              <a:gd name="T76" fmla="*/ 69 w 176"/>
              <a:gd name="T77" fmla="*/ 65 h 144"/>
              <a:gd name="T78" fmla="*/ 68 w 176"/>
              <a:gd name="T79" fmla="*/ 48 h 144"/>
              <a:gd name="T80" fmla="*/ 79 w 176"/>
              <a:gd name="T81" fmla="*/ 12 h 144"/>
              <a:gd name="T82" fmla="*/ 93 w 176"/>
              <a:gd name="T83" fmla="*/ 8 h 144"/>
              <a:gd name="T84" fmla="*/ 108 w 176"/>
              <a:gd name="T85" fmla="*/ 22 h 144"/>
              <a:gd name="T86" fmla="*/ 107 w 176"/>
              <a:gd name="T87" fmla="*/ 54 h 144"/>
              <a:gd name="T88" fmla="*/ 106 w 176"/>
              <a:gd name="T89" fmla="*/ 66 h 144"/>
              <a:gd name="T90" fmla="*/ 118 w 176"/>
              <a:gd name="T91" fmla="*/ 117 h 144"/>
              <a:gd name="T92" fmla="*/ 140 w 176"/>
              <a:gd name="T93" fmla="*/ 136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76" h="144">
                <a:moveTo>
                  <a:pt x="19" y="108"/>
                </a:moveTo>
                <a:cubicBezTo>
                  <a:pt x="25" y="106"/>
                  <a:pt x="34" y="100"/>
                  <a:pt x="34" y="86"/>
                </a:cubicBezTo>
                <a:cubicBezTo>
                  <a:pt x="34" y="74"/>
                  <a:pt x="30" y="69"/>
                  <a:pt x="28" y="66"/>
                </a:cubicBezTo>
                <a:cubicBezTo>
                  <a:pt x="28" y="65"/>
                  <a:pt x="28" y="65"/>
                  <a:pt x="28" y="65"/>
                </a:cubicBezTo>
                <a:cubicBezTo>
                  <a:pt x="27" y="65"/>
                  <a:pt x="27" y="65"/>
                  <a:pt x="27" y="65"/>
                </a:cubicBezTo>
                <a:cubicBezTo>
                  <a:pt x="27" y="65"/>
                  <a:pt x="27" y="63"/>
                  <a:pt x="28" y="58"/>
                </a:cubicBezTo>
                <a:cubicBezTo>
                  <a:pt x="28" y="56"/>
                  <a:pt x="28" y="54"/>
                  <a:pt x="27" y="53"/>
                </a:cubicBezTo>
                <a:cubicBezTo>
                  <a:pt x="26" y="49"/>
                  <a:pt x="23" y="43"/>
                  <a:pt x="25" y="38"/>
                </a:cubicBezTo>
                <a:cubicBezTo>
                  <a:pt x="28" y="29"/>
                  <a:pt x="30" y="28"/>
                  <a:pt x="34" y="27"/>
                </a:cubicBezTo>
                <a:cubicBezTo>
                  <a:pt x="34" y="27"/>
                  <a:pt x="34" y="26"/>
                  <a:pt x="35" y="26"/>
                </a:cubicBezTo>
                <a:cubicBezTo>
                  <a:pt x="36" y="25"/>
                  <a:pt x="40" y="24"/>
                  <a:pt x="44" y="24"/>
                </a:cubicBezTo>
                <a:cubicBezTo>
                  <a:pt x="46" y="24"/>
                  <a:pt x="48" y="24"/>
                  <a:pt x="49" y="25"/>
                </a:cubicBezTo>
                <a:cubicBezTo>
                  <a:pt x="49" y="24"/>
                  <a:pt x="50" y="22"/>
                  <a:pt x="50" y="21"/>
                </a:cubicBezTo>
                <a:cubicBezTo>
                  <a:pt x="51" y="20"/>
                  <a:pt x="51" y="19"/>
                  <a:pt x="52" y="18"/>
                </a:cubicBezTo>
                <a:cubicBezTo>
                  <a:pt x="49" y="16"/>
                  <a:pt x="47" y="16"/>
                  <a:pt x="44" y="16"/>
                </a:cubicBezTo>
                <a:cubicBezTo>
                  <a:pt x="38" y="16"/>
                  <a:pt x="33" y="18"/>
                  <a:pt x="30" y="19"/>
                </a:cubicBezTo>
                <a:cubicBezTo>
                  <a:pt x="24" y="22"/>
                  <a:pt x="21" y="25"/>
                  <a:pt x="17" y="35"/>
                </a:cubicBezTo>
                <a:cubicBezTo>
                  <a:pt x="14" y="43"/>
                  <a:pt x="18" y="52"/>
                  <a:pt x="20" y="56"/>
                </a:cubicBezTo>
                <a:cubicBezTo>
                  <a:pt x="18" y="66"/>
                  <a:pt x="21" y="70"/>
                  <a:pt x="21" y="70"/>
                </a:cubicBezTo>
                <a:cubicBezTo>
                  <a:pt x="23" y="73"/>
                  <a:pt x="26" y="76"/>
                  <a:pt x="26" y="86"/>
                </a:cubicBezTo>
                <a:cubicBezTo>
                  <a:pt x="26" y="98"/>
                  <a:pt x="17" y="100"/>
                  <a:pt x="17" y="100"/>
                </a:cubicBezTo>
                <a:cubicBezTo>
                  <a:pt x="10" y="103"/>
                  <a:pt x="0" y="108"/>
                  <a:pt x="0" y="124"/>
                </a:cubicBezTo>
                <a:cubicBezTo>
                  <a:pt x="0" y="124"/>
                  <a:pt x="0" y="128"/>
                  <a:pt x="4" y="128"/>
                </a:cubicBezTo>
                <a:cubicBezTo>
                  <a:pt x="22" y="128"/>
                  <a:pt x="22" y="128"/>
                  <a:pt x="22" y="128"/>
                </a:cubicBezTo>
                <a:cubicBezTo>
                  <a:pt x="23" y="125"/>
                  <a:pt x="24" y="122"/>
                  <a:pt x="26" y="120"/>
                </a:cubicBezTo>
                <a:cubicBezTo>
                  <a:pt x="8" y="120"/>
                  <a:pt x="8" y="120"/>
                  <a:pt x="8" y="120"/>
                </a:cubicBezTo>
                <a:cubicBezTo>
                  <a:pt x="9" y="112"/>
                  <a:pt x="14" y="110"/>
                  <a:pt x="19" y="108"/>
                </a:cubicBezTo>
                <a:moveTo>
                  <a:pt x="159" y="100"/>
                </a:moveTo>
                <a:cubicBezTo>
                  <a:pt x="159" y="100"/>
                  <a:pt x="150" y="98"/>
                  <a:pt x="150" y="86"/>
                </a:cubicBezTo>
                <a:cubicBezTo>
                  <a:pt x="150" y="76"/>
                  <a:pt x="153" y="73"/>
                  <a:pt x="155" y="70"/>
                </a:cubicBezTo>
                <a:cubicBezTo>
                  <a:pt x="155" y="70"/>
                  <a:pt x="158" y="66"/>
                  <a:pt x="156" y="56"/>
                </a:cubicBezTo>
                <a:cubicBezTo>
                  <a:pt x="158" y="52"/>
                  <a:pt x="162" y="43"/>
                  <a:pt x="159" y="35"/>
                </a:cubicBezTo>
                <a:cubicBezTo>
                  <a:pt x="155" y="25"/>
                  <a:pt x="152" y="22"/>
                  <a:pt x="146" y="19"/>
                </a:cubicBezTo>
                <a:cubicBezTo>
                  <a:pt x="143" y="18"/>
                  <a:pt x="138" y="16"/>
                  <a:pt x="132" y="16"/>
                </a:cubicBezTo>
                <a:cubicBezTo>
                  <a:pt x="129" y="16"/>
                  <a:pt x="127" y="16"/>
                  <a:pt x="124" y="18"/>
                </a:cubicBezTo>
                <a:cubicBezTo>
                  <a:pt x="125" y="20"/>
                  <a:pt x="126" y="23"/>
                  <a:pt x="126" y="25"/>
                </a:cubicBezTo>
                <a:cubicBezTo>
                  <a:pt x="127" y="25"/>
                  <a:pt x="127" y="25"/>
                  <a:pt x="127" y="25"/>
                </a:cubicBezTo>
                <a:cubicBezTo>
                  <a:pt x="128" y="24"/>
                  <a:pt x="130" y="24"/>
                  <a:pt x="132" y="24"/>
                </a:cubicBezTo>
                <a:cubicBezTo>
                  <a:pt x="136" y="24"/>
                  <a:pt x="140" y="25"/>
                  <a:pt x="141" y="26"/>
                </a:cubicBezTo>
                <a:cubicBezTo>
                  <a:pt x="142" y="26"/>
                  <a:pt x="142" y="27"/>
                  <a:pt x="142" y="27"/>
                </a:cubicBezTo>
                <a:cubicBezTo>
                  <a:pt x="146" y="28"/>
                  <a:pt x="148" y="29"/>
                  <a:pt x="151" y="38"/>
                </a:cubicBezTo>
                <a:cubicBezTo>
                  <a:pt x="153" y="43"/>
                  <a:pt x="150" y="49"/>
                  <a:pt x="149" y="53"/>
                </a:cubicBezTo>
                <a:cubicBezTo>
                  <a:pt x="148" y="54"/>
                  <a:pt x="148" y="56"/>
                  <a:pt x="148" y="58"/>
                </a:cubicBezTo>
                <a:cubicBezTo>
                  <a:pt x="149" y="63"/>
                  <a:pt x="149" y="65"/>
                  <a:pt x="149" y="65"/>
                </a:cubicBezTo>
                <a:cubicBezTo>
                  <a:pt x="149" y="65"/>
                  <a:pt x="149" y="65"/>
                  <a:pt x="148" y="65"/>
                </a:cubicBezTo>
                <a:cubicBezTo>
                  <a:pt x="148" y="66"/>
                  <a:pt x="148" y="66"/>
                  <a:pt x="148" y="66"/>
                </a:cubicBezTo>
                <a:cubicBezTo>
                  <a:pt x="146" y="69"/>
                  <a:pt x="142" y="74"/>
                  <a:pt x="142" y="86"/>
                </a:cubicBezTo>
                <a:cubicBezTo>
                  <a:pt x="142" y="100"/>
                  <a:pt x="151" y="106"/>
                  <a:pt x="157" y="108"/>
                </a:cubicBezTo>
                <a:cubicBezTo>
                  <a:pt x="162" y="110"/>
                  <a:pt x="167" y="112"/>
                  <a:pt x="168" y="120"/>
                </a:cubicBezTo>
                <a:cubicBezTo>
                  <a:pt x="150" y="120"/>
                  <a:pt x="150" y="120"/>
                  <a:pt x="150" y="120"/>
                </a:cubicBezTo>
                <a:cubicBezTo>
                  <a:pt x="152" y="122"/>
                  <a:pt x="153" y="125"/>
                  <a:pt x="154" y="128"/>
                </a:cubicBezTo>
                <a:cubicBezTo>
                  <a:pt x="172" y="128"/>
                  <a:pt x="172" y="128"/>
                  <a:pt x="172" y="128"/>
                </a:cubicBezTo>
                <a:cubicBezTo>
                  <a:pt x="176" y="128"/>
                  <a:pt x="176" y="124"/>
                  <a:pt x="176" y="124"/>
                </a:cubicBezTo>
                <a:cubicBezTo>
                  <a:pt x="176" y="108"/>
                  <a:pt x="166" y="103"/>
                  <a:pt x="159" y="100"/>
                </a:cubicBezTo>
                <a:moveTo>
                  <a:pt x="120" y="109"/>
                </a:moveTo>
                <a:cubicBezTo>
                  <a:pt x="120" y="109"/>
                  <a:pt x="106" y="105"/>
                  <a:pt x="106" y="90"/>
                </a:cubicBezTo>
                <a:cubicBezTo>
                  <a:pt x="106" y="77"/>
                  <a:pt x="111" y="73"/>
                  <a:pt x="114" y="69"/>
                </a:cubicBezTo>
                <a:cubicBezTo>
                  <a:pt x="114" y="69"/>
                  <a:pt x="118" y="65"/>
                  <a:pt x="115" y="52"/>
                </a:cubicBezTo>
                <a:cubicBezTo>
                  <a:pt x="120" y="45"/>
                  <a:pt x="122" y="33"/>
                  <a:pt x="116" y="19"/>
                </a:cubicBezTo>
                <a:cubicBezTo>
                  <a:pt x="112" y="10"/>
                  <a:pt x="109" y="5"/>
                  <a:pt x="104" y="3"/>
                </a:cubicBezTo>
                <a:cubicBezTo>
                  <a:pt x="101" y="1"/>
                  <a:pt x="97" y="0"/>
                  <a:pt x="93" y="0"/>
                </a:cubicBezTo>
                <a:cubicBezTo>
                  <a:pt x="86" y="0"/>
                  <a:pt x="79" y="3"/>
                  <a:pt x="76" y="4"/>
                </a:cubicBezTo>
                <a:cubicBezTo>
                  <a:pt x="68" y="8"/>
                  <a:pt x="63" y="11"/>
                  <a:pt x="58" y="24"/>
                </a:cubicBezTo>
                <a:cubicBezTo>
                  <a:pt x="53" y="34"/>
                  <a:pt x="58" y="46"/>
                  <a:pt x="61" y="52"/>
                </a:cubicBezTo>
                <a:cubicBezTo>
                  <a:pt x="58" y="65"/>
                  <a:pt x="62" y="69"/>
                  <a:pt x="62" y="69"/>
                </a:cubicBezTo>
                <a:cubicBezTo>
                  <a:pt x="65" y="73"/>
                  <a:pt x="70" y="77"/>
                  <a:pt x="70" y="90"/>
                </a:cubicBezTo>
                <a:cubicBezTo>
                  <a:pt x="70" y="105"/>
                  <a:pt x="56" y="109"/>
                  <a:pt x="56" y="109"/>
                </a:cubicBezTo>
                <a:cubicBezTo>
                  <a:pt x="47" y="112"/>
                  <a:pt x="28" y="118"/>
                  <a:pt x="28" y="140"/>
                </a:cubicBezTo>
                <a:cubicBezTo>
                  <a:pt x="28" y="140"/>
                  <a:pt x="28" y="144"/>
                  <a:pt x="32" y="144"/>
                </a:cubicBezTo>
                <a:cubicBezTo>
                  <a:pt x="144" y="144"/>
                  <a:pt x="144" y="144"/>
                  <a:pt x="144" y="144"/>
                </a:cubicBezTo>
                <a:cubicBezTo>
                  <a:pt x="148" y="144"/>
                  <a:pt x="148" y="140"/>
                  <a:pt x="148" y="140"/>
                </a:cubicBezTo>
                <a:cubicBezTo>
                  <a:pt x="148" y="118"/>
                  <a:pt x="129" y="112"/>
                  <a:pt x="120" y="109"/>
                </a:cubicBezTo>
                <a:moveTo>
                  <a:pt x="36" y="136"/>
                </a:moveTo>
                <a:cubicBezTo>
                  <a:pt x="38" y="125"/>
                  <a:pt x="48" y="120"/>
                  <a:pt x="58" y="117"/>
                </a:cubicBezTo>
                <a:cubicBezTo>
                  <a:pt x="58" y="117"/>
                  <a:pt x="58" y="117"/>
                  <a:pt x="58" y="117"/>
                </a:cubicBezTo>
                <a:cubicBezTo>
                  <a:pt x="66" y="115"/>
                  <a:pt x="78" y="107"/>
                  <a:pt x="78" y="90"/>
                </a:cubicBezTo>
                <a:cubicBezTo>
                  <a:pt x="78" y="76"/>
                  <a:pt x="73" y="70"/>
                  <a:pt x="70" y="66"/>
                </a:cubicBezTo>
                <a:cubicBezTo>
                  <a:pt x="69" y="65"/>
                  <a:pt x="68" y="64"/>
                  <a:pt x="69" y="65"/>
                </a:cubicBezTo>
                <a:cubicBezTo>
                  <a:pt x="68" y="64"/>
                  <a:pt x="67" y="61"/>
                  <a:pt x="69" y="54"/>
                </a:cubicBezTo>
                <a:cubicBezTo>
                  <a:pt x="70" y="50"/>
                  <a:pt x="68" y="48"/>
                  <a:pt x="68" y="48"/>
                </a:cubicBezTo>
                <a:cubicBezTo>
                  <a:pt x="66" y="43"/>
                  <a:pt x="62" y="34"/>
                  <a:pt x="65" y="27"/>
                </a:cubicBezTo>
                <a:cubicBezTo>
                  <a:pt x="69" y="17"/>
                  <a:pt x="73" y="15"/>
                  <a:pt x="79" y="12"/>
                </a:cubicBezTo>
                <a:cubicBezTo>
                  <a:pt x="80" y="11"/>
                  <a:pt x="80" y="11"/>
                  <a:pt x="80" y="11"/>
                </a:cubicBezTo>
                <a:cubicBezTo>
                  <a:pt x="82" y="10"/>
                  <a:pt x="87" y="8"/>
                  <a:pt x="93" y="8"/>
                </a:cubicBezTo>
                <a:cubicBezTo>
                  <a:pt x="96" y="8"/>
                  <a:pt x="98" y="9"/>
                  <a:pt x="100" y="10"/>
                </a:cubicBezTo>
                <a:cubicBezTo>
                  <a:pt x="103" y="11"/>
                  <a:pt x="105" y="14"/>
                  <a:pt x="108" y="22"/>
                </a:cubicBezTo>
                <a:cubicBezTo>
                  <a:pt x="115" y="36"/>
                  <a:pt x="111" y="45"/>
                  <a:pt x="109" y="47"/>
                </a:cubicBezTo>
                <a:cubicBezTo>
                  <a:pt x="107" y="49"/>
                  <a:pt x="107" y="52"/>
                  <a:pt x="107" y="54"/>
                </a:cubicBezTo>
                <a:cubicBezTo>
                  <a:pt x="109" y="61"/>
                  <a:pt x="108" y="64"/>
                  <a:pt x="108" y="64"/>
                </a:cubicBezTo>
                <a:cubicBezTo>
                  <a:pt x="108" y="64"/>
                  <a:pt x="107" y="65"/>
                  <a:pt x="106" y="66"/>
                </a:cubicBezTo>
                <a:cubicBezTo>
                  <a:pt x="103" y="70"/>
                  <a:pt x="98" y="76"/>
                  <a:pt x="98" y="90"/>
                </a:cubicBezTo>
                <a:cubicBezTo>
                  <a:pt x="98" y="107"/>
                  <a:pt x="110" y="115"/>
                  <a:pt x="118" y="117"/>
                </a:cubicBezTo>
                <a:cubicBezTo>
                  <a:pt x="118" y="117"/>
                  <a:pt x="118" y="117"/>
                  <a:pt x="118" y="117"/>
                </a:cubicBezTo>
                <a:cubicBezTo>
                  <a:pt x="128" y="120"/>
                  <a:pt x="138" y="125"/>
                  <a:pt x="140" y="136"/>
                </a:cubicBezTo>
                <a:lnTo>
                  <a:pt x="36" y="136"/>
                </a:lnTo>
                <a:close/>
              </a:path>
            </a:pathLst>
          </a:custGeom>
          <a:solidFill>
            <a:schemeClr val="bg1"/>
          </a:solidFill>
          <a:ln>
            <a:noFill/>
          </a:ln>
        </p:spPr>
        <p:txBody>
          <a:bodyPr vert="horz" wrap="square" lIns="96435" tIns="48218" rIns="96435" bIns="48218" numCol="1" anchor="t" anchorCtr="0" compatLnSpc="1"/>
          <a:lstStyle/>
          <a:p>
            <a:endParaRPr lang="en-US">
              <a:latin typeface="+mn-lt"/>
              <a:ea typeface="+mn-ea"/>
              <a:cs typeface="+mn-ea"/>
              <a:sym typeface="+mn-lt"/>
            </a:endParaRPr>
          </a:p>
        </p:txBody>
      </p:sp>
      <p:sp>
        <p:nvSpPr>
          <p:cNvPr id="85" name="Freeform 60"/>
          <p:cNvSpPr>
            <a:spLocks noEditPoints="1"/>
          </p:cNvSpPr>
          <p:nvPr/>
        </p:nvSpPr>
        <p:spPr bwMode="auto">
          <a:xfrm>
            <a:off x="1151963" y="4276764"/>
            <a:ext cx="392632" cy="392632"/>
          </a:xfrm>
          <a:custGeom>
            <a:avLst/>
            <a:gdLst>
              <a:gd name="T0" fmla="*/ 129 w 176"/>
              <a:gd name="T1" fmla="*/ 46 h 176"/>
              <a:gd name="T2" fmla="*/ 123 w 176"/>
              <a:gd name="T3" fmla="*/ 49 h 176"/>
              <a:gd name="T4" fmla="*/ 125 w 176"/>
              <a:gd name="T5" fmla="*/ 53 h 176"/>
              <a:gd name="T6" fmla="*/ 125 w 176"/>
              <a:gd name="T7" fmla="*/ 123 h 176"/>
              <a:gd name="T8" fmla="*/ 123 w 176"/>
              <a:gd name="T9" fmla="*/ 127 h 176"/>
              <a:gd name="T10" fmla="*/ 129 w 176"/>
              <a:gd name="T11" fmla="*/ 130 h 176"/>
              <a:gd name="T12" fmla="*/ 152 w 176"/>
              <a:gd name="T13" fmla="*/ 88 h 176"/>
              <a:gd name="T14" fmla="*/ 146 w 176"/>
              <a:gd name="T15" fmla="*/ 28 h 176"/>
              <a:gd name="T16" fmla="*/ 144 w 176"/>
              <a:gd name="T17" fmla="*/ 28 h 176"/>
              <a:gd name="T18" fmla="*/ 142 w 176"/>
              <a:gd name="T19" fmla="*/ 35 h 176"/>
              <a:gd name="T20" fmla="*/ 142 w 176"/>
              <a:gd name="T21" fmla="*/ 141 h 176"/>
              <a:gd name="T22" fmla="*/ 140 w 176"/>
              <a:gd name="T23" fmla="*/ 144 h 176"/>
              <a:gd name="T24" fmla="*/ 146 w 176"/>
              <a:gd name="T25" fmla="*/ 147 h 176"/>
              <a:gd name="T26" fmla="*/ 147 w 176"/>
              <a:gd name="T27" fmla="*/ 147 h 176"/>
              <a:gd name="T28" fmla="*/ 176 w 176"/>
              <a:gd name="T29" fmla="*/ 88 h 176"/>
              <a:gd name="T30" fmla="*/ 108 w 176"/>
              <a:gd name="T31" fmla="*/ 64 h 176"/>
              <a:gd name="T32" fmla="*/ 108 w 176"/>
              <a:gd name="T33" fmla="*/ 72 h 176"/>
              <a:gd name="T34" fmla="*/ 108 w 176"/>
              <a:gd name="T35" fmla="*/ 104 h 176"/>
              <a:gd name="T36" fmla="*/ 108 w 176"/>
              <a:gd name="T37" fmla="*/ 112 h 176"/>
              <a:gd name="T38" fmla="*/ 108 w 176"/>
              <a:gd name="T39" fmla="*/ 64 h 176"/>
              <a:gd name="T40" fmla="*/ 84 w 176"/>
              <a:gd name="T41" fmla="*/ 0 h 176"/>
              <a:gd name="T42" fmla="*/ 26 w 176"/>
              <a:gd name="T43" fmla="*/ 48 h 176"/>
              <a:gd name="T44" fmla="*/ 27 w 176"/>
              <a:gd name="T45" fmla="*/ 128 h 176"/>
              <a:gd name="T46" fmla="*/ 84 w 176"/>
              <a:gd name="T47" fmla="*/ 176 h 176"/>
              <a:gd name="T48" fmla="*/ 96 w 176"/>
              <a:gd name="T49" fmla="*/ 164 h 176"/>
              <a:gd name="T50" fmla="*/ 96 w 176"/>
              <a:gd name="T51" fmla="*/ 12 h 176"/>
              <a:gd name="T52" fmla="*/ 8 w 176"/>
              <a:gd name="T53" fmla="*/ 88 h 176"/>
              <a:gd name="T54" fmla="*/ 24 w 176"/>
              <a:gd name="T55" fmla="*/ 119 h 176"/>
              <a:gd name="T56" fmla="*/ 32 w 176"/>
              <a:gd name="T57" fmla="*/ 122 h 176"/>
              <a:gd name="T58" fmla="*/ 34 w 176"/>
              <a:gd name="T59" fmla="*/ 52 h 176"/>
              <a:gd name="T60" fmla="*/ 72 w 176"/>
              <a:gd name="T61" fmla="*/ 17 h 176"/>
              <a:gd name="T62" fmla="*/ 88 w 176"/>
              <a:gd name="T63" fmla="*/ 164 h 176"/>
              <a:gd name="T64" fmla="*/ 81 w 176"/>
              <a:gd name="T65" fmla="*/ 167 h 176"/>
              <a:gd name="T66" fmla="*/ 80 w 176"/>
              <a:gd name="T67" fmla="*/ 166 h 176"/>
              <a:gd name="T68" fmla="*/ 81 w 176"/>
              <a:gd name="T69" fmla="*/ 9 h 176"/>
              <a:gd name="T70" fmla="*/ 84 w 176"/>
              <a:gd name="T71" fmla="*/ 8 h 176"/>
              <a:gd name="T72" fmla="*/ 88 w 176"/>
              <a:gd name="T73" fmla="*/ 164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76" h="176">
                <a:moveTo>
                  <a:pt x="129" y="46"/>
                </a:moveTo>
                <a:cubicBezTo>
                  <a:pt x="129" y="46"/>
                  <a:pt x="129" y="46"/>
                  <a:pt x="129" y="46"/>
                </a:cubicBezTo>
                <a:cubicBezTo>
                  <a:pt x="128" y="46"/>
                  <a:pt x="128" y="45"/>
                  <a:pt x="127" y="45"/>
                </a:cubicBezTo>
                <a:cubicBezTo>
                  <a:pt x="125" y="45"/>
                  <a:pt x="123" y="47"/>
                  <a:pt x="123" y="49"/>
                </a:cubicBezTo>
                <a:cubicBezTo>
                  <a:pt x="123" y="51"/>
                  <a:pt x="124" y="52"/>
                  <a:pt x="125" y="53"/>
                </a:cubicBezTo>
                <a:cubicBezTo>
                  <a:pt x="125" y="53"/>
                  <a:pt x="125" y="53"/>
                  <a:pt x="125" y="53"/>
                </a:cubicBezTo>
                <a:cubicBezTo>
                  <a:pt x="136" y="59"/>
                  <a:pt x="144" y="73"/>
                  <a:pt x="144" y="88"/>
                </a:cubicBezTo>
                <a:cubicBezTo>
                  <a:pt x="144" y="103"/>
                  <a:pt x="136" y="117"/>
                  <a:pt x="125" y="123"/>
                </a:cubicBezTo>
                <a:cubicBezTo>
                  <a:pt x="125" y="123"/>
                  <a:pt x="125" y="123"/>
                  <a:pt x="125" y="123"/>
                </a:cubicBezTo>
                <a:cubicBezTo>
                  <a:pt x="124" y="124"/>
                  <a:pt x="123" y="125"/>
                  <a:pt x="123" y="127"/>
                </a:cubicBezTo>
                <a:cubicBezTo>
                  <a:pt x="123" y="129"/>
                  <a:pt x="125" y="131"/>
                  <a:pt x="127" y="131"/>
                </a:cubicBezTo>
                <a:cubicBezTo>
                  <a:pt x="128" y="131"/>
                  <a:pt x="128" y="131"/>
                  <a:pt x="129" y="130"/>
                </a:cubicBezTo>
                <a:cubicBezTo>
                  <a:pt x="129" y="130"/>
                  <a:pt x="129" y="130"/>
                  <a:pt x="129" y="130"/>
                </a:cubicBezTo>
                <a:cubicBezTo>
                  <a:pt x="143" y="122"/>
                  <a:pt x="152" y="106"/>
                  <a:pt x="152" y="88"/>
                </a:cubicBezTo>
                <a:cubicBezTo>
                  <a:pt x="152" y="70"/>
                  <a:pt x="143" y="54"/>
                  <a:pt x="129" y="46"/>
                </a:cubicBezTo>
                <a:moveTo>
                  <a:pt x="146" y="28"/>
                </a:moveTo>
                <a:cubicBezTo>
                  <a:pt x="146" y="29"/>
                  <a:pt x="146" y="29"/>
                  <a:pt x="146" y="29"/>
                </a:cubicBezTo>
                <a:cubicBezTo>
                  <a:pt x="146" y="28"/>
                  <a:pt x="145" y="28"/>
                  <a:pt x="144" y="28"/>
                </a:cubicBezTo>
                <a:cubicBezTo>
                  <a:pt x="142" y="28"/>
                  <a:pt x="140" y="30"/>
                  <a:pt x="140" y="32"/>
                </a:cubicBezTo>
                <a:cubicBezTo>
                  <a:pt x="140" y="33"/>
                  <a:pt x="141" y="34"/>
                  <a:pt x="142" y="35"/>
                </a:cubicBezTo>
                <a:cubicBezTo>
                  <a:pt x="158" y="47"/>
                  <a:pt x="168" y="66"/>
                  <a:pt x="168" y="88"/>
                </a:cubicBezTo>
                <a:cubicBezTo>
                  <a:pt x="168" y="110"/>
                  <a:pt x="158" y="129"/>
                  <a:pt x="142" y="141"/>
                </a:cubicBezTo>
                <a:cubicBezTo>
                  <a:pt x="142" y="141"/>
                  <a:pt x="142" y="141"/>
                  <a:pt x="142" y="141"/>
                </a:cubicBezTo>
                <a:cubicBezTo>
                  <a:pt x="141" y="142"/>
                  <a:pt x="140" y="143"/>
                  <a:pt x="140" y="144"/>
                </a:cubicBezTo>
                <a:cubicBezTo>
                  <a:pt x="140" y="146"/>
                  <a:pt x="142" y="148"/>
                  <a:pt x="144" y="148"/>
                </a:cubicBezTo>
                <a:cubicBezTo>
                  <a:pt x="145" y="148"/>
                  <a:pt x="146" y="148"/>
                  <a:pt x="146" y="147"/>
                </a:cubicBezTo>
                <a:cubicBezTo>
                  <a:pt x="146" y="147"/>
                  <a:pt x="146" y="147"/>
                  <a:pt x="146" y="147"/>
                </a:cubicBezTo>
                <a:cubicBezTo>
                  <a:pt x="147" y="147"/>
                  <a:pt x="147" y="147"/>
                  <a:pt x="147" y="147"/>
                </a:cubicBezTo>
                <a:cubicBezTo>
                  <a:pt x="147" y="147"/>
                  <a:pt x="147" y="147"/>
                  <a:pt x="147" y="147"/>
                </a:cubicBezTo>
                <a:cubicBezTo>
                  <a:pt x="165" y="134"/>
                  <a:pt x="176" y="112"/>
                  <a:pt x="176" y="88"/>
                </a:cubicBezTo>
                <a:cubicBezTo>
                  <a:pt x="176" y="63"/>
                  <a:pt x="164" y="41"/>
                  <a:pt x="146" y="28"/>
                </a:cubicBezTo>
                <a:moveTo>
                  <a:pt x="108" y="64"/>
                </a:moveTo>
                <a:cubicBezTo>
                  <a:pt x="106" y="64"/>
                  <a:pt x="104" y="66"/>
                  <a:pt x="104" y="68"/>
                </a:cubicBezTo>
                <a:cubicBezTo>
                  <a:pt x="104" y="70"/>
                  <a:pt x="106" y="72"/>
                  <a:pt x="108" y="72"/>
                </a:cubicBezTo>
                <a:cubicBezTo>
                  <a:pt x="115" y="72"/>
                  <a:pt x="120" y="79"/>
                  <a:pt x="120" y="88"/>
                </a:cubicBezTo>
                <a:cubicBezTo>
                  <a:pt x="120" y="97"/>
                  <a:pt x="115" y="104"/>
                  <a:pt x="108" y="104"/>
                </a:cubicBezTo>
                <a:cubicBezTo>
                  <a:pt x="106" y="104"/>
                  <a:pt x="104" y="106"/>
                  <a:pt x="104" y="108"/>
                </a:cubicBezTo>
                <a:cubicBezTo>
                  <a:pt x="104" y="110"/>
                  <a:pt x="106" y="112"/>
                  <a:pt x="108" y="112"/>
                </a:cubicBezTo>
                <a:cubicBezTo>
                  <a:pt x="119" y="112"/>
                  <a:pt x="128" y="101"/>
                  <a:pt x="128" y="88"/>
                </a:cubicBezTo>
                <a:cubicBezTo>
                  <a:pt x="128" y="75"/>
                  <a:pt x="119" y="64"/>
                  <a:pt x="108" y="64"/>
                </a:cubicBezTo>
                <a:moveTo>
                  <a:pt x="96" y="12"/>
                </a:moveTo>
                <a:cubicBezTo>
                  <a:pt x="96" y="5"/>
                  <a:pt x="91" y="0"/>
                  <a:pt x="84" y="0"/>
                </a:cubicBezTo>
                <a:cubicBezTo>
                  <a:pt x="81" y="0"/>
                  <a:pt x="78" y="1"/>
                  <a:pt x="75" y="4"/>
                </a:cubicBezTo>
                <a:cubicBezTo>
                  <a:pt x="26" y="48"/>
                  <a:pt x="26" y="48"/>
                  <a:pt x="26" y="48"/>
                </a:cubicBezTo>
                <a:cubicBezTo>
                  <a:pt x="12" y="49"/>
                  <a:pt x="0" y="67"/>
                  <a:pt x="0" y="88"/>
                </a:cubicBezTo>
                <a:cubicBezTo>
                  <a:pt x="0" y="109"/>
                  <a:pt x="12" y="127"/>
                  <a:pt x="27" y="128"/>
                </a:cubicBezTo>
                <a:cubicBezTo>
                  <a:pt x="75" y="172"/>
                  <a:pt x="75" y="172"/>
                  <a:pt x="75" y="172"/>
                </a:cubicBezTo>
                <a:cubicBezTo>
                  <a:pt x="78" y="175"/>
                  <a:pt x="81" y="176"/>
                  <a:pt x="84" y="176"/>
                </a:cubicBezTo>
                <a:cubicBezTo>
                  <a:pt x="91" y="176"/>
                  <a:pt x="96" y="171"/>
                  <a:pt x="96" y="164"/>
                </a:cubicBezTo>
                <a:cubicBezTo>
                  <a:pt x="96" y="164"/>
                  <a:pt x="96" y="164"/>
                  <a:pt x="96" y="164"/>
                </a:cubicBezTo>
                <a:cubicBezTo>
                  <a:pt x="96" y="12"/>
                  <a:pt x="96" y="12"/>
                  <a:pt x="96" y="12"/>
                </a:cubicBezTo>
                <a:cubicBezTo>
                  <a:pt x="96" y="12"/>
                  <a:pt x="96" y="12"/>
                  <a:pt x="96" y="12"/>
                </a:cubicBezTo>
                <a:moveTo>
                  <a:pt x="24" y="119"/>
                </a:moveTo>
                <a:cubicBezTo>
                  <a:pt x="15" y="116"/>
                  <a:pt x="8" y="103"/>
                  <a:pt x="8" y="88"/>
                </a:cubicBezTo>
                <a:cubicBezTo>
                  <a:pt x="8" y="73"/>
                  <a:pt x="15" y="60"/>
                  <a:pt x="24" y="57"/>
                </a:cubicBezTo>
                <a:lnTo>
                  <a:pt x="24" y="119"/>
                </a:lnTo>
                <a:close/>
                <a:moveTo>
                  <a:pt x="72" y="158"/>
                </a:moveTo>
                <a:cubicBezTo>
                  <a:pt x="32" y="122"/>
                  <a:pt x="32" y="122"/>
                  <a:pt x="32" y="122"/>
                </a:cubicBezTo>
                <a:cubicBezTo>
                  <a:pt x="32" y="54"/>
                  <a:pt x="32" y="54"/>
                  <a:pt x="32" y="54"/>
                </a:cubicBezTo>
                <a:cubicBezTo>
                  <a:pt x="34" y="52"/>
                  <a:pt x="34" y="52"/>
                  <a:pt x="34" y="52"/>
                </a:cubicBezTo>
                <a:cubicBezTo>
                  <a:pt x="34" y="52"/>
                  <a:pt x="34" y="52"/>
                  <a:pt x="34" y="52"/>
                </a:cubicBezTo>
                <a:cubicBezTo>
                  <a:pt x="72" y="17"/>
                  <a:pt x="72" y="17"/>
                  <a:pt x="72" y="17"/>
                </a:cubicBezTo>
                <a:lnTo>
                  <a:pt x="72" y="158"/>
                </a:lnTo>
                <a:close/>
                <a:moveTo>
                  <a:pt x="88" y="164"/>
                </a:moveTo>
                <a:cubicBezTo>
                  <a:pt x="88" y="166"/>
                  <a:pt x="86" y="168"/>
                  <a:pt x="84" y="168"/>
                </a:cubicBezTo>
                <a:cubicBezTo>
                  <a:pt x="83" y="168"/>
                  <a:pt x="82" y="167"/>
                  <a:pt x="81" y="167"/>
                </a:cubicBezTo>
                <a:cubicBezTo>
                  <a:pt x="81" y="167"/>
                  <a:pt x="81" y="167"/>
                  <a:pt x="81" y="167"/>
                </a:cubicBezTo>
                <a:cubicBezTo>
                  <a:pt x="80" y="166"/>
                  <a:pt x="80" y="166"/>
                  <a:pt x="80" y="166"/>
                </a:cubicBezTo>
                <a:cubicBezTo>
                  <a:pt x="80" y="10"/>
                  <a:pt x="80" y="10"/>
                  <a:pt x="80" y="10"/>
                </a:cubicBezTo>
                <a:cubicBezTo>
                  <a:pt x="81" y="9"/>
                  <a:pt x="81" y="9"/>
                  <a:pt x="81" y="9"/>
                </a:cubicBezTo>
                <a:cubicBezTo>
                  <a:pt x="81" y="9"/>
                  <a:pt x="81" y="9"/>
                  <a:pt x="81" y="9"/>
                </a:cubicBezTo>
                <a:cubicBezTo>
                  <a:pt x="82" y="8"/>
                  <a:pt x="83" y="8"/>
                  <a:pt x="84" y="8"/>
                </a:cubicBezTo>
                <a:cubicBezTo>
                  <a:pt x="86" y="8"/>
                  <a:pt x="88" y="10"/>
                  <a:pt x="88" y="12"/>
                </a:cubicBezTo>
                <a:lnTo>
                  <a:pt x="88" y="164"/>
                </a:lnTo>
                <a:close/>
              </a:path>
            </a:pathLst>
          </a:custGeom>
          <a:solidFill>
            <a:schemeClr val="bg1"/>
          </a:solidFill>
          <a:ln>
            <a:noFill/>
          </a:ln>
        </p:spPr>
        <p:txBody>
          <a:bodyPr vert="horz" wrap="square" lIns="96435" tIns="48218" rIns="96435" bIns="48218" numCol="1" anchor="t" anchorCtr="0" compatLnSpc="1"/>
          <a:lstStyle/>
          <a:p>
            <a:endParaRPr lang="en-US">
              <a:latin typeface="+mn-lt"/>
              <a:ea typeface="+mn-ea"/>
              <a:cs typeface="+mn-ea"/>
              <a:sym typeface="+mn-lt"/>
            </a:endParaRPr>
          </a:p>
        </p:txBody>
      </p:sp>
      <p:sp>
        <p:nvSpPr>
          <p:cNvPr id="86" name="Freeform 7"/>
          <p:cNvSpPr>
            <a:spLocks noEditPoints="1"/>
          </p:cNvSpPr>
          <p:nvPr/>
        </p:nvSpPr>
        <p:spPr bwMode="auto">
          <a:xfrm>
            <a:off x="4903888" y="4311153"/>
            <a:ext cx="362566" cy="362567"/>
          </a:xfrm>
          <a:custGeom>
            <a:avLst/>
            <a:gdLst>
              <a:gd name="T0" fmla="*/ 39 w 176"/>
              <a:gd name="T1" fmla="*/ 119 h 176"/>
              <a:gd name="T2" fmla="*/ 43 w 176"/>
              <a:gd name="T3" fmla="*/ 115 h 176"/>
              <a:gd name="T4" fmla="*/ 44 w 176"/>
              <a:gd name="T5" fmla="*/ 112 h 176"/>
              <a:gd name="T6" fmla="*/ 40 w 176"/>
              <a:gd name="T7" fmla="*/ 108 h 176"/>
              <a:gd name="T8" fmla="*/ 37 w 176"/>
              <a:gd name="T9" fmla="*/ 109 h 176"/>
              <a:gd name="T10" fmla="*/ 33 w 176"/>
              <a:gd name="T11" fmla="*/ 113 h 176"/>
              <a:gd name="T12" fmla="*/ 32 w 176"/>
              <a:gd name="T13" fmla="*/ 116 h 176"/>
              <a:gd name="T14" fmla="*/ 36 w 176"/>
              <a:gd name="T15" fmla="*/ 120 h 176"/>
              <a:gd name="T16" fmla="*/ 39 w 176"/>
              <a:gd name="T17" fmla="*/ 119 h 176"/>
              <a:gd name="T18" fmla="*/ 64 w 176"/>
              <a:gd name="T19" fmla="*/ 116 h 176"/>
              <a:gd name="T20" fmla="*/ 60 w 176"/>
              <a:gd name="T21" fmla="*/ 112 h 176"/>
              <a:gd name="T22" fmla="*/ 57 w 176"/>
              <a:gd name="T23" fmla="*/ 113 h 176"/>
              <a:gd name="T24" fmla="*/ 17 w 176"/>
              <a:gd name="T25" fmla="*/ 153 h 176"/>
              <a:gd name="T26" fmla="*/ 16 w 176"/>
              <a:gd name="T27" fmla="*/ 156 h 176"/>
              <a:gd name="T28" fmla="*/ 20 w 176"/>
              <a:gd name="T29" fmla="*/ 160 h 176"/>
              <a:gd name="T30" fmla="*/ 23 w 176"/>
              <a:gd name="T31" fmla="*/ 159 h 176"/>
              <a:gd name="T32" fmla="*/ 63 w 176"/>
              <a:gd name="T33" fmla="*/ 119 h 176"/>
              <a:gd name="T34" fmla="*/ 64 w 176"/>
              <a:gd name="T35" fmla="*/ 116 h 176"/>
              <a:gd name="T36" fmla="*/ 64 w 176"/>
              <a:gd name="T37" fmla="*/ 132 h 176"/>
              <a:gd name="T38" fmla="*/ 61 w 176"/>
              <a:gd name="T39" fmla="*/ 133 h 176"/>
              <a:gd name="T40" fmla="*/ 49 w 176"/>
              <a:gd name="T41" fmla="*/ 145 h 176"/>
              <a:gd name="T42" fmla="*/ 48 w 176"/>
              <a:gd name="T43" fmla="*/ 148 h 176"/>
              <a:gd name="T44" fmla="*/ 52 w 176"/>
              <a:gd name="T45" fmla="*/ 152 h 176"/>
              <a:gd name="T46" fmla="*/ 55 w 176"/>
              <a:gd name="T47" fmla="*/ 151 h 176"/>
              <a:gd name="T48" fmla="*/ 67 w 176"/>
              <a:gd name="T49" fmla="*/ 139 h 176"/>
              <a:gd name="T50" fmla="*/ 68 w 176"/>
              <a:gd name="T51" fmla="*/ 136 h 176"/>
              <a:gd name="T52" fmla="*/ 64 w 176"/>
              <a:gd name="T53" fmla="*/ 132 h 176"/>
              <a:gd name="T54" fmla="*/ 176 w 176"/>
              <a:gd name="T55" fmla="*/ 4 h 176"/>
              <a:gd name="T56" fmla="*/ 172 w 176"/>
              <a:gd name="T57" fmla="*/ 0 h 176"/>
              <a:gd name="T58" fmla="*/ 170 w 176"/>
              <a:gd name="T59" fmla="*/ 0 h 176"/>
              <a:gd name="T60" fmla="*/ 170 w 176"/>
              <a:gd name="T61" fmla="*/ 0 h 176"/>
              <a:gd name="T62" fmla="*/ 2 w 176"/>
              <a:gd name="T63" fmla="*/ 72 h 176"/>
              <a:gd name="T64" fmla="*/ 2 w 176"/>
              <a:gd name="T65" fmla="*/ 72 h 176"/>
              <a:gd name="T66" fmla="*/ 2 w 176"/>
              <a:gd name="T67" fmla="*/ 72 h 176"/>
              <a:gd name="T68" fmla="*/ 2 w 176"/>
              <a:gd name="T69" fmla="*/ 72 h 176"/>
              <a:gd name="T70" fmla="*/ 0 w 176"/>
              <a:gd name="T71" fmla="*/ 76 h 176"/>
              <a:gd name="T72" fmla="*/ 3 w 176"/>
              <a:gd name="T73" fmla="*/ 80 h 176"/>
              <a:gd name="T74" fmla="*/ 3 w 176"/>
              <a:gd name="T75" fmla="*/ 80 h 176"/>
              <a:gd name="T76" fmla="*/ 69 w 176"/>
              <a:gd name="T77" fmla="*/ 107 h 176"/>
              <a:gd name="T78" fmla="*/ 96 w 176"/>
              <a:gd name="T79" fmla="*/ 173 h 176"/>
              <a:gd name="T80" fmla="*/ 96 w 176"/>
              <a:gd name="T81" fmla="*/ 173 h 176"/>
              <a:gd name="T82" fmla="*/ 100 w 176"/>
              <a:gd name="T83" fmla="*/ 176 h 176"/>
              <a:gd name="T84" fmla="*/ 104 w 176"/>
              <a:gd name="T85" fmla="*/ 174 h 176"/>
              <a:gd name="T86" fmla="*/ 104 w 176"/>
              <a:gd name="T87" fmla="*/ 174 h 176"/>
              <a:gd name="T88" fmla="*/ 104 w 176"/>
              <a:gd name="T89" fmla="*/ 174 h 176"/>
              <a:gd name="T90" fmla="*/ 104 w 176"/>
              <a:gd name="T91" fmla="*/ 174 h 176"/>
              <a:gd name="T92" fmla="*/ 176 w 176"/>
              <a:gd name="T93" fmla="*/ 6 h 176"/>
              <a:gd name="T94" fmla="*/ 176 w 176"/>
              <a:gd name="T95" fmla="*/ 6 h 176"/>
              <a:gd name="T96" fmla="*/ 176 w 176"/>
              <a:gd name="T97" fmla="*/ 4 h 176"/>
              <a:gd name="T98" fmla="*/ 14 w 176"/>
              <a:gd name="T99" fmla="*/ 76 h 176"/>
              <a:gd name="T100" fmla="*/ 154 w 176"/>
              <a:gd name="T101" fmla="*/ 16 h 176"/>
              <a:gd name="T102" fmla="*/ 71 w 176"/>
              <a:gd name="T103" fmla="*/ 99 h 176"/>
              <a:gd name="T104" fmla="*/ 14 w 176"/>
              <a:gd name="T105" fmla="*/ 76 h 176"/>
              <a:gd name="T106" fmla="*/ 100 w 176"/>
              <a:gd name="T107" fmla="*/ 162 h 176"/>
              <a:gd name="T108" fmla="*/ 77 w 176"/>
              <a:gd name="T109" fmla="*/ 105 h 176"/>
              <a:gd name="T110" fmla="*/ 160 w 176"/>
              <a:gd name="T111" fmla="*/ 22 h 176"/>
              <a:gd name="T112" fmla="*/ 100 w 176"/>
              <a:gd name="T113" fmla="*/ 162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76" h="176">
                <a:moveTo>
                  <a:pt x="39" y="119"/>
                </a:moveTo>
                <a:cubicBezTo>
                  <a:pt x="43" y="115"/>
                  <a:pt x="43" y="115"/>
                  <a:pt x="43" y="115"/>
                </a:cubicBezTo>
                <a:cubicBezTo>
                  <a:pt x="44" y="114"/>
                  <a:pt x="44" y="113"/>
                  <a:pt x="44" y="112"/>
                </a:cubicBezTo>
                <a:cubicBezTo>
                  <a:pt x="44" y="110"/>
                  <a:pt x="42" y="108"/>
                  <a:pt x="40" y="108"/>
                </a:cubicBezTo>
                <a:cubicBezTo>
                  <a:pt x="39" y="108"/>
                  <a:pt x="38" y="108"/>
                  <a:pt x="37" y="109"/>
                </a:cubicBezTo>
                <a:cubicBezTo>
                  <a:pt x="33" y="113"/>
                  <a:pt x="33" y="113"/>
                  <a:pt x="33" y="113"/>
                </a:cubicBezTo>
                <a:cubicBezTo>
                  <a:pt x="32" y="114"/>
                  <a:pt x="32" y="115"/>
                  <a:pt x="32" y="116"/>
                </a:cubicBezTo>
                <a:cubicBezTo>
                  <a:pt x="32" y="118"/>
                  <a:pt x="34" y="120"/>
                  <a:pt x="36" y="120"/>
                </a:cubicBezTo>
                <a:cubicBezTo>
                  <a:pt x="37" y="120"/>
                  <a:pt x="38" y="120"/>
                  <a:pt x="39" y="119"/>
                </a:cubicBezTo>
                <a:moveTo>
                  <a:pt x="64" y="116"/>
                </a:moveTo>
                <a:cubicBezTo>
                  <a:pt x="64" y="114"/>
                  <a:pt x="62" y="112"/>
                  <a:pt x="60" y="112"/>
                </a:cubicBezTo>
                <a:cubicBezTo>
                  <a:pt x="59" y="112"/>
                  <a:pt x="58" y="112"/>
                  <a:pt x="57" y="113"/>
                </a:cubicBezTo>
                <a:cubicBezTo>
                  <a:pt x="17" y="153"/>
                  <a:pt x="17" y="153"/>
                  <a:pt x="17" y="153"/>
                </a:cubicBezTo>
                <a:cubicBezTo>
                  <a:pt x="16" y="154"/>
                  <a:pt x="16" y="155"/>
                  <a:pt x="16" y="156"/>
                </a:cubicBezTo>
                <a:cubicBezTo>
                  <a:pt x="16" y="158"/>
                  <a:pt x="18" y="160"/>
                  <a:pt x="20" y="160"/>
                </a:cubicBezTo>
                <a:cubicBezTo>
                  <a:pt x="21" y="160"/>
                  <a:pt x="22" y="160"/>
                  <a:pt x="23" y="159"/>
                </a:cubicBezTo>
                <a:cubicBezTo>
                  <a:pt x="63" y="119"/>
                  <a:pt x="63" y="119"/>
                  <a:pt x="63" y="119"/>
                </a:cubicBezTo>
                <a:cubicBezTo>
                  <a:pt x="64" y="118"/>
                  <a:pt x="64" y="117"/>
                  <a:pt x="64" y="116"/>
                </a:cubicBezTo>
                <a:moveTo>
                  <a:pt x="64" y="132"/>
                </a:moveTo>
                <a:cubicBezTo>
                  <a:pt x="63" y="132"/>
                  <a:pt x="62" y="132"/>
                  <a:pt x="61" y="133"/>
                </a:cubicBezTo>
                <a:cubicBezTo>
                  <a:pt x="49" y="145"/>
                  <a:pt x="49" y="145"/>
                  <a:pt x="49" y="145"/>
                </a:cubicBezTo>
                <a:cubicBezTo>
                  <a:pt x="48" y="146"/>
                  <a:pt x="48" y="147"/>
                  <a:pt x="48" y="148"/>
                </a:cubicBezTo>
                <a:cubicBezTo>
                  <a:pt x="48" y="150"/>
                  <a:pt x="50" y="152"/>
                  <a:pt x="52" y="152"/>
                </a:cubicBezTo>
                <a:cubicBezTo>
                  <a:pt x="53" y="152"/>
                  <a:pt x="54" y="152"/>
                  <a:pt x="55" y="151"/>
                </a:cubicBezTo>
                <a:cubicBezTo>
                  <a:pt x="67" y="139"/>
                  <a:pt x="67" y="139"/>
                  <a:pt x="67" y="139"/>
                </a:cubicBezTo>
                <a:cubicBezTo>
                  <a:pt x="68" y="138"/>
                  <a:pt x="68" y="137"/>
                  <a:pt x="68" y="136"/>
                </a:cubicBezTo>
                <a:cubicBezTo>
                  <a:pt x="68" y="134"/>
                  <a:pt x="66" y="132"/>
                  <a:pt x="64" y="132"/>
                </a:cubicBezTo>
                <a:moveTo>
                  <a:pt x="176" y="4"/>
                </a:moveTo>
                <a:cubicBezTo>
                  <a:pt x="176" y="2"/>
                  <a:pt x="174" y="0"/>
                  <a:pt x="172" y="0"/>
                </a:cubicBezTo>
                <a:cubicBezTo>
                  <a:pt x="171" y="0"/>
                  <a:pt x="171" y="0"/>
                  <a:pt x="170" y="0"/>
                </a:cubicBezTo>
                <a:cubicBezTo>
                  <a:pt x="170" y="0"/>
                  <a:pt x="170" y="0"/>
                  <a:pt x="170" y="0"/>
                </a:cubicBezTo>
                <a:cubicBezTo>
                  <a:pt x="2" y="72"/>
                  <a:pt x="2" y="72"/>
                  <a:pt x="2" y="72"/>
                </a:cubicBezTo>
                <a:cubicBezTo>
                  <a:pt x="2" y="72"/>
                  <a:pt x="2" y="72"/>
                  <a:pt x="2" y="72"/>
                </a:cubicBezTo>
                <a:cubicBezTo>
                  <a:pt x="2" y="72"/>
                  <a:pt x="2" y="72"/>
                  <a:pt x="2" y="72"/>
                </a:cubicBezTo>
                <a:cubicBezTo>
                  <a:pt x="2" y="72"/>
                  <a:pt x="2" y="72"/>
                  <a:pt x="2" y="72"/>
                </a:cubicBezTo>
                <a:cubicBezTo>
                  <a:pt x="1" y="73"/>
                  <a:pt x="0" y="74"/>
                  <a:pt x="0" y="76"/>
                </a:cubicBezTo>
                <a:cubicBezTo>
                  <a:pt x="0" y="78"/>
                  <a:pt x="1" y="79"/>
                  <a:pt x="3" y="80"/>
                </a:cubicBezTo>
                <a:cubicBezTo>
                  <a:pt x="3" y="80"/>
                  <a:pt x="3" y="80"/>
                  <a:pt x="3" y="80"/>
                </a:cubicBezTo>
                <a:cubicBezTo>
                  <a:pt x="69" y="107"/>
                  <a:pt x="69" y="107"/>
                  <a:pt x="69" y="107"/>
                </a:cubicBezTo>
                <a:cubicBezTo>
                  <a:pt x="96" y="173"/>
                  <a:pt x="96" y="173"/>
                  <a:pt x="96" y="173"/>
                </a:cubicBezTo>
                <a:cubicBezTo>
                  <a:pt x="96" y="173"/>
                  <a:pt x="96" y="173"/>
                  <a:pt x="96" y="173"/>
                </a:cubicBezTo>
                <a:cubicBezTo>
                  <a:pt x="97" y="175"/>
                  <a:pt x="98" y="176"/>
                  <a:pt x="100" y="176"/>
                </a:cubicBezTo>
                <a:cubicBezTo>
                  <a:pt x="102" y="176"/>
                  <a:pt x="103" y="175"/>
                  <a:pt x="104" y="174"/>
                </a:cubicBezTo>
                <a:cubicBezTo>
                  <a:pt x="104" y="174"/>
                  <a:pt x="104" y="174"/>
                  <a:pt x="104" y="174"/>
                </a:cubicBezTo>
                <a:cubicBezTo>
                  <a:pt x="104" y="174"/>
                  <a:pt x="104" y="174"/>
                  <a:pt x="104" y="174"/>
                </a:cubicBezTo>
                <a:cubicBezTo>
                  <a:pt x="104" y="174"/>
                  <a:pt x="104" y="174"/>
                  <a:pt x="104" y="174"/>
                </a:cubicBezTo>
                <a:cubicBezTo>
                  <a:pt x="176" y="6"/>
                  <a:pt x="176" y="6"/>
                  <a:pt x="176" y="6"/>
                </a:cubicBezTo>
                <a:cubicBezTo>
                  <a:pt x="176" y="6"/>
                  <a:pt x="176" y="6"/>
                  <a:pt x="176" y="6"/>
                </a:cubicBezTo>
                <a:cubicBezTo>
                  <a:pt x="176" y="5"/>
                  <a:pt x="176" y="5"/>
                  <a:pt x="176" y="4"/>
                </a:cubicBezTo>
                <a:moveTo>
                  <a:pt x="14" y="76"/>
                </a:moveTo>
                <a:cubicBezTo>
                  <a:pt x="154" y="16"/>
                  <a:pt x="154" y="16"/>
                  <a:pt x="154" y="16"/>
                </a:cubicBezTo>
                <a:cubicBezTo>
                  <a:pt x="71" y="99"/>
                  <a:pt x="71" y="99"/>
                  <a:pt x="71" y="99"/>
                </a:cubicBezTo>
                <a:lnTo>
                  <a:pt x="14" y="76"/>
                </a:lnTo>
                <a:close/>
                <a:moveTo>
                  <a:pt x="100" y="162"/>
                </a:moveTo>
                <a:cubicBezTo>
                  <a:pt x="77" y="105"/>
                  <a:pt x="77" y="105"/>
                  <a:pt x="77" y="105"/>
                </a:cubicBezTo>
                <a:cubicBezTo>
                  <a:pt x="160" y="22"/>
                  <a:pt x="160" y="22"/>
                  <a:pt x="160" y="22"/>
                </a:cubicBezTo>
                <a:lnTo>
                  <a:pt x="100" y="162"/>
                </a:lnTo>
                <a:close/>
              </a:path>
            </a:pathLst>
          </a:custGeom>
          <a:solidFill>
            <a:schemeClr val="bg1"/>
          </a:solidFill>
          <a:ln>
            <a:noFill/>
          </a:ln>
        </p:spPr>
        <p:txBody>
          <a:bodyPr vert="horz" wrap="square" lIns="96435" tIns="48218" rIns="96435" bIns="48218" numCol="1" anchor="t" anchorCtr="0" compatLnSpc="1"/>
          <a:lstStyle/>
          <a:p>
            <a:endParaRPr lang="en-US">
              <a:latin typeface="+mn-lt"/>
              <a:ea typeface="+mn-ea"/>
              <a:cs typeface="+mn-ea"/>
              <a:sym typeface="+mn-lt"/>
            </a:endParaRPr>
          </a:p>
        </p:txBody>
      </p:sp>
      <p:sp>
        <p:nvSpPr>
          <p:cNvPr id="87" name="Freeform 57"/>
          <p:cNvSpPr>
            <a:spLocks noEditPoints="1"/>
          </p:cNvSpPr>
          <p:nvPr/>
        </p:nvSpPr>
        <p:spPr bwMode="auto">
          <a:xfrm>
            <a:off x="8710549" y="4303819"/>
            <a:ext cx="340053" cy="336844"/>
          </a:xfrm>
          <a:custGeom>
            <a:avLst/>
            <a:gdLst>
              <a:gd name="T0" fmla="*/ 112 w 176"/>
              <a:gd name="T1" fmla="*/ 118 h 174"/>
              <a:gd name="T2" fmla="*/ 120 w 176"/>
              <a:gd name="T3" fmla="*/ 102 h 174"/>
              <a:gd name="T4" fmla="*/ 64 w 176"/>
              <a:gd name="T5" fmla="*/ 94 h 174"/>
              <a:gd name="T6" fmla="*/ 56 w 176"/>
              <a:gd name="T7" fmla="*/ 110 h 174"/>
              <a:gd name="T8" fmla="*/ 64 w 176"/>
              <a:gd name="T9" fmla="*/ 102 h 174"/>
              <a:gd name="T10" fmla="*/ 112 w 176"/>
              <a:gd name="T11" fmla="*/ 110 h 174"/>
              <a:gd name="T12" fmla="*/ 64 w 176"/>
              <a:gd name="T13" fmla="*/ 102 h 174"/>
              <a:gd name="T14" fmla="*/ 152 w 176"/>
              <a:gd name="T15" fmla="*/ 46 h 174"/>
              <a:gd name="T16" fmla="*/ 128 w 176"/>
              <a:gd name="T17" fmla="*/ 17 h 174"/>
              <a:gd name="T18" fmla="*/ 70 w 176"/>
              <a:gd name="T19" fmla="*/ 4 h 174"/>
              <a:gd name="T20" fmla="*/ 28 w 176"/>
              <a:gd name="T21" fmla="*/ 46 h 174"/>
              <a:gd name="T22" fmla="*/ 0 w 176"/>
              <a:gd name="T23" fmla="*/ 54 h 174"/>
              <a:gd name="T24" fmla="*/ 8 w 176"/>
              <a:gd name="T25" fmla="*/ 78 h 174"/>
              <a:gd name="T26" fmla="*/ 16 w 176"/>
              <a:gd name="T27" fmla="*/ 166 h 174"/>
              <a:gd name="T28" fmla="*/ 152 w 176"/>
              <a:gd name="T29" fmla="*/ 174 h 174"/>
              <a:gd name="T30" fmla="*/ 160 w 176"/>
              <a:gd name="T31" fmla="*/ 78 h 174"/>
              <a:gd name="T32" fmla="*/ 176 w 176"/>
              <a:gd name="T33" fmla="*/ 70 h 174"/>
              <a:gd name="T34" fmla="*/ 168 w 176"/>
              <a:gd name="T35" fmla="*/ 46 h 174"/>
              <a:gd name="T36" fmla="*/ 140 w 176"/>
              <a:gd name="T37" fmla="*/ 30 h 174"/>
              <a:gd name="T38" fmla="*/ 143 w 176"/>
              <a:gd name="T39" fmla="*/ 46 h 174"/>
              <a:gd name="T40" fmla="*/ 134 w 176"/>
              <a:gd name="T41" fmla="*/ 40 h 174"/>
              <a:gd name="T42" fmla="*/ 124 w 176"/>
              <a:gd name="T43" fmla="*/ 34 h 174"/>
              <a:gd name="T44" fmla="*/ 115 w 176"/>
              <a:gd name="T45" fmla="*/ 30 h 174"/>
              <a:gd name="T46" fmla="*/ 130 w 176"/>
              <a:gd name="T47" fmla="*/ 24 h 174"/>
              <a:gd name="T48" fmla="*/ 74 w 176"/>
              <a:gd name="T49" fmla="*/ 46 h 174"/>
              <a:gd name="T50" fmla="*/ 127 w 176"/>
              <a:gd name="T51" fmla="*/ 46 h 174"/>
              <a:gd name="T52" fmla="*/ 66 w 176"/>
              <a:gd name="T53" fmla="*/ 11 h 174"/>
              <a:gd name="T54" fmla="*/ 65 w 176"/>
              <a:gd name="T55" fmla="*/ 46 h 174"/>
              <a:gd name="T56" fmla="*/ 46 w 176"/>
              <a:gd name="T57" fmla="*/ 46 h 174"/>
              <a:gd name="T58" fmla="*/ 37 w 176"/>
              <a:gd name="T59" fmla="*/ 46 h 174"/>
              <a:gd name="T60" fmla="*/ 152 w 176"/>
              <a:gd name="T61" fmla="*/ 166 h 174"/>
              <a:gd name="T62" fmla="*/ 24 w 176"/>
              <a:gd name="T63" fmla="*/ 78 h 174"/>
              <a:gd name="T64" fmla="*/ 152 w 176"/>
              <a:gd name="T65" fmla="*/ 166 h 174"/>
              <a:gd name="T66" fmla="*/ 8 w 176"/>
              <a:gd name="T67" fmla="*/ 70 h 174"/>
              <a:gd name="T68" fmla="*/ 168 w 176"/>
              <a:gd name="T69" fmla="*/ 54 h 174"/>
              <a:gd name="T70" fmla="*/ 69 w 176"/>
              <a:gd name="T71" fmla="*/ 22 h 174"/>
              <a:gd name="T72" fmla="*/ 58 w 176"/>
              <a:gd name="T73" fmla="*/ 25 h 174"/>
              <a:gd name="T74" fmla="*/ 69 w 176"/>
              <a:gd name="T75" fmla="*/ 22 h 174"/>
              <a:gd name="T76" fmla="*/ 54 w 176"/>
              <a:gd name="T77" fmla="*/ 32 h 174"/>
              <a:gd name="T78" fmla="*/ 57 w 176"/>
              <a:gd name="T79" fmla="*/ 43 h 1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76" h="174">
                <a:moveTo>
                  <a:pt x="64" y="118"/>
                </a:moveTo>
                <a:cubicBezTo>
                  <a:pt x="112" y="118"/>
                  <a:pt x="112" y="118"/>
                  <a:pt x="112" y="118"/>
                </a:cubicBezTo>
                <a:cubicBezTo>
                  <a:pt x="116" y="118"/>
                  <a:pt x="120" y="114"/>
                  <a:pt x="120" y="110"/>
                </a:cubicBezTo>
                <a:cubicBezTo>
                  <a:pt x="120" y="102"/>
                  <a:pt x="120" y="102"/>
                  <a:pt x="120" y="102"/>
                </a:cubicBezTo>
                <a:cubicBezTo>
                  <a:pt x="120" y="98"/>
                  <a:pt x="116" y="94"/>
                  <a:pt x="112" y="94"/>
                </a:cubicBezTo>
                <a:cubicBezTo>
                  <a:pt x="64" y="94"/>
                  <a:pt x="64" y="94"/>
                  <a:pt x="64" y="94"/>
                </a:cubicBezTo>
                <a:cubicBezTo>
                  <a:pt x="60" y="94"/>
                  <a:pt x="56" y="98"/>
                  <a:pt x="56" y="102"/>
                </a:cubicBezTo>
                <a:cubicBezTo>
                  <a:pt x="56" y="110"/>
                  <a:pt x="56" y="110"/>
                  <a:pt x="56" y="110"/>
                </a:cubicBezTo>
                <a:cubicBezTo>
                  <a:pt x="56" y="114"/>
                  <a:pt x="60" y="118"/>
                  <a:pt x="64" y="118"/>
                </a:cubicBezTo>
                <a:moveTo>
                  <a:pt x="64" y="102"/>
                </a:moveTo>
                <a:cubicBezTo>
                  <a:pt x="112" y="102"/>
                  <a:pt x="112" y="102"/>
                  <a:pt x="112" y="102"/>
                </a:cubicBezTo>
                <a:cubicBezTo>
                  <a:pt x="112" y="110"/>
                  <a:pt x="112" y="110"/>
                  <a:pt x="112" y="110"/>
                </a:cubicBezTo>
                <a:cubicBezTo>
                  <a:pt x="64" y="110"/>
                  <a:pt x="64" y="110"/>
                  <a:pt x="64" y="110"/>
                </a:cubicBezTo>
                <a:lnTo>
                  <a:pt x="64" y="102"/>
                </a:lnTo>
                <a:close/>
                <a:moveTo>
                  <a:pt x="168" y="46"/>
                </a:moveTo>
                <a:cubicBezTo>
                  <a:pt x="152" y="46"/>
                  <a:pt x="152" y="46"/>
                  <a:pt x="152" y="46"/>
                </a:cubicBezTo>
                <a:cubicBezTo>
                  <a:pt x="147" y="28"/>
                  <a:pt x="147" y="28"/>
                  <a:pt x="147" y="28"/>
                </a:cubicBezTo>
                <a:cubicBezTo>
                  <a:pt x="145" y="19"/>
                  <a:pt x="136" y="14"/>
                  <a:pt x="128" y="17"/>
                </a:cubicBezTo>
                <a:cubicBezTo>
                  <a:pt x="103" y="23"/>
                  <a:pt x="103" y="23"/>
                  <a:pt x="103" y="23"/>
                </a:cubicBezTo>
                <a:cubicBezTo>
                  <a:pt x="70" y="4"/>
                  <a:pt x="70" y="4"/>
                  <a:pt x="70" y="4"/>
                </a:cubicBezTo>
                <a:cubicBezTo>
                  <a:pt x="63" y="0"/>
                  <a:pt x="53" y="2"/>
                  <a:pt x="49" y="10"/>
                </a:cubicBezTo>
                <a:cubicBezTo>
                  <a:pt x="28" y="46"/>
                  <a:pt x="28" y="46"/>
                  <a:pt x="28" y="46"/>
                </a:cubicBezTo>
                <a:cubicBezTo>
                  <a:pt x="8" y="46"/>
                  <a:pt x="8" y="46"/>
                  <a:pt x="8" y="46"/>
                </a:cubicBezTo>
                <a:cubicBezTo>
                  <a:pt x="4" y="46"/>
                  <a:pt x="0" y="50"/>
                  <a:pt x="0" y="54"/>
                </a:cubicBezTo>
                <a:cubicBezTo>
                  <a:pt x="0" y="70"/>
                  <a:pt x="0" y="70"/>
                  <a:pt x="0" y="70"/>
                </a:cubicBezTo>
                <a:cubicBezTo>
                  <a:pt x="0" y="74"/>
                  <a:pt x="4" y="78"/>
                  <a:pt x="8" y="78"/>
                </a:cubicBezTo>
                <a:cubicBezTo>
                  <a:pt x="16" y="78"/>
                  <a:pt x="16" y="78"/>
                  <a:pt x="16" y="78"/>
                </a:cubicBezTo>
                <a:cubicBezTo>
                  <a:pt x="16" y="166"/>
                  <a:pt x="16" y="166"/>
                  <a:pt x="16" y="166"/>
                </a:cubicBezTo>
                <a:cubicBezTo>
                  <a:pt x="16" y="170"/>
                  <a:pt x="20" y="174"/>
                  <a:pt x="24" y="174"/>
                </a:cubicBezTo>
                <a:cubicBezTo>
                  <a:pt x="152" y="174"/>
                  <a:pt x="152" y="174"/>
                  <a:pt x="152" y="174"/>
                </a:cubicBezTo>
                <a:cubicBezTo>
                  <a:pt x="156" y="174"/>
                  <a:pt x="160" y="170"/>
                  <a:pt x="160" y="166"/>
                </a:cubicBezTo>
                <a:cubicBezTo>
                  <a:pt x="160" y="78"/>
                  <a:pt x="160" y="78"/>
                  <a:pt x="160" y="78"/>
                </a:cubicBezTo>
                <a:cubicBezTo>
                  <a:pt x="168" y="78"/>
                  <a:pt x="168" y="78"/>
                  <a:pt x="168" y="78"/>
                </a:cubicBezTo>
                <a:cubicBezTo>
                  <a:pt x="172" y="78"/>
                  <a:pt x="176" y="74"/>
                  <a:pt x="176" y="70"/>
                </a:cubicBezTo>
                <a:cubicBezTo>
                  <a:pt x="176" y="54"/>
                  <a:pt x="176" y="54"/>
                  <a:pt x="176" y="54"/>
                </a:cubicBezTo>
                <a:cubicBezTo>
                  <a:pt x="176" y="50"/>
                  <a:pt x="172" y="46"/>
                  <a:pt x="168" y="46"/>
                </a:cubicBezTo>
                <a:moveTo>
                  <a:pt x="130" y="24"/>
                </a:moveTo>
                <a:cubicBezTo>
                  <a:pt x="134" y="23"/>
                  <a:pt x="138" y="26"/>
                  <a:pt x="140" y="30"/>
                </a:cubicBezTo>
                <a:cubicBezTo>
                  <a:pt x="144" y="46"/>
                  <a:pt x="144" y="46"/>
                  <a:pt x="144" y="46"/>
                </a:cubicBezTo>
                <a:cubicBezTo>
                  <a:pt x="143" y="46"/>
                  <a:pt x="143" y="46"/>
                  <a:pt x="143" y="46"/>
                </a:cubicBezTo>
                <a:cubicBezTo>
                  <a:pt x="133" y="40"/>
                  <a:pt x="133" y="40"/>
                  <a:pt x="133" y="40"/>
                </a:cubicBezTo>
                <a:cubicBezTo>
                  <a:pt x="134" y="40"/>
                  <a:pt x="134" y="40"/>
                  <a:pt x="134" y="40"/>
                </a:cubicBezTo>
                <a:cubicBezTo>
                  <a:pt x="132" y="32"/>
                  <a:pt x="132" y="32"/>
                  <a:pt x="132" y="32"/>
                </a:cubicBezTo>
                <a:cubicBezTo>
                  <a:pt x="124" y="34"/>
                  <a:pt x="124" y="34"/>
                  <a:pt x="124" y="34"/>
                </a:cubicBezTo>
                <a:cubicBezTo>
                  <a:pt x="124" y="35"/>
                  <a:pt x="124" y="35"/>
                  <a:pt x="124" y="35"/>
                </a:cubicBezTo>
                <a:cubicBezTo>
                  <a:pt x="115" y="30"/>
                  <a:pt x="115" y="30"/>
                  <a:pt x="115" y="30"/>
                </a:cubicBezTo>
                <a:cubicBezTo>
                  <a:pt x="114" y="28"/>
                  <a:pt x="114" y="28"/>
                  <a:pt x="114" y="28"/>
                </a:cubicBezTo>
                <a:lnTo>
                  <a:pt x="130" y="24"/>
                </a:lnTo>
                <a:close/>
                <a:moveTo>
                  <a:pt x="127" y="46"/>
                </a:moveTo>
                <a:cubicBezTo>
                  <a:pt x="74" y="46"/>
                  <a:pt x="74" y="46"/>
                  <a:pt x="74" y="46"/>
                </a:cubicBezTo>
                <a:cubicBezTo>
                  <a:pt x="87" y="23"/>
                  <a:pt x="87" y="23"/>
                  <a:pt x="87" y="23"/>
                </a:cubicBezTo>
                <a:lnTo>
                  <a:pt x="127" y="46"/>
                </a:lnTo>
                <a:close/>
                <a:moveTo>
                  <a:pt x="56" y="14"/>
                </a:moveTo>
                <a:cubicBezTo>
                  <a:pt x="58" y="10"/>
                  <a:pt x="63" y="9"/>
                  <a:pt x="66" y="11"/>
                </a:cubicBezTo>
                <a:cubicBezTo>
                  <a:pt x="80" y="19"/>
                  <a:pt x="80" y="19"/>
                  <a:pt x="80" y="19"/>
                </a:cubicBezTo>
                <a:cubicBezTo>
                  <a:pt x="65" y="46"/>
                  <a:pt x="65" y="46"/>
                  <a:pt x="65" y="46"/>
                </a:cubicBezTo>
                <a:cubicBezTo>
                  <a:pt x="47" y="46"/>
                  <a:pt x="47" y="46"/>
                  <a:pt x="47" y="46"/>
                </a:cubicBezTo>
                <a:cubicBezTo>
                  <a:pt x="46" y="46"/>
                  <a:pt x="46" y="46"/>
                  <a:pt x="46" y="46"/>
                </a:cubicBezTo>
                <a:cubicBezTo>
                  <a:pt x="46" y="46"/>
                  <a:pt x="46" y="46"/>
                  <a:pt x="46" y="46"/>
                </a:cubicBezTo>
                <a:cubicBezTo>
                  <a:pt x="37" y="46"/>
                  <a:pt x="37" y="46"/>
                  <a:pt x="37" y="46"/>
                </a:cubicBezTo>
                <a:lnTo>
                  <a:pt x="56" y="14"/>
                </a:lnTo>
                <a:close/>
                <a:moveTo>
                  <a:pt x="152" y="166"/>
                </a:moveTo>
                <a:cubicBezTo>
                  <a:pt x="24" y="166"/>
                  <a:pt x="24" y="166"/>
                  <a:pt x="24" y="166"/>
                </a:cubicBezTo>
                <a:cubicBezTo>
                  <a:pt x="24" y="78"/>
                  <a:pt x="24" y="78"/>
                  <a:pt x="24" y="78"/>
                </a:cubicBezTo>
                <a:cubicBezTo>
                  <a:pt x="152" y="78"/>
                  <a:pt x="152" y="78"/>
                  <a:pt x="152" y="78"/>
                </a:cubicBezTo>
                <a:lnTo>
                  <a:pt x="152" y="166"/>
                </a:lnTo>
                <a:close/>
                <a:moveTo>
                  <a:pt x="168" y="70"/>
                </a:moveTo>
                <a:cubicBezTo>
                  <a:pt x="8" y="70"/>
                  <a:pt x="8" y="70"/>
                  <a:pt x="8" y="70"/>
                </a:cubicBezTo>
                <a:cubicBezTo>
                  <a:pt x="8" y="54"/>
                  <a:pt x="8" y="54"/>
                  <a:pt x="8" y="54"/>
                </a:cubicBezTo>
                <a:cubicBezTo>
                  <a:pt x="168" y="54"/>
                  <a:pt x="168" y="54"/>
                  <a:pt x="168" y="54"/>
                </a:cubicBezTo>
                <a:lnTo>
                  <a:pt x="168" y="70"/>
                </a:lnTo>
                <a:close/>
                <a:moveTo>
                  <a:pt x="69" y="22"/>
                </a:moveTo>
                <a:cubicBezTo>
                  <a:pt x="62" y="18"/>
                  <a:pt x="62" y="18"/>
                  <a:pt x="62" y="18"/>
                </a:cubicBezTo>
                <a:cubicBezTo>
                  <a:pt x="58" y="25"/>
                  <a:pt x="58" y="25"/>
                  <a:pt x="58" y="25"/>
                </a:cubicBezTo>
                <a:cubicBezTo>
                  <a:pt x="65" y="29"/>
                  <a:pt x="65" y="29"/>
                  <a:pt x="65" y="29"/>
                </a:cubicBezTo>
                <a:lnTo>
                  <a:pt x="69" y="22"/>
                </a:lnTo>
                <a:close/>
                <a:moveTo>
                  <a:pt x="61" y="36"/>
                </a:moveTo>
                <a:cubicBezTo>
                  <a:pt x="54" y="32"/>
                  <a:pt x="54" y="32"/>
                  <a:pt x="54" y="32"/>
                </a:cubicBezTo>
                <a:cubicBezTo>
                  <a:pt x="50" y="39"/>
                  <a:pt x="50" y="39"/>
                  <a:pt x="50" y="39"/>
                </a:cubicBezTo>
                <a:cubicBezTo>
                  <a:pt x="57" y="43"/>
                  <a:pt x="57" y="43"/>
                  <a:pt x="57" y="43"/>
                </a:cubicBezTo>
                <a:lnTo>
                  <a:pt x="61" y="36"/>
                </a:lnTo>
                <a:close/>
              </a:path>
            </a:pathLst>
          </a:custGeom>
          <a:solidFill>
            <a:schemeClr val="bg1"/>
          </a:solidFill>
          <a:ln>
            <a:noFill/>
          </a:ln>
        </p:spPr>
        <p:txBody>
          <a:bodyPr vert="horz" wrap="square" lIns="96435" tIns="48218" rIns="96435" bIns="48218" numCol="1" anchor="t" anchorCtr="0" compatLnSpc="1"/>
          <a:lstStyle/>
          <a:p>
            <a:endParaRPr lang="en-US">
              <a:latin typeface="+mn-lt"/>
              <a:ea typeface="+mn-ea"/>
              <a:cs typeface="+mn-ea"/>
              <a:sym typeface="+mn-lt"/>
            </a:endParaRPr>
          </a:p>
        </p:txBody>
      </p:sp>
      <p:sp>
        <p:nvSpPr>
          <p:cNvPr id="20" name="文本框 19"/>
          <p:cNvSpPr txBox="1"/>
          <p:nvPr/>
        </p:nvSpPr>
        <p:spPr>
          <a:xfrm>
            <a:off x="976827" y="268261"/>
            <a:ext cx="3148419" cy="553870"/>
          </a:xfrm>
          <a:prstGeom prst="rect">
            <a:avLst/>
          </a:prstGeom>
          <a:noFill/>
        </p:spPr>
        <p:txBody>
          <a:bodyPr wrap="square" lIns="0" tIns="0" rIns="0" bIns="0" rtlCol="0">
            <a:spAutoFit/>
          </a:bodyPr>
          <a:lstStyle/>
          <a:p>
            <a:pPr defTabSz="964020"/>
            <a:r>
              <a:rPr lang="zh-CN" altLang="en-US" sz="3599" b="1" dirty="0">
                <a:solidFill>
                  <a:schemeClr val="tx1">
                    <a:lumMod val="75000"/>
                    <a:lumOff val="25000"/>
                  </a:schemeClr>
                </a:solidFill>
                <a:latin typeface="+mn-lt"/>
                <a:ea typeface="+mn-ea"/>
                <a:cs typeface="+mn-ea"/>
                <a:sym typeface="+mn-lt"/>
              </a:rPr>
              <a:t>年度工作概述</a:t>
            </a:r>
          </a:p>
        </p:txBody>
      </p:sp>
      <p:sp>
        <p:nvSpPr>
          <p:cNvPr id="21" name="文本框 20"/>
          <p:cNvSpPr txBox="1"/>
          <p:nvPr/>
        </p:nvSpPr>
        <p:spPr>
          <a:xfrm>
            <a:off x="976829" y="776838"/>
            <a:ext cx="3315666" cy="215315"/>
          </a:xfrm>
          <a:prstGeom prst="rect">
            <a:avLst/>
          </a:prstGeom>
          <a:noFill/>
        </p:spPr>
        <p:txBody>
          <a:bodyPr wrap="square" lIns="0" tIns="0" rIns="0" bIns="0" rtlCol="0">
            <a:spAutoFit/>
          </a:bodyPr>
          <a:lstStyle/>
          <a:p>
            <a:pPr defTabSz="964020"/>
            <a:r>
              <a:rPr lang="en-US" altLang="zh-CN" sz="1399" dirty="0">
                <a:solidFill>
                  <a:schemeClr val="tx1">
                    <a:lumMod val="75000"/>
                    <a:lumOff val="25000"/>
                  </a:schemeClr>
                </a:solidFill>
                <a:latin typeface="+mn-lt"/>
                <a:ea typeface="+mn-ea"/>
                <a:cs typeface="+mn-ea"/>
                <a:sym typeface="+mn-lt"/>
              </a:rPr>
              <a:t>ADD RELATED TITLE WORDS</a:t>
            </a:r>
            <a:endParaRPr lang="zh-CN" altLang="en-US" sz="1399" dirty="0">
              <a:solidFill>
                <a:schemeClr val="tx1">
                  <a:lumMod val="75000"/>
                  <a:lumOff val="25000"/>
                </a:schemeClr>
              </a:solidFill>
              <a:latin typeface="+mn-lt"/>
              <a:ea typeface="+mn-ea"/>
              <a:cs typeface="+mn-ea"/>
              <a:sym typeface="+mn-lt"/>
            </a:endParaRPr>
          </a:p>
        </p:txBody>
      </p:sp>
      <p:sp>
        <p:nvSpPr>
          <p:cNvPr id="22" name="椭圆 21"/>
          <p:cNvSpPr/>
          <p:nvPr/>
        </p:nvSpPr>
        <p:spPr>
          <a:xfrm>
            <a:off x="417825" y="344455"/>
            <a:ext cx="410238" cy="410238"/>
          </a:xfrm>
          <a:prstGeom prst="ellipse">
            <a:avLst/>
          </a:prstGeom>
          <a:solidFill>
            <a:schemeClr val="accent1"/>
          </a:solidFill>
          <a:ln w="28575">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cs typeface="+mn-ea"/>
              <a:sym typeface="+mn-lt"/>
            </a:endParaRPr>
          </a:p>
        </p:txBody>
      </p:sp>
      <p:sp>
        <p:nvSpPr>
          <p:cNvPr id="23" name="椭圆 22"/>
          <p:cNvSpPr/>
          <p:nvPr/>
        </p:nvSpPr>
        <p:spPr>
          <a:xfrm flipV="1">
            <a:off x="694937" y="315041"/>
            <a:ext cx="119685" cy="119685"/>
          </a:xfrm>
          <a:prstGeom prst="ellipse">
            <a:avLst/>
          </a:prstGeom>
          <a:solidFill>
            <a:schemeClr val="bg1">
              <a:lumMod val="50000"/>
            </a:schemeClr>
          </a:solidFill>
          <a:ln w="12700">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cs typeface="+mn-ea"/>
              <a:sym typeface="+mn-lt"/>
            </a:endParaRPr>
          </a:p>
        </p:txBody>
      </p:sp>
    </p:spTree>
    <p:extLst>
      <p:ext uri="{BB962C8B-B14F-4D97-AF65-F5344CB8AC3E}">
        <p14:creationId xmlns:p14="http://schemas.microsoft.com/office/powerpoint/2010/main" val="223455485"/>
      </p:ext>
    </p:extLst>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9" name="Straight Connector 8"/>
          <p:cNvCxnSpPr/>
          <p:nvPr/>
        </p:nvCxnSpPr>
        <p:spPr>
          <a:xfrm>
            <a:off x="4348330" y="2066720"/>
            <a:ext cx="0" cy="3033393"/>
          </a:xfrm>
          <a:prstGeom prst="line">
            <a:avLst/>
          </a:prstGeom>
          <a:ln>
            <a:solidFill>
              <a:schemeClr val="bg1">
                <a:lumMod val="8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a:xfrm>
            <a:off x="8510420" y="2132538"/>
            <a:ext cx="0" cy="3033393"/>
          </a:xfrm>
          <a:prstGeom prst="line">
            <a:avLst/>
          </a:prstGeom>
          <a:ln>
            <a:solidFill>
              <a:schemeClr val="bg1">
                <a:lumMod val="85000"/>
              </a:schemeClr>
            </a:solidFill>
            <a:prstDash val="sysDot"/>
          </a:ln>
        </p:spPr>
        <p:style>
          <a:lnRef idx="1">
            <a:schemeClr val="accent1"/>
          </a:lnRef>
          <a:fillRef idx="0">
            <a:schemeClr val="accent1"/>
          </a:fillRef>
          <a:effectRef idx="0">
            <a:schemeClr val="accent1"/>
          </a:effectRef>
          <a:fontRef idx="minor">
            <a:schemeClr val="tx1"/>
          </a:fontRef>
        </p:style>
      </p:cxnSp>
      <p:sp>
        <p:nvSpPr>
          <p:cNvPr id="31" name="Rectangle 59"/>
          <p:cNvSpPr>
            <a:spLocks noChangeArrowheads="1"/>
          </p:cNvSpPr>
          <p:nvPr/>
        </p:nvSpPr>
        <p:spPr bwMode="auto">
          <a:xfrm>
            <a:off x="7951234" y="2128623"/>
            <a:ext cx="77410" cy="16737"/>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6435" tIns="48218" rIns="96435" bIns="48218" numCol="1" anchor="t" anchorCtr="0" compatLnSpc="1"/>
          <a:lstStyle/>
          <a:p>
            <a:endParaRPr lang="en-US">
              <a:latin typeface="+mn-lt"/>
              <a:ea typeface="+mn-ea"/>
              <a:cs typeface="+mn-ea"/>
              <a:sym typeface="+mn-lt"/>
            </a:endParaRPr>
          </a:p>
        </p:txBody>
      </p:sp>
      <p:sp>
        <p:nvSpPr>
          <p:cNvPr id="198" name="Rectangle 8"/>
          <p:cNvSpPr>
            <a:spLocks noChangeArrowheads="1"/>
          </p:cNvSpPr>
          <p:nvPr/>
        </p:nvSpPr>
        <p:spPr bwMode="auto">
          <a:xfrm>
            <a:off x="8825758" y="2666021"/>
            <a:ext cx="128915" cy="299686"/>
          </a:xfrm>
          <a:prstGeom prst="rect">
            <a:avLst/>
          </a:prstGeom>
          <a:solidFill>
            <a:schemeClr val="accent1"/>
          </a:solidFill>
          <a:ln>
            <a:noFill/>
          </a:ln>
        </p:spPr>
        <p:txBody>
          <a:bodyPr vert="horz" wrap="square" lIns="96435" tIns="48218" rIns="96435" bIns="48218" numCol="1" anchor="t" anchorCtr="0" compatLnSpc="1"/>
          <a:lstStyle/>
          <a:p>
            <a:endParaRPr lang="en-US">
              <a:latin typeface="+mn-lt"/>
              <a:ea typeface="+mn-ea"/>
              <a:cs typeface="+mn-ea"/>
              <a:sym typeface="+mn-lt"/>
            </a:endParaRPr>
          </a:p>
        </p:txBody>
      </p:sp>
      <p:sp>
        <p:nvSpPr>
          <p:cNvPr id="199" name="Rectangle 9"/>
          <p:cNvSpPr>
            <a:spLocks noChangeArrowheads="1"/>
          </p:cNvSpPr>
          <p:nvPr/>
        </p:nvSpPr>
        <p:spPr bwMode="auto">
          <a:xfrm>
            <a:off x="9013271" y="2666021"/>
            <a:ext cx="122218" cy="299686"/>
          </a:xfrm>
          <a:prstGeom prst="rect">
            <a:avLst/>
          </a:prstGeom>
          <a:solidFill>
            <a:schemeClr val="accent1"/>
          </a:solidFill>
          <a:ln>
            <a:noFill/>
          </a:ln>
        </p:spPr>
        <p:txBody>
          <a:bodyPr vert="horz" wrap="square" lIns="96435" tIns="48218" rIns="96435" bIns="48218" numCol="1" anchor="t" anchorCtr="0" compatLnSpc="1"/>
          <a:lstStyle/>
          <a:p>
            <a:endParaRPr lang="en-US">
              <a:latin typeface="+mn-lt"/>
              <a:ea typeface="+mn-ea"/>
              <a:cs typeface="+mn-ea"/>
              <a:sym typeface="+mn-lt"/>
            </a:endParaRPr>
          </a:p>
        </p:txBody>
      </p:sp>
      <p:sp>
        <p:nvSpPr>
          <p:cNvPr id="200" name="Rectangle 10"/>
          <p:cNvSpPr>
            <a:spLocks noChangeArrowheads="1"/>
          </p:cNvSpPr>
          <p:nvPr/>
        </p:nvSpPr>
        <p:spPr bwMode="auto">
          <a:xfrm>
            <a:off x="9195761" y="2666021"/>
            <a:ext cx="127241" cy="299686"/>
          </a:xfrm>
          <a:prstGeom prst="rect">
            <a:avLst/>
          </a:prstGeom>
          <a:solidFill>
            <a:schemeClr val="accent1"/>
          </a:solidFill>
          <a:ln>
            <a:noFill/>
          </a:ln>
        </p:spPr>
        <p:txBody>
          <a:bodyPr vert="horz" wrap="square" lIns="96435" tIns="48218" rIns="96435" bIns="48218" numCol="1" anchor="t" anchorCtr="0" compatLnSpc="1"/>
          <a:lstStyle/>
          <a:p>
            <a:endParaRPr lang="en-US">
              <a:latin typeface="+mn-lt"/>
              <a:ea typeface="+mn-ea"/>
              <a:cs typeface="+mn-ea"/>
              <a:sym typeface="+mn-lt"/>
            </a:endParaRPr>
          </a:p>
        </p:txBody>
      </p:sp>
      <p:sp>
        <p:nvSpPr>
          <p:cNvPr id="201" name="Rectangle 11"/>
          <p:cNvSpPr>
            <a:spLocks noChangeArrowheads="1"/>
          </p:cNvSpPr>
          <p:nvPr/>
        </p:nvSpPr>
        <p:spPr bwMode="auto">
          <a:xfrm>
            <a:off x="9381600" y="2666021"/>
            <a:ext cx="123893" cy="299686"/>
          </a:xfrm>
          <a:prstGeom prst="rect">
            <a:avLst/>
          </a:prstGeom>
          <a:solidFill>
            <a:schemeClr val="accent1"/>
          </a:solidFill>
          <a:ln>
            <a:noFill/>
          </a:ln>
        </p:spPr>
        <p:txBody>
          <a:bodyPr vert="horz" wrap="square" lIns="96435" tIns="48218" rIns="96435" bIns="48218" numCol="1" anchor="t" anchorCtr="0" compatLnSpc="1"/>
          <a:lstStyle/>
          <a:p>
            <a:endParaRPr lang="en-US">
              <a:latin typeface="+mn-lt"/>
              <a:ea typeface="+mn-ea"/>
              <a:cs typeface="+mn-ea"/>
              <a:sym typeface="+mn-lt"/>
            </a:endParaRPr>
          </a:p>
        </p:txBody>
      </p:sp>
      <p:sp>
        <p:nvSpPr>
          <p:cNvPr id="202" name="Rectangle 12"/>
          <p:cNvSpPr>
            <a:spLocks noChangeArrowheads="1"/>
          </p:cNvSpPr>
          <p:nvPr/>
        </p:nvSpPr>
        <p:spPr bwMode="auto">
          <a:xfrm>
            <a:off x="9564091" y="2666021"/>
            <a:ext cx="128915" cy="299686"/>
          </a:xfrm>
          <a:prstGeom prst="rect">
            <a:avLst/>
          </a:prstGeom>
          <a:solidFill>
            <a:schemeClr val="accent1"/>
          </a:solidFill>
          <a:ln>
            <a:noFill/>
          </a:ln>
        </p:spPr>
        <p:txBody>
          <a:bodyPr vert="horz" wrap="square" lIns="96435" tIns="48218" rIns="96435" bIns="48218" numCol="1" anchor="t" anchorCtr="0" compatLnSpc="1"/>
          <a:lstStyle/>
          <a:p>
            <a:endParaRPr lang="en-US">
              <a:latin typeface="+mn-lt"/>
              <a:ea typeface="+mn-ea"/>
              <a:cs typeface="+mn-ea"/>
              <a:sym typeface="+mn-lt"/>
            </a:endParaRPr>
          </a:p>
        </p:txBody>
      </p:sp>
      <p:sp>
        <p:nvSpPr>
          <p:cNvPr id="203" name="Rectangle 13"/>
          <p:cNvSpPr>
            <a:spLocks noChangeArrowheads="1"/>
          </p:cNvSpPr>
          <p:nvPr/>
        </p:nvSpPr>
        <p:spPr bwMode="auto">
          <a:xfrm>
            <a:off x="9564091" y="2666021"/>
            <a:ext cx="128915" cy="299686"/>
          </a:xfrm>
          <a:prstGeom prst="rect">
            <a:avLst/>
          </a:prstGeom>
          <a:solidFill>
            <a:schemeClr val="accent1"/>
          </a:solidFill>
          <a:ln>
            <a:noFill/>
          </a:ln>
        </p:spPr>
        <p:txBody>
          <a:bodyPr vert="horz" wrap="square" lIns="96435" tIns="48218" rIns="96435" bIns="48218" numCol="1" anchor="t" anchorCtr="0" compatLnSpc="1"/>
          <a:lstStyle/>
          <a:p>
            <a:endParaRPr lang="en-US">
              <a:latin typeface="+mn-lt"/>
              <a:ea typeface="+mn-ea"/>
              <a:cs typeface="+mn-ea"/>
              <a:sym typeface="+mn-lt"/>
            </a:endParaRPr>
          </a:p>
        </p:txBody>
      </p:sp>
      <p:sp>
        <p:nvSpPr>
          <p:cNvPr id="204" name="Rectangle 14"/>
          <p:cNvSpPr>
            <a:spLocks noChangeArrowheads="1"/>
          </p:cNvSpPr>
          <p:nvPr/>
        </p:nvSpPr>
        <p:spPr bwMode="auto">
          <a:xfrm>
            <a:off x="9751604" y="2666021"/>
            <a:ext cx="123893" cy="299686"/>
          </a:xfrm>
          <a:prstGeom prst="rect">
            <a:avLst/>
          </a:prstGeom>
          <a:solidFill>
            <a:schemeClr val="accent1"/>
          </a:solidFill>
          <a:ln>
            <a:noFill/>
          </a:ln>
        </p:spPr>
        <p:txBody>
          <a:bodyPr vert="horz" wrap="square" lIns="96435" tIns="48218" rIns="96435" bIns="48218" numCol="1" anchor="t" anchorCtr="0" compatLnSpc="1"/>
          <a:lstStyle/>
          <a:p>
            <a:endParaRPr lang="en-US">
              <a:latin typeface="+mn-lt"/>
              <a:ea typeface="+mn-ea"/>
              <a:cs typeface="+mn-ea"/>
              <a:sym typeface="+mn-lt"/>
            </a:endParaRPr>
          </a:p>
        </p:txBody>
      </p:sp>
      <p:sp>
        <p:nvSpPr>
          <p:cNvPr id="205" name="Rectangle 15"/>
          <p:cNvSpPr>
            <a:spLocks noChangeArrowheads="1"/>
          </p:cNvSpPr>
          <p:nvPr/>
        </p:nvSpPr>
        <p:spPr bwMode="auto">
          <a:xfrm>
            <a:off x="9751604" y="2666021"/>
            <a:ext cx="123893" cy="299686"/>
          </a:xfrm>
          <a:prstGeom prst="rect">
            <a:avLst/>
          </a:prstGeom>
          <a:solidFill>
            <a:schemeClr val="accent1"/>
          </a:solidFill>
          <a:ln>
            <a:noFill/>
          </a:ln>
        </p:spPr>
        <p:txBody>
          <a:bodyPr vert="horz" wrap="square" lIns="96435" tIns="48218" rIns="96435" bIns="48218" numCol="1" anchor="t" anchorCtr="0" compatLnSpc="1"/>
          <a:lstStyle/>
          <a:p>
            <a:endParaRPr lang="en-US">
              <a:latin typeface="+mn-lt"/>
              <a:ea typeface="+mn-ea"/>
              <a:cs typeface="+mn-ea"/>
              <a:sym typeface="+mn-lt"/>
            </a:endParaRPr>
          </a:p>
        </p:txBody>
      </p:sp>
      <p:sp>
        <p:nvSpPr>
          <p:cNvPr id="206" name="Rectangle 16"/>
          <p:cNvSpPr>
            <a:spLocks noChangeArrowheads="1"/>
          </p:cNvSpPr>
          <p:nvPr/>
        </p:nvSpPr>
        <p:spPr bwMode="auto">
          <a:xfrm>
            <a:off x="9934094" y="2666021"/>
            <a:ext cx="128915" cy="299686"/>
          </a:xfrm>
          <a:prstGeom prst="rect">
            <a:avLst/>
          </a:prstGeom>
          <a:solidFill>
            <a:schemeClr val="accent1"/>
          </a:solidFill>
          <a:ln>
            <a:noFill/>
          </a:ln>
        </p:spPr>
        <p:txBody>
          <a:bodyPr vert="horz" wrap="square" lIns="96435" tIns="48218" rIns="96435" bIns="48218" numCol="1" anchor="t" anchorCtr="0" compatLnSpc="1"/>
          <a:lstStyle/>
          <a:p>
            <a:endParaRPr lang="en-US">
              <a:latin typeface="+mn-lt"/>
              <a:ea typeface="+mn-ea"/>
              <a:cs typeface="+mn-ea"/>
              <a:sym typeface="+mn-lt"/>
            </a:endParaRPr>
          </a:p>
        </p:txBody>
      </p:sp>
      <p:sp>
        <p:nvSpPr>
          <p:cNvPr id="207" name="Rectangle 17"/>
          <p:cNvSpPr>
            <a:spLocks noChangeArrowheads="1"/>
          </p:cNvSpPr>
          <p:nvPr/>
        </p:nvSpPr>
        <p:spPr bwMode="auto">
          <a:xfrm>
            <a:off x="9934094" y="2666021"/>
            <a:ext cx="128915" cy="299686"/>
          </a:xfrm>
          <a:prstGeom prst="rect">
            <a:avLst/>
          </a:prstGeom>
          <a:solidFill>
            <a:schemeClr val="accent1"/>
          </a:solidFill>
          <a:ln>
            <a:noFill/>
          </a:ln>
        </p:spPr>
        <p:txBody>
          <a:bodyPr vert="horz" wrap="square" lIns="96435" tIns="48218" rIns="96435" bIns="48218" numCol="1" anchor="t" anchorCtr="0" compatLnSpc="1"/>
          <a:lstStyle/>
          <a:p>
            <a:endParaRPr lang="en-US">
              <a:latin typeface="+mn-lt"/>
              <a:ea typeface="+mn-ea"/>
              <a:cs typeface="+mn-ea"/>
              <a:sym typeface="+mn-lt"/>
            </a:endParaRPr>
          </a:p>
        </p:txBody>
      </p:sp>
      <p:sp>
        <p:nvSpPr>
          <p:cNvPr id="208" name="Rectangle 18"/>
          <p:cNvSpPr>
            <a:spLocks noChangeArrowheads="1"/>
          </p:cNvSpPr>
          <p:nvPr/>
        </p:nvSpPr>
        <p:spPr bwMode="auto">
          <a:xfrm>
            <a:off x="10121607" y="2666021"/>
            <a:ext cx="122218" cy="299686"/>
          </a:xfrm>
          <a:prstGeom prst="rect">
            <a:avLst/>
          </a:prstGeom>
          <a:solidFill>
            <a:schemeClr val="accent1"/>
          </a:solidFill>
          <a:ln>
            <a:noFill/>
          </a:ln>
        </p:spPr>
        <p:txBody>
          <a:bodyPr vert="horz" wrap="square" lIns="96435" tIns="48218" rIns="96435" bIns="48218" numCol="1" anchor="t" anchorCtr="0" compatLnSpc="1"/>
          <a:lstStyle/>
          <a:p>
            <a:endParaRPr lang="en-US">
              <a:latin typeface="+mn-lt"/>
              <a:ea typeface="+mn-ea"/>
              <a:cs typeface="+mn-ea"/>
              <a:sym typeface="+mn-lt"/>
            </a:endParaRPr>
          </a:p>
        </p:txBody>
      </p:sp>
      <p:sp>
        <p:nvSpPr>
          <p:cNvPr id="209" name="Rectangle 19"/>
          <p:cNvSpPr>
            <a:spLocks noChangeArrowheads="1"/>
          </p:cNvSpPr>
          <p:nvPr/>
        </p:nvSpPr>
        <p:spPr bwMode="auto">
          <a:xfrm>
            <a:off x="10121607" y="2666021"/>
            <a:ext cx="122218" cy="299686"/>
          </a:xfrm>
          <a:prstGeom prst="rect">
            <a:avLst/>
          </a:prstGeom>
          <a:solidFill>
            <a:schemeClr val="accent1"/>
          </a:solidFill>
          <a:ln>
            <a:noFill/>
          </a:ln>
        </p:spPr>
        <p:txBody>
          <a:bodyPr vert="horz" wrap="square" lIns="96435" tIns="48218" rIns="96435" bIns="48218" numCol="1" anchor="t" anchorCtr="0" compatLnSpc="1"/>
          <a:lstStyle/>
          <a:p>
            <a:endParaRPr lang="en-US">
              <a:latin typeface="+mn-lt"/>
              <a:ea typeface="+mn-ea"/>
              <a:cs typeface="+mn-ea"/>
              <a:sym typeface="+mn-lt"/>
            </a:endParaRPr>
          </a:p>
        </p:txBody>
      </p:sp>
      <p:sp>
        <p:nvSpPr>
          <p:cNvPr id="210" name="Rectangle 20"/>
          <p:cNvSpPr>
            <a:spLocks noChangeArrowheads="1"/>
          </p:cNvSpPr>
          <p:nvPr/>
        </p:nvSpPr>
        <p:spPr bwMode="auto">
          <a:xfrm>
            <a:off x="10302424" y="2666021"/>
            <a:ext cx="128915" cy="299686"/>
          </a:xfrm>
          <a:prstGeom prst="rect">
            <a:avLst/>
          </a:prstGeom>
          <a:solidFill>
            <a:schemeClr val="accent1"/>
          </a:solidFill>
          <a:ln>
            <a:noFill/>
          </a:ln>
        </p:spPr>
        <p:txBody>
          <a:bodyPr vert="horz" wrap="square" lIns="96435" tIns="48218" rIns="96435" bIns="48218" numCol="1" anchor="t" anchorCtr="0" compatLnSpc="1"/>
          <a:lstStyle/>
          <a:p>
            <a:endParaRPr lang="en-US">
              <a:latin typeface="+mn-lt"/>
              <a:ea typeface="+mn-ea"/>
              <a:cs typeface="+mn-ea"/>
              <a:sym typeface="+mn-lt"/>
            </a:endParaRPr>
          </a:p>
        </p:txBody>
      </p:sp>
      <p:sp>
        <p:nvSpPr>
          <p:cNvPr id="211" name="Rectangle 21"/>
          <p:cNvSpPr>
            <a:spLocks noChangeArrowheads="1"/>
          </p:cNvSpPr>
          <p:nvPr/>
        </p:nvSpPr>
        <p:spPr bwMode="auto">
          <a:xfrm>
            <a:off x="10302424" y="2666021"/>
            <a:ext cx="128915" cy="299686"/>
          </a:xfrm>
          <a:prstGeom prst="rect">
            <a:avLst/>
          </a:prstGeom>
          <a:solidFill>
            <a:schemeClr val="accent1"/>
          </a:solidFill>
          <a:ln>
            <a:noFill/>
          </a:ln>
        </p:spPr>
        <p:txBody>
          <a:bodyPr vert="horz" wrap="square" lIns="96435" tIns="48218" rIns="96435" bIns="48218" numCol="1" anchor="t" anchorCtr="0" compatLnSpc="1"/>
          <a:lstStyle/>
          <a:p>
            <a:endParaRPr lang="en-US">
              <a:latin typeface="+mn-lt"/>
              <a:ea typeface="+mn-ea"/>
              <a:cs typeface="+mn-ea"/>
              <a:sym typeface="+mn-lt"/>
            </a:endParaRPr>
          </a:p>
        </p:txBody>
      </p:sp>
      <p:sp>
        <p:nvSpPr>
          <p:cNvPr id="212" name="Rectangle 22"/>
          <p:cNvSpPr>
            <a:spLocks noChangeArrowheads="1"/>
          </p:cNvSpPr>
          <p:nvPr/>
        </p:nvSpPr>
        <p:spPr bwMode="auto">
          <a:xfrm>
            <a:off x="10489937" y="2666021"/>
            <a:ext cx="123893" cy="299686"/>
          </a:xfrm>
          <a:prstGeom prst="rect">
            <a:avLst/>
          </a:prstGeom>
          <a:solidFill>
            <a:schemeClr val="accent1"/>
          </a:solidFill>
          <a:ln>
            <a:noFill/>
          </a:ln>
        </p:spPr>
        <p:txBody>
          <a:bodyPr vert="horz" wrap="square" lIns="96435" tIns="48218" rIns="96435" bIns="48218" numCol="1" anchor="t" anchorCtr="0" compatLnSpc="1"/>
          <a:lstStyle/>
          <a:p>
            <a:endParaRPr lang="en-US">
              <a:latin typeface="+mn-lt"/>
              <a:ea typeface="+mn-ea"/>
              <a:cs typeface="+mn-ea"/>
              <a:sym typeface="+mn-lt"/>
            </a:endParaRPr>
          </a:p>
        </p:txBody>
      </p:sp>
      <p:sp>
        <p:nvSpPr>
          <p:cNvPr id="213" name="Rectangle 23"/>
          <p:cNvSpPr>
            <a:spLocks noChangeArrowheads="1"/>
          </p:cNvSpPr>
          <p:nvPr/>
        </p:nvSpPr>
        <p:spPr bwMode="auto">
          <a:xfrm>
            <a:off x="10489937" y="2666021"/>
            <a:ext cx="123893" cy="299686"/>
          </a:xfrm>
          <a:prstGeom prst="rect">
            <a:avLst/>
          </a:prstGeom>
          <a:solidFill>
            <a:schemeClr val="accent1"/>
          </a:solidFill>
          <a:ln>
            <a:noFill/>
          </a:ln>
        </p:spPr>
        <p:txBody>
          <a:bodyPr vert="horz" wrap="square" lIns="96435" tIns="48218" rIns="96435" bIns="48218" numCol="1" anchor="t" anchorCtr="0" compatLnSpc="1"/>
          <a:lstStyle/>
          <a:p>
            <a:endParaRPr lang="en-US">
              <a:latin typeface="+mn-lt"/>
              <a:ea typeface="+mn-ea"/>
              <a:cs typeface="+mn-ea"/>
              <a:sym typeface="+mn-lt"/>
            </a:endParaRPr>
          </a:p>
        </p:txBody>
      </p:sp>
      <p:sp>
        <p:nvSpPr>
          <p:cNvPr id="214" name="Rectangle 24"/>
          <p:cNvSpPr>
            <a:spLocks noChangeArrowheads="1"/>
          </p:cNvSpPr>
          <p:nvPr/>
        </p:nvSpPr>
        <p:spPr bwMode="auto">
          <a:xfrm>
            <a:off x="10672428" y="2666021"/>
            <a:ext cx="128915" cy="299686"/>
          </a:xfrm>
          <a:prstGeom prst="rect">
            <a:avLst/>
          </a:prstGeom>
          <a:solidFill>
            <a:srgbClr val="F3F3F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6435" tIns="48218" rIns="96435" bIns="48218" numCol="1" anchor="t" anchorCtr="0" compatLnSpc="1"/>
          <a:lstStyle/>
          <a:p>
            <a:endParaRPr lang="en-US">
              <a:latin typeface="+mn-lt"/>
              <a:ea typeface="+mn-ea"/>
              <a:cs typeface="+mn-ea"/>
              <a:sym typeface="+mn-lt"/>
            </a:endParaRPr>
          </a:p>
        </p:txBody>
      </p:sp>
      <p:sp>
        <p:nvSpPr>
          <p:cNvPr id="215" name="Rectangle 25"/>
          <p:cNvSpPr>
            <a:spLocks noChangeArrowheads="1"/>
          </p:cNvSpPr>
          <p:nvPr/>
        </p:nvSpPr>
        <p:spPr bwMode="auto">
          <a:xfrm>
            <a:off x="10672428" y="2666021"/>
            <a:ext cx="128915" cy="2996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6435" tIns="48218" rIns="96435" bIns="48218" numCol="1" anchor="t" anchorCtr="0" compatLnSpc="1"/>
          <a:lstStyle/>
          <a:p>
            <a:endParaRPr lang="en-US">
              <a:latin typeface="+mn-lt"/>
              <a:ea typeface="+mn-ea"/>
              <a:cs typeface="+mn-ea"/>
              <a:sym typeface="+mn-lt"/>
            </a:endParaRPr>
          </a:p>
        </p:txBody>
      </p:sp>
      <p:sp>
        <p:nvSpPr>
          <p:cNvPr id="216" name="Rectangle 26"/>
          <p:cNvSpPr>
            <a:spLocks noChangeArrowheads="1"/>
          </p:cNvSpPr>
          <p:nvPr/>
        </p:nvSpPr>
        <p:spPr bwMode="auto">
          <a:xfrm>
            <a:off x="10859941" y="2666021"/>
            <a:ext cx="123893" cy="299686"/>
          </a:xfrm>
          <a:prstGeom prst="rect">
            <a:avLst/>
          </a:prstGeom>
          <a:solidFill>
            <a:srgbClr val="F3F3F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6435" tIns="48218" rIns="96435" bIns="48218" numCol="1" anchor="t" anchorCtr="0" compatLnSpc="1"/>
          <a:lstStyle/>
          <a:p>
            <a:endParaRPr lang="en-US">
              <a:latin typeface="+mn-lt"/>
              <a:ea typeface="+mn-ea"/>
              <a:cs typeface="+mn-ea"/>
              <a:sym typeface="+mn-lt"/>
            </a:endParaRPr>
          </a:p>
        </p:txBody>
      </p:sp>
      <p:sp>
        <p:nvSpPr>
          <p:cNvPr id="217" name="Rectangle 27"/>
          <p:cNvSpPr>
            <a:spLocks noChangeArrowheads="1"/>
          </p:cNvSpPr>
          <p:nvPr/>
        </p:nvSpPr>
        <p:spPr bwMode="auto">
          <a:xfrm>
            <a:off x="10859941" y="2666021"/>
            <a:ext cx="123893" cy="2996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6435" tIns="48218" rIns="96435" bIns="48218" numCol="1" anchor="t" anchorCtr="0" compatLnSpc="1"/>
          <a:lstStyle/>
          <a:p>
            <a:endParaRPr lang="en-US">
              <a:latin typeface="+mn-lt"/>
              <a:ea typeface="+mn-ea"/>
              <a:cs typeface="+mn-ea"/>
              <a:sym typeface="+mn-lt"/>
            </a:endParaRPr>
          </a:p>
        </p:txBody>
      </p:sp>
      <p:sp>
        <p:nvSpPr>
          <p:cNvPr id="218" name="Rectangle 28"/>
          <p:cNvSpPr>
            <a:spLocks noChangeArrowheads="1"/>
          </p:cNvSpPr>
          <p:nvPr/>
        </p:nvSpPr>
        <p:spPr bwMode="auto">
          <a:xfrm>
            <a:off x="11042430" y="2666021"/>
            <a:ext cx="127241" cy="299686"/>
          </a:xfrm>
          <a:prstGeom prst="rect">
            <a:avLst/>
          </a:prstGeom>
          <a:solidFill>
            <a:srgbClr val="F3F3F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6435" tIns="48218" rIns="96435" bIns="48218" numCol="1" anchor="t" anchorCtr="0" compatLnSpc="1"/>
          <a:lstStyle/>
          <a:p>
            <a:endParaRPr lang="en-US">
              <a:latin typeface="+mn-lt"/>
              <a:ea typeface="+mn-ea"/>
              <a:cs typeface="+mn-ea"/>
              <a:sym typeface="+mn-lt"/>
            </a:endParaRPr>
          </a:p>
        </p:txBody>
      </p:sp>
      <p:sp>
        <p:nvSpPr>
          <p:cNvPr id="219" name="Rectangle 29"/>
          <p:cNvSpPr>
            <a:spLocks noChangeArrowheads="1"/>
          </p:cNvSpPr>
          <p:nvPr/>
        </p:nvSpPr>
        <p:spPr bwMode="auto">
          <a:xfrm>
            <a:off x="11042430" y="2666021"/>
            <a:ext cx="127241" cy="2996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6435" tIns="48218" rIns="96435" bIns="48218" numCol="1" anchor="t" anchorCtr="0" compatLnSpc="1"/>
          <a:lstStyle/>
          <a:p>
            <a:endParaRPr lang="en-US">
              <a:latin typeface="+mn-lt"/>
              <a:ea typeface="+mn-ea"/>
              <a:cs typeface="+mn-ea"/>
              <a:sym typeface="+mn-lt"/>
            </a:endParaRPr>
          </a:p>
        </p:txBody>
      </p:sp>
      <p:sp>
        <p:nvSpPr>
          <p:cNvPr id="220" name="Rectangle 30"/>
          <p:cNvSpPr>
            <a:spLocks noChangeArrowheads="1"/>
          </p:cNvSpPr>
          <p:nvPr/>
        </p:nvSpPr>
        <p:spPr bwMode="auto">
          <a:xfrm>
            <a:off x="11229944" y="2666021"/>
            <a:ext cx="122218" cy="299686"/>
          </a:xfrm>
          <a:prstGeom prst="rect">
            <a:avLst/>
          </a:prstGeom>
          <a:solidFill>
            <a:srgbClr val="F3F3F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6435" tIns="48218" rIns="96435" bIns="48218" numCol="1" anchor="t" anchorCtr="0" compatLnSpc="1"/>
          <a:lstStyle/>
          <a:p>
            <a:endParaRPr lang="en-US">
              <a:latin typeface="+mn-lt"/>
              <a:ea typeface="+mn-ea"/>
              <a:cs typeface="+mn-ea"/>
              <a:sym typeface="+mn-lt"/>
            </a:endParaRPr>
          </a:p>
        </p:txBody>
      </p:sp>
      <p:sp>
        <p:nvSpPr>
          <p:cNvPr id="221" name="Rectangle 31"/>
          <p:cNvSpPr>
            <a:spLocks noChangeArrowheads="1"/>
          </p:cNvSpPr>
          <p:nvPr/>
        </p:nvSpPr>
        <p:spPr bwMode="auto">
          <a:xfrm>
            <a:off x="11229944" y="2666021"/>
            <a:ext cx="122218" cy="2996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6435" tIns="48218" rIns="96435" bIns="48218" numCol="1" anchor="t" anchorCtr="0" compatLnSpc="1"/>
          <a:lstStyle/>
          <a:p>
            <a:endParaRPr lang="en-US">
              <a:latin typeface="+mn-lt"/>
              <a:ea typeface="+mn-ea"/>
              <a:cs typeface="+mn-ea"/>
              <a:sym typeface="+mn-lt"/>
            </a:endParaRPr>
          </a:p>
        </p:txBody>
      </p:sp>
      <p:sp>
        <p:nvSpPr>
          <p:cNvPr id="222" name="Rectangle 32"/>
          <p:cNvSpPr>
            <a:spLocks noChangeArrowheads="1"/>
          </p:cNvSpPr>
          <p:nvPr/>
        </p:nvSpPr>
        <p:spPr bwMode="auto">
          <a:xfrm>
            <a:off x="11410760" y="2666021"/>
            <a:ext cx="128915" cy="299686"/>
          </a:xfrm>
          <a:prstGeom prst="rect">
            <a:avLst/>
          </a:prstGeom>
          <a:solidFill>
            <a:srgbClr val="F3F3F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6435" tIns="48218" rIns="96435" bIns="48218" numCol="1" anchor="t" anchorCtr="0" compatLnSpc="1"/>
          <a:lstStyle/>
          <a:p>
            <a:endParaRPr lang="en-US">
              <a:latin typeface="+mn-lt"/>
              <a:ea typeface="+mn-ea"/>
              <a:cs typeface="+mn-ea"/>
              <a:sym typeface="+mn-lt"/>
            </a:endParaRPr>
          </a:p>
        </p:txBody>
      </p:sp>
      <p:sp>
        <p:nvSpPr>
          <p:cNvPr id="223" name="Rectangle 33"/>
          <p:cNvSpPr>
            <a:spLocks noChangeArrowheads="1"/>
          </p:cNvSpPr>
          <p:nvPr/>
        </p:nvSpPr>
        <p:spPr bwMode="auto">
          <a:xfrm>
            <a:off x="11410760" y="2666021"/>
            <a:ext cx="128915" cy="2996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6435" tIns="48218" rIns="96435" bIns="48218" numCol="1" anchor="t" anchorCtr="0" compatLnSpc="1"/>
          <a:lstStyle/>
          <a:p>
            <a:endParaRPr lang="en-US">
              <a:latin typeface="+mn-lt"/>
              <a:ea typeface="+mn-ea"/>
              <a:cs typeface="+mn-ea"/>
              <a:sym typeface="+mn-lt"/>
            </a:endParaRPr>
          </a:p>
        </p:txBody>
      </p:sp>
      <p:sp>
        <p:nvSpPr>
          <p:cNvPr id="224" name="Rectangle 34"/>
          <p:cNvSpPr>
            <a:spLocks noChangeArrowheads="1"/>
          </p:cNvSpPr>
          <p:nvPr/>
        </p:nvSpPr>
        <p:spPr bwMode="auto">
          <a:xfrm>
            <a:off x="11598273" y="2666021"/>
            <a:ext cx="123893" cy="299686"/>
          </a:xfrm>
          <a:prstGeom prst="rect">
            <a:avLst/>
          </a:prstGeom>
          <a:solidFill>
            <a:srgbClr val="F3F3F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6435" tIns="48218" rIns="96435" bIns="48218" numCol="1" anchor="t" anchorCtr="0" compatLnSpc="1"/>
          <a:lstStyle/>
          <a:p>
            <a:endParaRPr lang="en-US">
              <a:latin typeface="+mn-lt"/>
              <a:ea typeface="+mn-ea"/>
              <a:cs typeface="+mn-ea"/>
              <a:sym typeface="+mn-lt"/>
            </a:endParaRPr>
          </a:p>
        </p:txBody>
      </p:sp>
      <p:sp>
        <p:nvSpPr>
          <p:cNvPr id="225" name="Rectangle 35"/>
          <p:cNvSpPr>
            <a:spLocks noChangeArrowheads="1"/>
          </p:cNvSpPr>
          <p:nvPr/>
        </p:nvSpPr>
        <p:spPr bwMode="auto">
          <a:xfrm>
            <a:off x="11598273" y="2666021"/>
            <a:ext cx="123893" cy="2996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6435" tIns="48218" rIns="96435" bIns="48218" numCol="1" anchor="t" anchorCtr="0" compatLnSpc="1"/>
          <a:lstStyle/>
          <a:p>
            <a:endParaRPr lang="en-US">
              <a:latin typeface="+mn-lt"/>
              <a:ea typeface="+mn-ea"/>
              <a:cs typeface="+mn-ea"/>
              <a:sym typeface="+mn-lt"/>
            </a:endParaRPr>
          </a:p>
        </p:txBody>
      </p:sp>
      <p:sp>
        <p:nvSpPr>
          <p:cNvPr id="180" name="Rectangle 50"/>
          <p:cNvSpPr>
            <a:spLocks noChangeArrowheads="1"/>
          </p:cNvSpPr>
          <p:nvPr/>
        </p:nvSpPr>
        <p:spPr bwMode="auto">
          <a:xfrm>
            <a:off x="8825758" y="3192965"/>
            <a:ext cx="128915" cy="306383"/>
          </a:xfrm>
          <a:prstGeom prst="rect">
            <a:avLst/>
          </a:prstGeom>
          <a:solidFill>
            <a:schemeClr val="accent2"/>
          </a:solidFill>
          <a:ln>
            <a:noFill/>
          </a:ln>
        </p:spPr>
        <p:txBody>
          <a:bodyPr vert="horz" wrap="square" lIns="96435" tIns="48218" rIns="96435" bIns="48218" numCol="1" anchor="t" anchorCtr="0" compatLnSpc="1"/>
          <a:lstStyle/>
          <a:p>
            <a:endParaRPr lang="en-US">
              <a:latin typeface="+mn-lt"/>
              <a:ea typeface="+mn-ea"/>
              <a:cs typeface="+mn-ea"/>
              <a:sym typeface="+mn-lt"/>
            </a:endParaRPr>
          </a:p>
        </p:txBody>
      </p:sp>
      <p:sp>
        <p:nvSpPr>
          <p:cNvPr id="181" name="Rectangle 51"/>
          <p:cNvSpPr>
            <a:spLocks noChangeArrowheads="1"/>
          </p:cNvSpPr>
          <p:nvPr/>
        </p:nvSpPr>
        <p:spPr bwMode="auto">
          <a:xfrm>
            <a:off x="9013271" y="3192965"/>
            <a:ext cx="122218" cy="306383"/>
          </a:xfrm>
          <a:prstGeom prst="rect">
            <a:avLst/>
          </a:prstGeom>
          <a:solidFill>
            <a:schemeClr val="accent2"/>
          </a:solidFill>
          <a:ln>
            <a:noFill/>
          </a:ln>
        </p:spPr>
        <p:txBody>
          <a:bodyPr vert="horz" wrap="square" lIns="96435" tIns="48218" rIns="96435" bIns="48218" numCol="1" anchor="t" anchorCtr="0" compatLnSpc="1"/>
          <a:lstStyle/>
          <a:p>
            <a:endParaRPr lang="en-US">
              <a:latin typeface="+mn-lt"/>
              <a:ea typeface="+mn-ea"/>
              <a:cs typeface="+mn-ea"/>
              <a:sym typeface="+mn-lt"/>
            </a:endParaRPr>
          </a:p>
        </p:txBody>
      </p:sp>
      <p:sp>
        <p:nvSpPr>
          <p:cNvPr id="182" name="Rectangle 52"/>
          <p:cNvSpPr>
            <a:spLocks noChangeArrowheads="1"/>
          </p:cNvSpPr>
          <p:nvPr/>
        </p:nvSpPr>
        <p:spPr bwMode="auto">
          <a:xfrm>
            <a:off x="9195761" y="3192965"/>
            <a:ext cx="127241" cy="306383"/>
          </a:xfrm>
          <a:prstGeom prst="rect">
            <a:avLst/>
          </a:prstGeom>
          <a:solidFill>
            <a:schemeClr val="accent2"/>
          </a:solidFill>
          <a:ln>
            <a:noFill/>
          </a:ln>
        </p:spPr>
        <p:txBody>
          <a:bodyPr vert="horz" wrap="square" lIns="96435" tIns="48218" rIns="96435" bIns="48218" numCol="1" anchor="t" anchorCtr="0" compatLnSpc="1"/>
          <a:lstStyle/>
          <a:p>
            <a:endParaRPr lang="en-US">
              <a:latin typeface="+mn-lt"/>
              <a:ea typeface="+mn-ea"/>
              <a:cs typeface="+mn-ea"/>
              <a:sym typeface="+mn-lt"/>
            </a:endParaRPr>
          </a:p>
        </p:txBody>
      </p:sp>
      <p:sp>
        <p:nvSpPr>
          <p:cNvPr id="183" name="Rectangle 53"/>
          <p:cNvSpPr>
            <a:spLocks noChangeArrowheads="1"/>
          </p:cNvSpPr>
          <p:nvPr/>
        </p:nvSpPr>
        <p:spPr bwMode="auto">
          <a:xfrm>
            <a:off x="9381600" y="3192965"/>
            <a:ext cx="123893" cy="306383"/>
          </a:xfrm>
          <a:prstGeom prst="rect">
            <a:avLst/>
          </a:prstGeom>
          <a:solidFill>
            <a:schemeClr val="accent2"/>
          </a:solidFill>
          <a:ln>
            <a:noFill/>
          </a:ln>
        </p:spPr>
        <p:txBody>
          <a:bodyPr vert="horz" wrap="square" lIns="96435" tIns="48218" rIns="96435" bIns="48218" numCol="1" anchor="t" anchorCtr="0" compatLnSpc="1"/>
          <a:lstStyle/>
          <a:p>
            <a:endParaRPr lang="en-US">
              <a:latin typeface="+mn-lt"/>
              <a:ea typeface="+mn-ea"/>
              <a:cs typeface="+mn-ea"/>
              <a:sym typeface="+mn-lt"/>
            </a:endParaRPr>
          </a:p>
        </p:txBody>
      </p:sp>
      <p:sp>
        <p:nvSpPr>
          <p:cNvPr id="184" name="Rectangle 54"/>
          <p:cNvSpPr>
            <a:spLocks noChangeArrowheads="1"/>
          </p:cNvSpPr>
          <p:nvPr/>
        </p:nvSpPr>
        <p:spPr bwMode="auto">
          <a:xfrm>
            <a:off x="9564091" y="3192965"/>
            <a:ext cx="128915" cy="306383"/>
          </a:xfrm>
          <a:prstGeom prst="rect">
            <a:avLst/>
          </a:prstGeom>
          <a:solidFill>
            <a:schemeClr val="accent2"/>
          </a:solidFill>
          <a:ln>
            <a:noFill/>
          </a:ln>
        </p:spPr>
        <p:txBody>
          <a:bodyPr vert="horz" wrap="square" lIns="96435" tIns="48218" rIns="96435" bIns="48218" numCol="1" anchor="t" anchorCtr="0" compatLnSpc="1"/>
          <a:lstStyle/>
          <a:p>
            <a:endParaRPr lang="en-US">
              <a:latin typeface="+mn-lt"/>
              <a:ea typeface="+mn-ea"/>
              <a:cs typeface="+mn-ea"/>
              <a:sym typeface="+mn-lt"/>
            </a:endParaRPr>
          </a:p>
        </p:txBody>
      </p:sp>
      <p:sp>
        <p:nvSpPr>
          <p:cNvPr id="185" name="Rectangle 55"/>
          <p:cNvSpPr>
            <a:spLocks noChangeArrowheads="1"/>
          </p:cNvSpPr>
          <p:nvPr/>
        </p:nvSpPr>
        <p:spPr bwMode="auto">
          <a:xfrm>
            <a:off x="9751604" y="3192965"/>
            <a:ext cx="123893" cy="306383"/>
          </a:xfrm>
          <a:prstGeom prst="rect">
            <a:avLst/>
          </a:prstGeom>
          <a:solidFill>
            <a:schemeClr val="accent2"/>
          </a:solidFill>
          <a:ln>
            <a:noFill/>
          </a:ln>
        </p:spPr>
        <p:txBody>
          <a:bodyPr vert="horz" wrap="square" lIns="96435" tIns="48218" rIns="96435" bIns="48218" numCol="1" anchor="t" anchorCtr="0" compatLnSpc="1"/>
          <a:lstStyle/>
          <a:p>
            <a:endParaRPr lang="en-US">
              <a:latin typeface="+mn-lt"/>
              <a:ea typeface="+mn-ea"/>
              <a:cs typeface="+mn-ea"/>
              <a:sym typeface="+mn-lt"/>
            </a:endParaRPr>
          </a:p>
        </p:txBody>
      </p:sp>
      <p:sp>
        <p:nvSpPr>
          <p:cNvPr id="186" name="Rectangle 56"/>
          <p:cNvSpPr>
            <a:spLocks noChangeArrowheads="1"/>
          </p:cNvSpPr>
          <p:nvPr/>
        </p:nvSpPr>
        <p:spPr bwMode="auto">
          <a:xfrm>
            <a:off x="9934094" y="3192965"/>
            <a:ext cx="128915" cy="306383"/>
          </a:xfrm>
          <a:prstGeom prst="rect">
            <a:avLst/>
          </a:prstGeom>
          <a:solidFill>
            <a:schemeClr val="accent2"/>
          </a:solidFill>
          <a:ln>
            <a:noFill/>
          </a:ln>
        </p:spPr>
        <p:txBody>
          <a:bodyPr vert="horz" wrap="square" lIns="96435" tIns="48218" rIns="96435" bIns="48218" numCol="1" anchor="t" anchorCtr="0" compatLnSpc="1"/>
          <a:lstStyle/>
          <a:p>
            <a:endParaRPr lang="en-US">
              <a:latin typeface="+mn-lt"/>
              <a:ea typeface="+mn-ea"/>
              <a:cs typeface="+mn-ea"/>
              <a:sym typeface="+mn-lt"/>
            </a:endParaRPr>
          </a:p>
        </p:txBody>
      </p:sp>
      <p:sp>
        <p:nvSpPr>
          <p:cNvPr id="187" name="Rectangle 57"/>
          <p:cNvSpPr>
            <a:spLocks noChangeArrowheads="1"/>
          </p:cNvSpPr>
          <p:nvPr/>
        </p:nvSpPr>
        <p:spPr bwMode="auto">
          <a:xfrm>
            <a:off x="10121607" y="3192965"/>
            <a:ext cx="122218" cy="306383"/>
          </a:xfrm>
          <a:prstGeom prst="rect">
            <a:avLst/>
          </a:prstGeom>
          <a:solidFill>
            <a:schemeClr val="accent2"/>
          </a:solidFill>
          <a:ln>
            <a:noFill/>
          </a:ln>
        </p:spPr>
        <p:txBody>
          <a:bodyPr vert="horz" wrap="square" lIns="96435" tIns="48218" rIns="96435" bIns="48218" numCol="1" anchor="t" anchorCtr="0" compatLnSpc="1"/>
          <a:lstStyle/>
          <a:p>
            <a:endParaRPr lang="en-US">
              <a:latin typeface="+mn-lt"/>
              <a:ea typeface="+mn-ea"/>
              <a:cs typeface="+mn-ea"/>
              <a:sym typeface="+mn-lt"/>
            </a:endParaRPr>
          </a:p>
        </p:txBody>
      </p:sp>
      <p:sp>
        <p:nvSpPr>
          <p:cNvPr id="188" name="Rectangle 58"/>
          <p:cNvSpPr>
            <a:spLocks noChangeArrowheads="1"/>
          </p:cNvSpPr>
          <p:nvPr/>
        </p:nvSpPr>
        <p:spPr bwMode="auto">
          <a:xfrm>
            <a:off x="10302424" y="3192965"/>
            <a:ext cx="128915" cy="306383"/>
          </a:xfrm>
          <a:prstGeom prst="rect">
            <a:avLst/>
          </a:prstGeom>
          <a:solidFill>
            <a:schemeClr val="accent2"/>
          </a:solidFill>
          <a:ln>
            <a:noFill/>
          </a:ln>
        </p:spPr>
        <p:txBody>
          <a:bodyPr vert="horz" wrap="square" lIns="96435" tIns="48218" rIns="96435" bIns="48218" numCol="1" anchor="t" anchorCtr="0" compatLnSpc="1"/>
          <a:lstStyle/>
          <a:p>
            <a:endParaRPr lang="en-US">
              <a:latin typeface="+mn-lt"/>
              <a:ea typeface="+mn-ea"/>
              <a:cs typeface="+mn-ea"/>
              <a:sym typeface="+mn-lt"/>
            </a:endParaRPr>
          </a:p>
        </p:txBody>
      </p:sp>
      <p:sp>
        <p:nvSpPr>
          <p:cNvPr id="189" name="Rectangle 59"/>
          <p:cNvSpPr>
            <a:spLocks noChangeArrowheads="1"/>
          </p:cNvSpPr>
          <p:nvPr/>
        </p:nvSpPr>
        <p:spPr bwMode="auto">
          <a:xfrm>
            <a:off x="10489937" y="3192965"/>
            <a:ext cx="123893" cy="306383"/>
          </a:xfrm>
          <a:prstGeom prst="rect">
            <a:avLst/>
          </a:prstGeom>
          <a:solidFill>
            <a:schemeClr val="accent2"/>
          </a:solidFill>
          <a:ln>
            <a:noFill/>
          </a:ln>
        </p:spPr>
        <p:txBody>
          <a:bodyPr vert="horz" wrap="square" lIns="96435" tIns="48218" rIns="96435" bIns="48218" numCol="1" anchor="t" anchorCtr="0" compatLnSpc="1"/>
          <a:lstStyle/>
          <a:p>
            <a:endParaRPr lang="en-US">
              <a:latin typeface="+mn-lt"/>
              <a:ea typeface="+mn-ea"/>
              <a:cs typeface="+mn-ea"/>
              <a:sym typeface="+mn-lt"/>
            </a:endParaRPr>
          </a:p>
        </p:txBody>
      </p:sp>
      <p:sp>
        <p:nvSpPr>
          <p:cNvPr id="190" name="Rectangle 60"/>
          <p:cNvSpPr>
            <a:spLocks noChangeArrowheads="1"/>
          </p:cNvSpPr>
          <p:nvPr/>
        </p:nvSpPr>
        <p:spPr bwMode="auto">
          <a:xfrm>
            <a:off x="10672428" y="3192965"/>
            <a:ext cx="128915" cy="306383"/>
          </a:xfrm>
          <a:prstGeom prst="rect">
            <a:avLst/>
          </a:prstGeom>
          <a:solidFill>
            <a:schemeClr val="accent2"/>
          </a:solidFill>
          <a:ln>
            <a:noFill/>
          </a:ln>
        </p:spPr>
        <p:txBody>
          <a:bodyPr vert="horz" wrap="square" lIns="96435" tIns="48218" rIns="96435" bIns="48218" numCol="1" anchor="t" anchorCtr="0" compatLnSpc="1"/>
          <a:lstStyle/>
          <a:p>
            <a:endParaRPr lang="en-US">
              <a:latin typeface="+mn-lt"/>
              <a:ea typeface="+mn-ea"/>
              <a:cs typeface="+mn-ea"/>
              <a:sym typeface="+mn-lt"/>
            </a:endParaRPr>
          </a:p>
        </p:txBody>
      </p:sp>
      <p:sp>
        <p:nvSpPr>
          <p:cNvPr id="191" name="Rectangle 61"/>
          <p:cNvSpPr>
            <a:spLocks noChangeArrowheads="1"/>
          </p:cNvSpPr>
          <p:nvPr/>
        </p:nvSpPr>
        <p:spPr bwMode="auto">
          <a:xfrm>
            <a:off x="10859941" y="3192965"/>
            <a:ext cx="123893" cy="306383"/>
          </a:xfrm>
          <a:prstGeom prst="rect">
            <a:avLst/>
          </a:prstGeom>
          <a:solidFill>
            <a:schemeClr val="accent2"/>
          </a:solidFill>
          <a:ln>
            <a:noFill/>
          </a:ln>
        </p:spPr>
        <p:txBody>
          <a:bodyPr vert="horz" wrap="square" lIns="96435" tIns="48218" rIns="96435" bIns="48218" numCol="1" anchor="t" anchorCtr="0" compatLnSpc="1"/>
          <a:lstStyle/>
          <a:p>
            <a:endParaRPr lang="en-US">
              <a:latin typeface="+mn-lt"/>
              <a:ea typeface="+mn-ea"/>
              <a:cs typeface="+mn-ea"/>
              <a:sym typeface="+mn-lt"/>
            </a:endParaRPr>
          </a:p>
        </p:txBody>
      </p:sp>
      <p:sp>
        <p:nvSpPr>
          <p:cNvPr id="192" name="Rectangle 62"/>
          <p:cNvSpPr>
            <a:spLocks noChangeArrowheads="1"/>
          </p:cNvSpPr>
          <p:nvPr/>
        </p:nvSpPr>
        <p:spPr bwMode="auto">
          <a:xfrm>
            <a:off x="11042430" y="3192965"/>
            <a:ext cx="127241" cy="306383"/>
          </a:xfrm>
          <a:prstGeom prst="rect">
            <a:avLst/>
          </a:prstGeom>
          <a:solidFill>
            <a:schemeClr val="accent2"/>
          </a:solidFill>
          <a:ln>
            <a:noFill/>
          </a:ln>
        </p:spPr>
        <p:txBody>
          <a:bodyPr vert="horz" wrap="square" lIns="96435" tIns="48218" rIns="96435" bIns="48218" numCol="1" anchor="t" anchorCtr="0" compatLnSpc="1"/>
          <a:lstStyle/>
          <a:p>
            <a:endParaRPr lang="en-US">
              <a:latin typeface="+mn-lt"/>
              <a:ea typeface="+mn-ea"/>
              <a:cs typeface="+mn-ea"/>
              <a:sym typeface="+mn-lt"/>
            </a:endParaRPr>
          </a:p>
        </p:txBody>
      </p:sp>
      <p:sp>
        <p:nvSpPr>
          <p:cNvPr id="193" name="Rectangle 63"/>
          <p:cNvSpPr>
            <a:spLocks noChangeArrowheads="1"/>
          </p:cNvSpPr>
          <p:nvPr/>
        </p:nvSpPr>
        <p:spPr bwMode="auto">
          <a:xfrm>
            <a:off x="11229944" y="3192965"/>
            <a:ext cx="122218" cy="306383"/>
          </a:xfrm>
          <a:prstGeom prst="rect">
            <a:avLst/>
          </a:prstGeom>
          <a:solidFill>
            <a:srgbClr val="F3F3F4"/>
          </a:solidFill>
          <a:ln>
            <a:noFill/>
          </a:ln>
        </p:spPr>
        <p:txBody>
          <a:bodyPr vert="horz" wrap="square" lIns="96435" tIns="48218" rIns="96435" bIns="48218" numCol="1" anchor="t" anchorCtr="0" compatLnSpc="1"/>
          <a:lstStyle/>
          <a:p>
            <a:endParaRPr lang="en-US">
              <a:latin typeface="+mn-lt"/>
              <a:ea typeface="+mn-ea"/>
              <a:cs typeface="+mn-ea"/>
              <a:sym typeface="+mn-lt"/>
            </a:endParaRPr>
          </a:p>
        </p:txBody>
      </p:sp>
      <p:sp>
        <p:nvSpPr>
          <p:cNvPr id="194" name="Rectangle 64"/>
          <p:cNvSpPr>
            <a:spLocks noChangeArrowheads="1"/>
          </p:cNvSpPr>
          <p:nvPr/>
        </p:nvSpPr>
        <p:spPr bwMode="auto">
          <a:xfrm>
            <a:off x="11410760" y="3192965"/>
            <a:ext cx="128915" cy="306383"/>
          </a:xfrm>
          <a:prstGeom prst="rect">
            <a:avLst/>
          </a:prstGeom>
          <a:solidFill>
            <a:srgbClr val="FEBE43"/>
          </a:solidFill>
          <a:ln>
            <a:noFill/>
          </a:ln>
        </p:spPr>
        <p:txBody>
          <a:bodyPr vert="horz" wrap="square" lIns="96435" tIns="48218" rIns="96435" bIns="48218" numCol="1" anchor="t" anchorCtr="0" compatLnSpc="1"/>
          <a:lstStyle/>
          <a:p>
            <a:endParaRPr lang="en-US">
              <a:latin typeface="+mn-lt"/>
              <a:ea typeface="+mn-ea"/>
              <a:cs typeface="+mn-ea"/>
              <a:sym typeface="+mn-lt"/>
            </a:endParaRPr>
          </a:p>
        </p:txBody>
      </p:sp>
      <p:sp>
        <p:nvSpPr>
          <p:cNvPr id="195" name="Rectangle 65"/>
          <p:cNvSpPr>
            <a:spLocks noChangeArrowheads="1"/>
          </p:cNvSpPr>
          <p:nvPr/>
        </p:nvSpPr>
        <p:spPr bwMode="auto">
          <a:xfrm>
            <a:off x="11410760" y="3192965"/>
            <a:ext cx="128915" cy="306383"/>
          </a:xfrm>
          <a:prstGeom prst="rect">
            <a:avLst/>
          </a:prstGeom>
          <a:solidFill>
            <a:srgbClr val="F3F3F4"/>
          </a:solidFill>
          <a:ln>
            <a:noFill/>
          </a:ln>
        </p:spPr>
        <p:txBody>
          <a:bodyPr vert="horz" wrap="square" lIns="96435" tIns="48218" rIns="96435" bIns="48218" numCol="1" anchor="t" anchorCtr="0" compatLnSpc="1"/>
          <a:lstStyle/>
          <a:p>
            <a:endParaRPr lang="en-US">
              <a:latin typeface="+mn-lt"/>
              <a:ea typeface="+mn-ea"/>
              <a:cs typeface="+mn-ea"/>
              <a:sym typeface="+mn-lt"/>
            </a:endParaRPr>
          </a:p>
        </p:txBody>
      </p:sp>
      <p:sp>
        <p:nvSpPr>
          <p:cNvPr id="196" name="Rectangle 66"/>
          <p:cNvSpPr>
            <a:spLocks noChangeArrowheads="1"/>
          </p:cNvSpPr>
          <p:nvPr/>
        </p:nvSpPr>
        <p:spPr bwMode="auto">
          <a:xfrm>
            <a:off x="11598273" y="3192965"/>
            <a:ext cx="123893" cy="306383"/>
          </a:xfrm>
          <a:prstGeom prst="rect">
            <a:avLst/>
          </a:prstGeom>
          <a:solidFill>
            <a:srgbClr val="FEBE43"/>
          </a:solidFill>
          <a:ln>
            <a:noFill/>
          </a:ln>
        </p:spPr>
        <p:txBody>
          <a:bodyPr vert="horz" wrap="square" lIns="96435" tIns="48218" rIns="96435" bIns="48218" numCol="1" anchor="t" anchorCtr="0" compatLnSpc="1"/>
          <a:lstStyle/>
          <a:p>
            <a:endParaRPr lang="en-US">
              <a:latin typeface="+mn-lt"/>
              <a:ea typeface="+mn-ea"/>
              <a:cs typeface="+mn-ea"/>
              <a:sym typeface="+mn-lt"/>
            </a:endParaRPr>
          </a:p>
        </p:txBody>
      </p:sp>
      <p:sp>
        <p:nvSpPr>
          <p:cNvPr id="197" name="Rectangle 67"/>
          <p:cNvSpPr>
            <a:spLocks noChangeArrowheads="1"/>
          </p:cNvSpPr>
          <p:nvPr/>
        </p:nvSpPr>
        <p:spPr bwMode="auto">
          <a:xfrm>
            <a:off x="11598273" y="3192965"/>
            <a:ext cx="123893" cy="306383"/>
          </a:xfrm>
          <a:prstGeom prst="rect">
            <a:avLst/>
          </a:prstGeom>
          <a:solidFill>
            <a:srgbClr val="F3F3F4"/>
          </a:solidFill>
          <a:ln>
            <a:noFill/>
          </a:ln>
        </p:spPr>
        <p:txBody>
          <a:bodyPr vert="horz" wrap="square" lIns="96435" tIns="48218" rIns="96435" bIns="48218" numCol="1" anchor="t" anchorCtr="0" compatLnSpc="1"/>
          <a:lstStyle/>
          <a:p>
            <a:endParaRPr lang="en-US">
              <a:latin typeface="+mn-lt"/>
              <a:ea typeface="+mn-ea"/>
              <a:cs typeface="+mn-ea"/>
              <a:sym typeface="+mn-lt"/>
            </a:endParaRPr>
          </a:p>
        </p:txBody>
      </p:sp>
      <p:sp>
        <p:nvSpPr>
          <p:cNvPr id="164" name="Rectangle 82"/>
          <p:cNvSpPr>
            <a:spLocks noChangeArrowheads="1"/>
          </p:cNvSpPr>
          <p:nvPr/>
        </p:nvSpPr>
        <p:spPr bwMode="auto">
          <a:xfrm>
            <a:off x="8825758" y="3726605"/>
            <a:ext cx="128915" cy="306383"/>
          </a:xfrm>
          <a:prstGeom prst="rect">
            <a:avLst/>
          </a:prstGeom>
          <a:solidFill>
            <a:schemeClr val="accent3"/>
          </a:solidFill>
          <a:ln>
            <a:noFill/>
          </a:ln>
        </p:spPr>
        <p:txBody>
          <a:bodyPr vert="horz" wrap="square" lIns="96435" tIns="48218" rIns="96435" bIns="48218" numCol="1" anchor="t" anchorCtr="0" compatLnSpc="1"/>
          <a:lstStyle/>
          <a:p>
            <a:endParaRPr lang="en-US">
              <a:latin typeface="+mn-lt"/>
              <a:ea typeface="+mn-ea"/>
              <a:cs typeface="+mn-ea"/>
              <a:sym typeface="+mn-lt"/>
            </a:endParaRPr>
          </a:p>
        </p:txBody>
      </p:sp>
      <p:sp>
        <p:nvSpPr>
          <p:cNvPr id="165" name="Rectangle 83"/>
          <p:cNvSpPr>
            <a:spLocks noChangeArrowheads="1"/>
          </p:cNvSpPr>
          <p:nvPr/>
        </p:nvSpPr>
        <p:spPr bwMode="auto">
          <a:xfrm>
            <a:off x="9013271" y="3726605"/>
            <a:ext cx="122218" cy="306383"/>
          </a:xfrm>
          <a:prstGeom prst="rect">
            <a:avLst/>
          </a:prstGeom>
          <a:solidFill>
            <a:schemeClr val="accent3"/>
          </a:solidFill>
          <a:ln>
            <a:noFill/>
          </a:ln>
        </p:spPr>
        <p:txBody>
          <a:bodyPr vert="horz" wrap="square" lIns="96435" tIns="48218" rIns="96435" bIns="48218" numCol="1" anchor="t" anchorCtr="0" compatLnSpc="1"/>
          <a:lstStyle/>
          <a:p>
            <a:endParaRPr lang="en-US">
              <a:latin typeface="+mn-lt"/>
              <a:ea typeface="+mn-ea"/>
              <a:cs typeface="+mn-ea"/>
              <a:sym typeface="+mn-lt"/>
            </a:endParaRPr>
          </a:p>
        </p:txBody>
      </p:sp>
      <p:sp>
        <p:nvSpPr>
          <p:cNvPr id="166" name="Rectangle 84"/>
          <p:cNvSpPr>
            <a:spLocks noChangeArrowheads="1"/>
          </p:cNvSpPr>
          <p:nvPr/>
        </p:nvSpPr>
        <p:spPr bwMode="auto">
          <a:xfrm>
            <a:off x="9195761" y="3726605"/>
            <a:ext cx="127241" cy="306383"/>
          </a:xfrm>
          <a:prstGeom prst="rect">
            <a:avLst/>
          </a:prstGeom>
          <a:solidFill>
            <a:schemeClr val="accent3"/>
          </a:solidFill>
          <a:ln>
            <a:noFill/>
          </a:ln>
        </p:spPr>
        <p:txBody>
          <a:bodyPr vert="horz" wrap="square" lIns="96435" tIns="48218" rIns="96435" bIns="48218" numCol="1" anchor="t" anchorCtr="0" compatLnSpc="1"/>
          <a:lstStyle/>
          <a:p>
            <a:endParaRPr lang="en-US">
              <a:latin typeface="+mn-lt"/>
              <a:ea typeface="+mn-ea"/>
              <a:cs typeface="+mn-ea"/>
              <a:sym typeface="+mn-lt"/>
            </a:endParaRPr>
          </a:p>
        </p:txBody>
      </p:sp>
      <p:sp>
        <p:nvSpPr>
          <p:cNvPr id="167" name="Rectangle 85"/>
          <p:cNvSpPr>
            <a:spLocks noChangeArrowheads="1"/>
          </p:cNvSpPr>
          <p:nvPr/>
        </p:nvSpPr>
        <p:spPr bwMode="auto">
          <a:xfrm>
            <a:off x="9381600" y="3726605"/>
            <a:ext cx="123893" cy="306383"/>
          </a:xfrm>
          <a:prstGeom prst="rect">
            <a:avLst/>
          </a:prstGeom>
          <a:solidFill>
            <a:schemeClr val="accent3"/>
          </a:solidFill>
          <a:ln>
            <a:noFill/>
          </a:ln>
        </p:spPr>
        <p:txBody>
          <a:bodyPr vert="horz" wrap="square" lIns="96435" tIns="48218" rIns="96435" bIns="48218" numCol="1" anchor="t" anchorCtr="0" compatLnSpc="1"/>
          <a:lstStyle/>
          <a:p>
            <a:endParaRPr lang="en-US">
              <a:latin typeface="+mn-lt"/>
              <a:ea typeface="+mn-ea"/>
              <a:cs typeface="+mn-ea"/>
              <a:sym typeface="+mn-lt"/>
            </a:endParaRPr>
          </a:p>
        </p:txBody>
      </p:sp>
      <p:sp>
        <p:nvSpPr>
          <p:cNvPr id="168" name="Rectangle 86"/>
          <p:cNvSpPr>
            <a:spLocks noChangeArrowheads="1"/>
          </p:cNvSpPr>
          <p:nvPr/>
        </p:nvSpPr>
        <p:spPr bwMode="auto">
          <a:xfrm>
            <a:off x="9564091" y="3726605"/>
            <a:ext cx="128915" cy="306383"/>
          </a:xfrm>
          <a:prstGeom prst="rect">
            <a:avLst/>
          </a:prstGeom>
          <a:solidFill>
            <a:schemeClr val="accent3"/>
          </a:solidFill>
          <a:ln>
            <a:noFill/>
          </a:ln>
        </p:spPr>
        <p:txBody>
          <a:bodyPr vert="horz" wrap="square" lIns="96435" tIns="48218" rIns="96435" bIns="48218" numCol="1" anchor="t" anchorCtr="0" compatLnSpc="1"/>
          <a:lstStyle/>
          <a:p>
            <a:endParaRPr lang="en-US">
              <a:latin typeface="+mn-lt"/>
              <a:ea typeface="+mn-ea"/>
              <a:cs typeface="+mn-ea"/>
              <a:sym typeface="+mn-lt"/>
            </a:endParaRPr>
          </a:p>
        </p:txBody>
      </p:sp>
      <p:sp>
        <p:nvSpPr>
          <p:cNvPr id="169" name="Rectangle 87"/>
          <p:cNvSpPr>
            <a:spLocks noChangeArrowheads="1"/>
          </p:cNvSpPr>
          <p:nvPr/>
        </p:nvSpPr>
        <p:spPr bwMode="auto">
          <a:xfrm>
            <a:off x="9751604" y="3726605"/>
            <a:ext cx="123893" cy="306383"/>
          </a:xfrm>
          <a:prstGeom prst="rect">
            <a:avLst/>
          </a:prstGeom>
          <a:solidFill>
            <a:schemeClr val="accent3"/>
          </a:solidFill>
          <a:ln>
            <a:noFill/>
          </a:ln>
        </p:spPr>
        <p:txBody>
          <a:bodyPr vert="horz" wrap="square" lIns="96435" tIns="48218" rIns="96435" bIns="48218" numCol="1" anchor="t" anchorCtr="0" compatLnSpc="1"/>
          <a:lstStyle/>
          <a:p>
            <a:endParaRPr lang="en-US">
              <a:latin typeface="+mn-lt"/>
              <a:ea typeface="+mn-ea"/>
              <a:cs typeface="+mn-ea"/>
              <a:sym typeface="+mn-lt"/>
            </a:endParaRPr>
          </a:p>
        </p:txBody>
      </p:sp>
      <p:sp>
        <p:nvSpPr>
          <p:cNvPr id="170" name="Rectangle 88"/>
          <p:cNvSpPr>
            <a:spLocks noChangeArrowheads="1"/>
          </p:cNvSpPr>
          <p:nvPr/>
        </p:nvSpPr>
        <p:spPr bwMode="auto">
          <a:xfrm>
            <a:off x="9934094" y="3726605"/>
            <a:ext cx="128915" cy="306383"/>
          </a:xfrm>
          <a:prstGeom prst="rect">
            <a:avLst/>
          </a:prstGeom>
          <a:solidFill>
            <a:schemeClr val="accent3"/>
          </a:solidFill>
          <a:ln>
            <a:noFill/>
          </a:ln>
        </p:spPr>
        <p:txBody>
          <a:bodyPr vert="horz" wrap="square" lIns="96435" tIns="48218" rIns="96435" bIns="48218" numCol="1" anchor="t" anchorCtr="0" compatLnSpc="1"/>
          <a:lstStyle/>
          <a:p>
            <a:endParaRPr lang="en-US">
              <a:latin typeface="+mn-lt"/>
              <a:ea typeface="+mn-ea"/>
              <a:cs typeface="+mn-ea"/>
              <a:sym typeface="+mn-lt"/>
            </a:endParaRPr>
          </a:p>
        </p:txBody>
      </p:sp>
      <p:sp>
        <p:nvSpPr>
          <p:cNvPr id="171" name="Rectangle 89"/>
          <p:cNvSpPr>
            <a:spLocks noChangeArrowheads="1"/>
          </p:cNvSpPr>
          <p:nvPr/>
        </p:nvSpPr>
        <p:spPr bwMode="auto">
          <a:xfrm>
            <a:off x="10121607" y="3726605"/>
            <a:ext cx="122218" cy="306383"/>
          </a:xfrm>
          <a:prstGeom prst="rect">
            <a:avLst/>
          </a:prstGeom>
          <a:solidFill>
            <a:schemeClr val="accent3"/>
          </a:solidFill>
          <a:ln>
            <a:noFill/>
          </a:ln>
        </p:spPr>
        <p:txBody>
          <a:bodyPr vert="horz" wrap="square" lIns="96435" tIns="48218" rIns="96435" bIns="48218" numCol="1" anchor="t" anchorCtr="0" compatLnSpc="1"/>
          <a:lstStyle/>
          <a:p>
            <a:endParaRPr lang="en-US">
              <a:latin typeface="+mn-lt"/>
              <a:ea typeface="+mn-ea"/>
              <a:cs typeface="+mn-ea"/>
              <a:sym typeface="+mn-lt"/>
            </a:endParaRPr>
          </a:p>
        </p:txBody>
      </p:sp>
      <p:sp>
        <p:nvSpPr>
          <p:cNvPr id="172" name="Rectangle 90"/>
          <p:cNvSpPr>
            <a:spLocks noChangeArrowheads="1"/>
          </p:cNvSpPr>
          <p:nvPr/>
        </p:nvSpPr>
        <p:spPr bwMode="auto">
          <a:xfrm>
            <a:off x="10302424" y="3726605"/>
            <a:ext cx="128915" cy="306383"/>
          </a:xfrm>
          <a:prstGeom prst="rect">
            <a:avLst/>
          </a:prstGeom>
          <a:solidFill>
            <a:schemeClr val="accent3"/>
          </a:solidFill>
          <a:ln>
            <a:noFill/>
          </a:ln>
        </p:spPr>
        <p:txBody>
          <a:bodyPr vert="horz" wrap="square" lIns="96435" tIns="48218" rIns="96435" bIns="48218" numCol="1" anchor="t" anchorCtr="0" compatLnSpc="1"/>
          <a:lstStyle/>
          <a:p>
            <a:endParaRPr lang="en-US">
              <a:latin typeface="+mn-lt"/>
              <a:ea typeface="+mn-ea"/>
              <a:cs typeface="+mn-ea"/>
              <a:sym typeface="+mn-lt"/>
            </a:endParaRPr>
          </a:p>
        </p:txBody>
      </p:sp>
      <p:sp>
        <p:nvSpPr>
          <p:cNvPr id="173" name="Rectangle 91"/>
          <p:cNvSpPr>
            <a:spLocks noChangeArrowheads="1"/>
          </p:cNvSpPr>
          <p:nvPr/>
        </p:nvSpPr>
        <p:spPr bwMode="auto">
          <a:xfrm>
            <a:off x="10489937" y="3726605"/>
            <a:ext cx="123893" cy="306383"/>
          </a:xfrm>
          <a:prstGeom prst="rect">
            <a:avLst/>
          </a:prstGeom>
          <a:solidFill>
            <a:schemeClr val="accent3"/>
          </a:solidFill>
          <a:ln>
            <a:noFill/>
          </a:ln>
        </p:spPr>
        <p:txBody>
          <a:bodyPr vert="horz" wrap="square" lIns="96435" tIns="48218" rIns="96435" bIns="48218" numCol="1" anchor="t" anchorCtr="0" compatLnSpc="1"/>
          <a:lstStyle/>
          <a:p>
            <a:endParaRPr lang="en-US">
              <a:latin typeface="+mn-lt"/>
              <a:ea typeface="+mn-ea"/>
              <a:cs typeface="+mn-ea"/>
              <a:sym typeface="+mn-lt"/>
            </a:endParaRPr>
          </a:p>
        </p:txBody>
      </p:sp>
      <p:sp>
        <p:nvSpPr>
          <p:cNvPr id="174" name="Rectangle 92"/>
          <p:cNvSpPr>
            <a:spLocks noChangeArrowheads="1"/>
          </p:cNvSpPr>
          <p:nvPr/>
        </p:nvSpPr>
        <p:spPr bwMode="auto">
          <a:xfrm>
            <a:off x="10672428" y="3726605"/>
            <a:ext cx="128915" cy="306383"/>
          </a:xfrm>
          <a:prstGeom prst="rect">
            <a:avLst/>
          </a:prstGeom>
          <a:solidFill>
            <a:schemeClr val="accent3"/>
          </a:solidFill>
          <a:ln>
            <a:noFill/>
          </a:ln>
        </p:spPr>
        <p:txBody>
          <a:bodyPr vert="horz" wrap="square" lIns="96435" tIns="48218" rIns="96435" bIns="48218" numCol="1" anchor="t" anchorCtr="0" compatLnSpc="1"/>
          <a:lstStyle/>
          <a:p>
            <a:endParaRPr lang="en-US">
              <a:latin typeface="+mn-lt"/>
              <a:ea typeface="+mn-ea"/>
              <a:cs typeface="+mn-ea"/>
              <a:sym typeface="+mn-lt"/>
            </a:endParaRPr>
          </a:p>
        </p:txBody>
      </p:sp>
      <p:sp>
        <p:nvSpPr>
          <p:cNvPr id="175" name="Rectangle 93"/>
          <p:cNvSpPr>
            <a:spLocks noChangeArrowheads="1"/>
          </p:cNvSpPr>
          <p:nvPr/>
        </p:nvSpPr>
        <p:spPr bwMode="auto">
          <a:xfrm>
            <a:off x="10859941" y="3726605"/>
            <a:ext cx="123893" cy="306383"/>
          </a:xfrm>
          <a:prstGeom prst="rect">
            <a:avLst/>
          </a:prstGeom>
          <a:solidFill>
            <a:schemeClr val="accent3"/>
          </a:solidFill>
          <a:ln>
            <a:noFill/>
          </a:ln>
        </p:spPr>
        <p:txBody>
          <a:bodyPr vert="horz" wrap="square" lIns="96435" tIns="48218" rIns="96435" bIns="48218" numCol="1" anchor="t" anchorCtr="0" compatLnSpc="1"/>
          <a:lstStyle/>
          <a:p>
            <a:endParaRPr lang="en-US">
              <a:latin typeface="+mn-lt"/>
              <a:ea typeface="+mn-ea"/>
              <a:cs typeface="+mn-ea"/>
              <a:sym typeface="+mn-lt"/>
            </a:endParaRPr>
          </a:p>
        </p:txBody>
      </p:sp>
      <p:sp>
        <p:nvSpPr>
          <p:cNvPr id="176" name="Rectangle 94"/>
          <p:cNvSpPr>
            <a:spLocks noChangeArrowheads="1"/>
          </p:cNvSpPr>
          <p:nvPr/>
        </p:nvSpPr>
        <p:spPr bwMode="auto">
          <a:xfrm>
            <a:off x="11042430" y="3726605"/>
            <a:ext cx="127241" cy="306383"/>
          </a:xfrm>
          <a:prstGeom prst="rect">
            <a:avLst/>
          </a:prstGeom>
          <a:solidFill>
            <a:schemeClr val="accent3"/>
          </a:solidFill>
          <a:ln>
            <a:noFill/>
          </a:ln>
        </p:spPr>
        <p:txBody>
          <a:bodyPr vert="horz" wrap="square" lIns="96435" tIns="48218" rIns="96435" bIns="48218" numCol="1" anchor="t" anchorCtr="0" compatLnSpc="1"/>
          <a:lstStyle/>
          <a:p>
            <a:endParaRPr lang="en-US">
              <a:latin typeface="+mn-lt"/>
              <a:ea typeface="+mn-ea"/>
              <a:cs typeface="+mn-ea"/>
              <a:sym typeface="+mn-lt"/>
            </a:endParaRPr>
          </a:p>
        </p:txBody>
      </p:sp>
      <p:sp>
        <p:nvSpPr>
          <p:cNvPr id="177" name="Rectangle 95"/>
          <p:cNvSpPr>
            <a:spLocks noChangeArrowheads="1"/>
          </p:cNvSpPr>
          <p:nvPr/>
        </p:nvSpPr>
        <p:spPr bwMode="auto">
          <a:xfrm>
            <a:off x="11229944" y="3726605"/>
            <a:ext cx="122218" cy="306383"/>
          </a:xfrm>
          <a:prstGeom prst="rect">
            <a:avLst/>
          </a:prstGeom>
          <a:solidFill>
            <a:schemeClr val="accent3"/>
          </a:solidFill>
          <a:ln>
            <a:noFill/>
          </a:ln>
        </p:spPr>
        <p:txBody>
          <a:bodyPr vert="horz" wrap="square" lIns="96435" tIns="48218" rIns="96435" bIns="48218" numCol="1" anchor="t" anchorCtr="0" compatLnSpc="1"/>
          <a:lstStyle/>
          <a:p>
            <a:endParaRPr lang="en-US">
              <a:latin typeface="+mn-lt"/>
              <a:ea typeface="+mn-ea"/>
              <a:cs typeface="+mn-ea"/>
              <a:sym typeface="+mn-lt"/>
            </a:endParaRPr>
          </a:p>
        </p:txBody>
      </p:sp>
      <p:sp>
        <p:nvSpPr>
          <p:cNvPr id="178" name="Rectangle 96"/>
          <p:cNvSpPr>
            <a:spLocks noChangeArrowheads="1"/>
          </p:cNvSpPr>
          <p:nvPr/>
        </p:nvSpPr>
        <p:spPr bwMode="auto">
          <a:xfrm>
            <a:off x="11410760" y="3726605"/>
            <a:ext cx="128915" cy="306383"/>
          </a:xfrm>
          <a:prstGeom prst="rect">
            <a:avLst/>
          </a:prstGeom>
          <a:solidFill>
            <a:schemeClr val="accent3"/>
          </a:solidFill>
          <a:ln>
            <a:noFill/>
          </a:ln>
        </p:spPr>
        <p:txBody>
          <a:bodyPr vert="horz" wrap="square" lIns="96435" tIns="48218" rIns="96435" bIns="48218" numCol="1" anchor="t" anchorCtr="0" compatLnSpc="1"/>
          <a:lstStyle/>
          <a:p>
            <a:endParaRPr lang="en-US">
              <a:latin typeface="+mn-lt"/>
              <a:ea typeface="+mn-ea"/>
              <a:cs typeface="+mn-ea"/>
              <a:sym typeface="+mn-lt"/>
            </a:endParaRPr>
          </a:p>
        </p:txBody>
      </p:sp>
      <p:sp>
        <p:nvSpPr>
          <p:cNvPr id="179" name="Rectangle 97"/>
          <p:cNvSpPr>
            <a:spLocks noChangeArrowheads="1"/>
          </p:cNvSpPr>
          <p:nvPr/>
        </p:nvSpPr>
        <p:spPr bwMode="auto">
          <a:xfrm>
            <a:off x="11598273" y="3726605"/>
            <a:ext cx="123893" cy="306383"/>
          </a:xfrm>
          <a:prstGeom prst="rect">
            <a:avLst/>
          </a:prstGeom>
          <a:solidFill>
            <a:schemeClr val="accent3"/>
          </a:solidFill>
          <a:ln>
            <a:noFill/>
          </a:ln>
        </p:spPr>
        <p:txBody>
          <a:bodyPr vert="horz" wrap="square" lIns="96435" tIns="48218" rIns="96435" bIns="48218" numCol="1" anchor="t" anchorCtr="0" compatLnSpc="1"/>
          <a:lstStyle/>
          <a:p>
            <a:endParaRPr lang="en-US">
              <a:latin typeface="+mn-lt"/>
              <a:ea typeface="+mn-ea"/>
              <a:cs typeface="+mn-ea"/>
              <a:sym typeface="+mn-lt"/>
            </a:endParaRPr>
          </a:p>
        </p:txBody>
      </p:sp>
      <p:sp>
        <p:nvSpPr>
          <p:cNvPr id="140" name="Rectangle 111"/>
          <p:cNvSpPr>
            <a:spLocks noChangeArrowheads="1"/>
          </p:cNvSpPr>
          <p:nvPr/>
        </p:nvSpPr>
        <p:spPr bwMode="auto">
          <a:xfrm>
            <a:off x="8825758" y="4260246"/>
            <a:ext cx="128915" cy="306383"/>
          </a:xfrm>
          <a:prstGeom prst="rect">
            <a:avLst/>
          </a:prstGeom>
          <a:solidFill>
            <a:schemeClr val="accent4"/>
          </a:solidFill>
          <a:ln>
            <a:noFill/>
          </a:ln>
        </p:spPr>
        <p:txBody>
          <a:bodyPr vert="horz" wrap="square" lIns="96435" tIns="48218" rIns="96435" bIns="48218" numCol="1" anchor="t" anchorCtr="0" compatLnSpc="1"/>
          <a:lstStyle/>
          <a:p>
            <a:endParaRPr lang="en-US">
              <a:latin typeface="+mn-lt"/>
              <a:ea typeface="+mn-ea"/>
              <a:cs typeface="+mn-ea"/>
              <a:sym typeface="+mn-lt"/>
            </a:endParaRPr>
          </a:p>
        </p:txBody>
      </p:sp>
      <p:sp>
        <p:nvSpPr>
          <p:cNvPr id="141" name="Rectangle 112"/>
          <p:cNvSpPr>
            <a:spLocks noChangeArrowheads="1"/>
          </p:cNvSpPr>
          <p:nvPr/>
        </p:nvSpPr>
        <p:spPr bwMode="auto">
          <a:xfrm>
            <a:off x="9013271" y="4260246"/>
            <a:ext cx="122218" cy="306383"/>
          </a:xfrm>
          <a:prstGeom prst="rect">
            <a:avLst/>
          </a:prstGeom>
          <a:solidFill>
            <a:schemeClr val="accent4"/>
          </a:solidFill>
          <a:ln>
            <a:noFill/>
          </a:ln>
        </p:spPr>
        <p:txBody>
          <a:bodyPr vert="horz" wrap="square" lIns="96435" tIns="48218" rIns="96435" bIns="48218" numCol="1" anchor="t" anchorCtr="0" compatLnSpc="1"/>
          <a:lstStyle/>
          <a:p>
            <a:endParaRPr lang="en-US">
              <a:latin typeface="+mn-lt"/>
              <a:ea typeface="+mn-ea"/>
              <a:cs typeface="+mn-ea"/>
              <a:sym typeface="+mn-lt"/>
            </a:endParaRPr>
          </a:p>
        </p:txBody>
      </p:sp>
      <p:sp>
        <p:nvSpPr>
          <p:cNvPr id="142" name="Rectangle 113"/>
          <p:cNvSpPr>
            <a:spLocks noChangeArrowheads="1"/>
          </p:cNvSpPr>
          <p:nvPr/>
        </p:nvSpPr>
        <p:spPr bwMode="auto">
          <a:xfrm>
            <a:off x="9195761" y="4260246"/>
            <a:ext cx="127241" cy="306383"/>
          </a:xfrm>
          <a:prstGeom prst="rect">
            <a:avLst/>
          </a:prstGeom>
          <a:solidFill>
            <a:schemeClr val="accent4"/>
          </a:solidFill>
          <a:ln>
            <a:noFill/>
          </a:ln>
        </p:spPr>
        <p:txBody>
          <a:bodyPr vert="horz" wrap="square" lIns="96435" tIns="48218" rIns="96435" bIns="48218" numCol="1" anchor="t" anchorCtr="0" compatLnSpc="1"/>
          <a:lstStyle/>
          <a:p>
            <a:endParaRPr lang="en-US">
              <a:latin typeface="+mn-lt"/>
              <a:ea typeface="+mn-ea"/>
              <a:cs typeface="+mn-ea"/>
              <a:sym typeface="+mn-lt"/>
            </a:endParaRPr>
          </a:p>
        </p:txBody>
      </p:sp>
      <p:sp>
        <p:nvSpPr>
          <p:cNvPr id="143" name="Rectangle 114"/>
          <p:cNvSpPr>
            <a:spLocks noChangeArrowheads="1"/>
          </p:cNvSpPr>
          <p:nvPr/>
        </p:nvSpPr>
        <p:spPr bwMode="auto">
          <a:xfrm>
            <a:off x="9381600" y="4260246"/>
            <a:ext cx="123893" cy="306383"/>
          </a:xfrm>
          <a:prstGeom prst="rect">
            <a:avLst/>
          </a:prstGeom>
          <a:solidFill>
            <a:schemeClr val="accent4"/>
          </a:solidFill>
          <a:ln>
            <a:noFill/>
          </a:ln>
        </p:spPr>
        <p:txBody>
          <a:bodyPr vert="horz" wrap="square" lIns="96435" tIns="48218" rIns="96435" bIns="48218" numCol="1" anchor="t" anchorCtr="0" compatLnSpc="1"/>
          <a:lstStyle/>
          <a:p>
            <a:endParaRPr lang="en-US">
              <a:latin typeface="+mn-lt"/>
              <a:ea typeface="+mn-ea"/>
              <a:cs typeface="+mn-ea"/>
              <a:sym typeface="+mn-lt"/>
            </a:endParaRPr>
          </a:p>
        </p:txBody>
      </p:sp>
      <p:sp>
        <p:nvSpPr>
          <p:cNvPr id="144" name="Rectangle 115"/>
          <p:cNvSpPr>
            <a:spLocks noChangeArrowheads="1"/>
          </p:cNvSpPr>
          <p:nvPr/>
        </p:nvSpPr>
        <p:spPr bwMode="auto">
          <a:xfrm>
            <a:off x="9564091" y="4260246"/>
            <a:ext cx="128915" cy="306383"/>
          </a:xfrm>
          <a:prstGeom prst="rect">
            <a:avLst/>
          </a:prstGeom>
          <a:solidFill>
            <a:schemeClr val="accent4"/>
          </a:solidFill>
          <a:ln>
            <a:noFill/>
          </a:ln>
        </p:spPr>
        <p:txBody>
          <a:bodyPr vert="horz" wrap="square" lIns="96435" tIns="48218" rIns="96435" bIns="48218" numCol="1" anchor="t" anchorCtr="0" compatLnSpc="1"/>
          <a:lstStyle/>
          <a:p>
            <a:endParaRPr lang="en-US">
              <a:latin typeface="+mn-lt"/>
              <a:ea typeface="+mn-ea"/>
              <a:cs typeface="+mn-ea"/>
              <a:sym typeface="+mn-lt"/>
            </a:endParaRPr>
          </a:p>
        </p:txBody>
      </p:sp>
      <p:sp>
        <p:nvSpPr>
          <p:cNvPr id="145" name="Rectangle 116"/>
          <p:cNvSpPr>
            <a:spLocks noChangeArrowheads="1"/>
          </p:cNvSpPr>
          <p:nvPr/>
        </p:nvSpPr>
        <p:spPr bwMode="auto">
          <a:xfrm>
            <a:off x="9751604" y="4260246"/>
            <a:ext cx="123893" cy="306383"/>
          </a:xfrm>
          <a:prstGeom prst="rect">
            <a:avLst/>
          </a:prstGeom>
          <a:solidFill>
            <a:schemeClr val="accent4"/>
          </a:solidFill>
          <a:ln>
            <a:noFill/>
          </a:ln>
        </p:spPr>
        <p:txBody>
          <a:bodyPr vert="horz" wrap="square" lIns="96435" tIns="48218" rIns="96435" bIns="48218" numCol="1" anchor="t" anchorCtr="0" compatLnSpc="1"/>
          <a:lstStyle/>
          <a:p>
            <a:endParaRPr lang="en-US">
              <a:latin typeface="+mn-lt"/>
              <a:ea typeface="+mn-ea"/>
              <a:cs typeface="+mn-ea"/>
              <a:sym typeface="+mn-lt"/>
            </a:endParaRPr>
          </a:p>
        </p:txBody>
      </p:sp>
      <p:sp>
        <p:nvSpPr>
          <p:cNvPr id="146" name="Rectangle 117"/>
          <p:cNvSpPr>
            <a:spLocks noChangeArrowheads="1"/>
          </p:cNvSpPr>
          <p:nvPr/>
        </p:nvSpPr>
        <p:spPr bwMode="auto">
          <a:xfrm>
            <a:off x="9934094" y="4260246"/>
            <a:ext cx="128915" cy="306383"/>
          </a:xfrm>
          <a:prstGeom prst="rect">
            <a:avLst/>
          </a:prstGeom>
          <a:solidFill>
            <a:schemeClr val="accent4"/>
          </a:solidFill>
          <a:ln>
            <a:noFill/>
          </a:ln>
        </p:spPr>
        <p:txBody>
          <a:bodyPr vert="horz" wrap="square" lIns="96435" tIns="48218" rIns="96435" bIns="48218" numCol="1" anchor="t" anchorCtr="0" compatLnSpc="1"/>
          <a:lstStyle/>
          <a:p>
            <a:endParaRPr lang="en-US">
              <a:latin typeface="+mn-lt"/>
              <a:ea typeface="+mn-ea"/>
              <a:cs typeface="+mn-ea"/>
              <a:sym typeface="+mn-lt"/>
            </a:endParaRPr>
          </a:p>
        </p:txBody>
      </p:sp>
      <p:sp>
        <p:nvSpPr>
          <p:cNvPr id="147" name="Rectangle 118"/>
          <p:cNvSpPr>
            <a:spLocks noChangeArrowheads="1"/>
          </p:cNvSpPr>
          <p:nvPr/>
        </p:nvSpPr>
        <p:spPr bwMode="auto">
          <a:xfrm>
            <a:off x="10121607" y="4260246"/>
            <a:ext cx="122218" cy="306383"/>
          </a:xfrm>
          <a:prstGeom prst="rect">
            <a:avLst/>
          </a:prstGeom>
          <a:solidFill>
            <a:schemeClr val="accent4"/>
          </a:solidFill>
          <a:ln>
            <a:noFill/>
          </a:ln>
        </p:spPr>
        <p:txBody>
          <a:bodyPr vert="horz" wrap="square" lIns="96435" tIns="48218" rIns="96435" bIns="48218" numCol="1" anchor="t" anchorCtr="0" compatLnSpc="1"/>
          <a:lstStyle/>
          <a:p>
            <a:endParaRPr lang="en-US">
              <a:latin typeface="+mn-lt"/>
              <a:ea typeface="+mn-ea"/>
              <a:cs typeface="+mn-ea"/>
              <a:sym typeface="+mn-lt"/>
            </a:endParaRPr>
          </a:p>
        </p:txBody>
      </p:sp>
      <p:sp>
        <p:nvSpPr>
          <p:cNvPr id="148" name="Rectangle 119"/>
          <p:cNvSpPr>
            <a:spLocks noChangeArrowheads="1"/>
          </p:cNvSpPr>
          <p:nvPr/>
        </p:nvSpPr>
        <p:spPr bwMode="auto">
          <a:xfrm>
            <a:off x="10302424" y="4260246"/>
            <a:ext cx="128915" cy="306383"/>
          </a:xfrm>
          <a:prstGeom prst="rect">
            <a:avLst/>
          </a:prstGeom>
          <a:solidFill>
            <a:srgbClr val="F3F3F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6435" tIns="48218" rIns="96435" bIns="48218" numCol="1" anchor="t" anchorCtr="0" compatLnSpc="1"/>
          <a:lstStyle/>
          <a:p>
            <a:endParaRPr lang="en-US">
              <a:latin typeface="+mn-lt"/>
              <a:ea typeface="+mn-ea"/>
              <a:cs typeface="+mn-ea"/>
              <a:sym typeface="+mn-lt"/>
            </a:endParaRPr>
          </a:p>
        </p:txBody>
      </p:sp>
      <p:sp>
        <p:nvSpPr>
          <p:cNvPr id="149" name="Rectangle 120"/>
          <p:cNvSpPr>
            <a:spLocks noChangeArrowheads="1"/>
          </p:cNvSpPr>
          <p:nvPr/>
        </p:nvSpPr>
        <p:spPr bwMode="auto">
          <a:xfrm>
            <a:off x="10302424" y="4260246"/>
            <a:ext cx="128915" cy="3063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6435" tIns="48218" rIns="96435" bIns="48218" numCol="1" anchor="t" anchorCtr="0" compatLnSpc="1"/>
          <a:lstStyle/>
          <a:p>
            <a:endParaRPr lang="en-US">
              <a:latin typeface="+mn-lt"/>
              <a:ea typeface="+mn-ea"/>
              <a:cs typeface="+mn-ea"/>
              <a:sym typeface="+mn-lt"/>
            </a:endParaRPr>
          </a:p>
        </p:txBody>
      </p:sp>
      <p:sp>
        <p:nvSpPr>
          <p:cNvPr id="150" name="Rectangle 121"/>
          <p:cNvSpPr>
            <a:spLocks noChangeArrowheads="1"/>
          </p:cNvSpPr>
          <p:nvPr/>
        </p:nvSpPr>
        <p:spPr bwMode="auto">
          <a:xfrm>
            <a:off x="10489937" y="4260246"/>
            <a:ext cx="123893" cy="306383"/>
          </a:xfrm>
          <a:prstGeom prst="rect">
            <a:avLst/>
          </a:prstGeom>
          <a:solidFill>
            <a:srgbClr val="F3F3F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6435" tIns="48218" rIns="96435" bIns="48218" numCol="1" anchor="t" anchorCtr="0" compatLnSpc="1"/>
          <a:lstStyle/>
          <a:p>
            <a:endParaRPr lang="en-US">
              <a:latin typeface="+mn-lt"/>
              <a:ea typeface="+mn-ea"/>
              <a:cs typeface="+mn-ea"/>
              <a:sym typeface="+mn-lt"/>
            </a:endParaRPr>
          </a:p>
        </p:txBody>
      </p:sp>
      <p:sp>
        <p:nvSpPr>
          <p:cNvPr id="151" name="Rectangle 122"/>
          <p:cNvSpPr>
            <a:spLocks noChangeArrowheads="1"/>
          </p:cNvSpPr>
          <p:nvPr/>
        </p:nvSpPr>
        <p:spPr bwMode="auto">
          <a:xfrm>
            <a:off x="10489937" y="4260246"/>
            <a:ext cx="123893" cy="3063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6435" tIns="48218" rIns="96435" bIns="48218" numCol="1" anchor="t" anchorCtr="0" compatLnSpc="1"/>
          <a:lstStyle/>
          <a:p>
            <a:endParaRPr lang="en-US">
              <a:latin typeface="+mn-lt"/>
              <a:ea typeface="+mn-ea"/>
              <a:cs typeface="+mn-ea"/>
              <a:sym typeface="+mn-lt"/>
            </a:endParaRPr>
          </a:p>
        </p:txBody>
      </p:sp>
      <p:sp>
        <p:nvSpPr>
          <p:cNvPr id="152" name="Rectangle 123"/>
          <p:cNvSpPr>
            <a:spLocks noChangeArrowheads="1"/>
          </p:cNvSpPr>
          <p:nvPr/>
        </p:nvSpPr>
        <p:spPr bwMode="auto">
          <a:xfrm>
            <a:off x="10672428" y="4260246"/>
            <a:ext cx="128915" cy="306383"/>
          </a:xfrm>
          <a:prstGeom prst="rect">
            <a:avLst/>
          </a:prstGeom>
          <a:solidFill>
            <a:srgbClr val="F3F3F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6435" tIns="48218" rIns="96435" bIns="48218" numCol="1" anchor="t" anchorCtr="0" compatLnSpc="1"/>
          <a:lstStyle/>
          <a:p>
            <a:endParaRPr lang="en-US">
              <a:latin typeface="+mn-lt"/>
              <a:ea typeface="+mn-ea"/>
              <a:cs typeface="+mn-ea"/>
              <a:sym typeface="+mn-lt"/>
            </a:endParaRPr>
          </a:p>
        </p:txBody>
      </p:sp>
      <p:sp>
        <p:nvSpPr>
          <p:cNvPr id="153" name="Rectangle 124"/>
          <p:cNvSpPr>
            <a:spLocks noChangeArrowheads="1"/>
          </p:cNvSpPr>
          <p:nvPr/>
        </p:nvSpPr>
        <p:spPr bwMode="auto">
          <a:xfrm>
            <a:off x="10672428" y="4260246"/>
            <a:ext cx="128915" cy="3063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6435" tIns="48218" rIns="96435" bIns="48218" numCol="1" anchor="t" anchorCtr="0" compatLnSpc="1"/>
          <a:lstStyle/>
          <a:p>
            <a:endParaRPr lang="en-US">
              <a:latin typeface="+mn-lt"/>
              <a:ea typeface="+mn-ea"/>
              <a:cs typeface="+mn-ea"/>
              <a:sym typeface="+mn-lt"/>
            </a:endParaRPr>
          </a:p>
        </p:txBody>
      </p:sp>
      <p:sp>
        <p:nvSpPr>
          <p:cNvPr id="154" name="Rectangle 125"/>
          <p:cNvSpPr>
            <a:spLocks noChangeArrowheads="1"/>
          </p:cNvSpPr>
          <p:nvPr/>
        </p:nvSpPr>
        <p:spPr bwMode="auto">
          <a:xfrm>
            <a:off x="10859941" y="4260246"/>
            <a:ext cx="123893" cy="306383"/>
          </a:xfrm>
          <a:prstGeom prst="rect">
            <a:avLst/>
          </a:prstGeom>
          <a:solidFill>
            <a:srgbClr val="F3F3F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6435" tIns="48218" rIns="96435" bIns="48218" numCol="1" anchor="t" anchorCtr="0" compatLnSpc="1"/>
          <a:lstStyle/>
          <a:p>
            <a:endParaRPr lang="en-US">
              <a:latin typeface="+mn-lt"/>
              <a:ea typeface="+mn-ea"/>
              <a:cs typeface="+mn-ea"/>
              <a:sym typeface="+mn-lt"/>
            </a:endParaRPr>
          </a:p>
        </p:txBody>
      </p:sp>
      <p:sp>
        <p:nvSpPr>
          <p:cNvPr id="155" name="Rectangle 126"/>
          <p:cNvSpPr>
            <a:spLocks noChangeArrowheads="1"/>
          </p:cNvSpPr>
          <p:nvPr/>
        </p:nvSpPr>
        <p:spPr bwMode="auto">
          <a:xfrm>
            <a:off x="10859941" y="4260246"/>
            <a:ext cx="123893" cy="3063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6435" tIns="48218" rIns="96435" bIns="48218" numCol="1" anchor="t" anchorCtr="0" compatLnSpc="1"/>
          <a:lstStyle/>
          <a:p>
            <a:endParaRPr lang="en-US">
              <a:latin typeface="+mn-lt"/>
              <a:ea typeface="+mn-ea"/>
              <a:cs typeface="+mn-ea"/>
              <a:sym typeface="+mn-lt"/>
            </a:endParaRPr>
          </a:p>
        </p:txBody>
      </p:sp>
      <p:sp>
        <p:nvSpPr>
          <p:cNvPr id="156" name="Rectangle 127"/>
          <p:cNvSpPr>
            <a:spLocks noChangeArrowheads="1"/>
          </p:cNvSpPr>
          <p:nvPr/>
        </p:nvSpPr>
        <p:spPr bwMode="auto">
          <a:xfrm>
            <a:off x="11042430" y="4260246"/>
            <a:ext cx="127241" cy="306383"/>
          </a:xfrm>
          <a:prstGeom prst="rect">
            <a:avLst/>
          </a:prstGeom>
          <a:solidFill>
            <a:srgbClr val="F3F3F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6435" tIns="48218" rIns="96435" bIns="48218" numCol="1" anchor="t" anchorCtr="0" compatLnSpc="1"/>
          <a:lstStyle/>
          <a:p>
            <a:endParaRPr lang="en-US">
              <a:latin typeface="+mn-lt"/>
              <a:ea typeface="+mn-ea"/>
              <a:cs typeface="+mn-ea"/>
              <a:sym typeface="+mn-lt"/>
            </a:endParaRPr>
          </a:p>
        </p:txBody>
      </p:sp>
      <p:sp>
        <p:nvSpPr>
          <p:cNvPr id="157" name="Rectangle 128"/>
          <p:cNvSpPr>
            <a:spLocks noChangeArrowheads="1"/>
          </p:cNvSpPr>
          <p:nvPr/>
        </p:nvSpPr>
        <p:spPr bwMode="auto">
          <a:xfrm>
            <a:off x="11042430" y="4260246"/>
            <a:ext cx="127241" cy="3063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6435" tIns="48218" rIns="96435" bIns="48218" numCol="1" anchor="t" anchorCtr="0" compatLnSpc="1"/>
          <a:lstStyle/>
          <a:p>
            <a:endParaRPr lang="en-US">
              <a:latin typeface="+mn-lt"/>
              <a:ea typeface="+mn-ea"/>
              <a:cs typeface="+mn-ea"/>
              <a:sym typeface="+mn-lt"/>
            </a:endParaRPr>
          </a:p>
        </p:txBody>
      </p:sp>
      <p:sp>
        <p:nvSpPr>
          <p:cNvPr id="158" name="Rectangle 129"/>
          <p:cNvSpPr>
            <a:spLocks noChangeArrowheads="1"/>
          </p:cNvSpPr>
          <p:nvPr/>
        </p:nvSpPr>
        <p:spPr bwMode="auto">
          <a:xfrm>
            <a:off x="11229944" y="4260246"/>
            <a:ext cx="122218" cy="306383"/>
          </a:xfrm>
          <a:prstGeom prst="rect">
            <a:avLst/>
          </a:prstGeom>
          <a:solidFill>
            <a:srgbClr val="F3F3F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6435" tIns="48218" rIns="96435" bIns="48218" numCol="1" anchor="t" anchorCtr="0" compatLnSpc="1"/>
          <a:lstStyle/>
          <a:p>
            <a:endParaRPr lang="en-US">
              <a:latin typeface="+mn-lt"/>
              <a:ea typeface="+mn-ea"/>
              <a:cs typeface="+mn-ea"/>
              <a:sym typeface="+mn-lt"/>
            </a:endParaRPr>
          </a:p>
        </p:txBody>
      </p:sp>
      <p:sp>
        <p:nvSpPr>
          <p:cNvPr id="159" name="Rectangle 130"/>
          <p:cNvSpPr>
            <a:spLocks noChangeArrowheads="1"/>
          </p:cNvSpPr>
          <p:nvPr/>
        </p:nvSpPr>
        <p:spPr bwMode="auto">
          <a:xfrm>
            <a:off x="11229944" y="4260246"/>
            <a:ext cx="122218" cy="3063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6435" tIns="48218" rIns="96435" bIns="48218" numCol="1" anchor="t" anchorCtr="0" compatLnSpc="1"/>
          <a:lstStyle/>
          <a:p>
            <a:endParaRPr lang="en-US">
              <a:latin typeface="+mn-lt"/>
              <a:ea typeface="+mn-ea"/>
              <a:cs typeface="+mn-ea"/>
              <a:sym typeface="+mn-lt"/>
            </a:endParaRPr>
          </a:p>
        </p:txBody>
      </p:sp>
      <p:sp>
        <p:nvSpPr>
          <p:cNvPr id="160" name="Rectangle 131"/>
          <p:cNvSpPr>
            <a:spLocks noChangeArrowheads="1"/>
          </p:cNvSpPr>
          <p:nvPr/>
        </p:nvSpPr>
        <p:spPr bwMode="auto">
          <a:xfrm>
            <a:off x="11410760" y="4260246"/>
            <a:ext cx="128915" cy="306383"/>
          </a:xfrm>
          <a:prstGeom prst="rect">
            <a:avLst/>
          </a:prstGeom>
          <a:solidFill>
            <a:srgbClr val="F3F3F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6435" tIns="48218" rIns="96435" bIns="48218" numCol="1" anchor="t" anchorCtr="0" compatLnSpc="1"/>
          <a:lstStyle/>
          <a:p>
            <a:endParaRPr lang="en-US">
              <a:latin typeface="+mn-lt"/>
              <a:ea typeface="+mn-ea"/>
              <a:cs typeface="+mn-ea"/>
              <a:sym typeface="+mn-lt"/>
            </a:endParaRPr>
          </a:p>
        </p:txBody>
      </p:sp>
      <p:sp>
        <p:nvSpPr>
          <p:cNvPr id="161" name="Rectangle 132"/>
          <p:cNvSpPr>
            <a:spLocks noChangeArrowheads="1"/>
          </p:cNvSpPr>
          <p:nvPr/>
        </p:nvSpPr>
        <p:spPr bwMode="auto">
          <a:xfrm>
            <a:off x="11410760" y="4260246"/>
            <a:ext cx="128915" cy="3063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6435" tIns="48218" rIns="96435" bIns="48218" numCol="1" anchor="t" anchorCtr="0" compatLnSpc="1"/>
          <a:lstStyle/>
          <a:p>
            <a:endParaRPr lang="en-US">
              <a:latin typeface="+mn-lt"/>
              <a:ea typeface="+mn-ea"/>
              <a:cs typeface="+mn-ea"/>
              <a:sym typeface="+mn-lt"/>
            </a:endParaRPr>
          </a:p>
        </p:txBody>
      </p:sp>
      <p:sp>
        <p:nvSpPr>
          <p:cNvPr id="162" name="Rectangle 133"/>
          <p:cNvSpPr>
            <a:spLocks noChangeArrowheads="1"/>
          </p:cNvSpPr>
          <p:nvPr/>
        </p:nvSpPr>
        <p:spPr bwMode="auto">
          <a:xfrm>
            <a:off x="11598273" y="4260246"/>
            <a:ext cx="123893" cy="306383"/>
          </a:xfrm>
          <a:prstGeom prst="rect">
            <a:avLst/>
          </a:prstGeom>
          <a:solidFill>
            <a:srgbClr val="F3F3F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6435" tIns="48218" rIns="96435" bIns="48218" numCol="1" anchor="t" anchorCtr="0" compatLnSpc="1"/>
          <a:lstStyle/>
          <a:p>
            <a:endParaRPr lang="en-US">
              <a:latin typeface="+mn-lt"/>
              <a:ea typeface="+mn-ea"/>
              <a:cs typeface="+mn-ea"/>
              <a:sym typeface="+mn-lt"/>
            </a:endParaRPr>
          </a:p>
        </p:txBody>
      </p:sp>
      <p:sp>
        <p:nvSpPr>
          <p:cNvPr id="163" name="Rectangle 134"/>
          <p:cNvSpPr>
            <a:spLocks noChangeArrowheads="1"/>
          </p:cNvSpPr>
          <p:nvPr/>
        </p:nvSpPr>
        <p:spPr bwMode="auto">
          <a:xfrm>
            <a:off x="11598273" y="4260246"/>
            <a:ext cx="123893" cy="3063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6435" tIns="48218" rIns="96435" bIns="48218" numCol="1" anchor="t" anchorCtr="0" compatLnSpc="1"/>
          <a:lstStyle/>
          <a:p>
            <a:endParaRPr lang="en-US">
              <a:latin typeface="+mn-lt"/>
              <a:ea typeface="+mn-ea"/>
              <a:cs typeface="+mn-ea"/>
              <a:sym typeface="+mn-lt"/>
            </a:endParaRPr>
          </a:p>
        </p:txBody>
      </p:sp>
      <p:grpSp>
        <p:nvGrpSpPr>
          <p:cNvPr id="226" name="Group 225"/>
          <p:cNvGrpSpPr/>
          <p:nvPr/>
        </p:nvGrpSpPr>
        <p:grpSpPr>
          <a:xfrm>
            <a:off x="4763723" y="2178970"/>
            <a:ext cx="3257104" cy="2869665"/>
            <a:chOff x="4596260" y="2488718"/>
            <a:chExt cx="3088387" cy="2721017"/>
          </a:xfrm>
        </p:grpSpPr>
        <p:sp>
          <p:nvSpPr>
            <p:cNvPr id="227" name="Content Placeholder 2"/>
            <p:cNvSpPr txBox="1"/>
            <p:nvPr/>
          </p:nvSpPr>
          <p:spPr>
            <a:xfrm>
              <a:off x="4610859" y="2488718"/>
              <a:ext cx="1112334" cy="254685"/>
            </a:xfrm>
            <a:prstGeom prst="rect">
              <a:avLst/>
            </a:prstGeom>
          </p:spPr>
          <p:txBody>
            <a:bodyPr vert="horz" lIns="96435" tIns="48218" rIns="96435" bIns="48218" rtlCol="0">
              <a:sp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r>
                <a:rPr lang="zh-CN" altLang="en-US" sz="1055" b="1" dirty="0" smtClean="0">
                  <a:solidFill>
                    <a:schemeClr val="accent1"/>
                  </a:solidFill>
                  <a:cs typeface="+mn-ea"/>
                  <a:sym typeface="+mn-lt"/>
                </a:rPr>
                <a:t>点此替换文本</a:t>
              </a:r>
              <a:endParaRPr lang="en-US" sz="1055" b="1" dirty="0">
                <a:solidFill>
                  <a:schemeClr val="accent1"/>
                </a:solidFill>
                <a:cs typeface="+mn-ea"/>
                <a:sym typeface="+mn-lt"/>
              </a:endParaRPr>
            </a:p>
          </p:txBody>
        </p:sp>
        <p:sp>
          <p:nvSpPr>
            <p:cNvPr id="228" name="Content Placeholder 2"/>
            <p:cNvSpPr txBox="1"/>
            <p:nvPr/>
          </p:nvSpPr>
          <p:spPr>
            <a:xfrm>
              <a:off x="4610859" y="3189048"/>
              <a:ext cx="1112334" cy="254685"/>
            </a:xfrm>
            <a:prstGeom prst="rect">
              <a:avLst/>
            </a:prstGeom>
          </p:spPr>
          <p:txBody>
            <a:bodyPr vert="horz" lIns="96435" tIns="48218" rIns="96435" bIns="48218" rtlCol="0">
              <a:sp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r>
                <a:rPr lang="zh-CN" altLang="en-US" sz="1055" b="1" dirty="0" smtClean="0">
                  <a:solidFill>
                    <a:schemeClr val="accent2"/>
                  </a:solidFill>
                  <a:cs typeface="+mn-ea"/>
                  <a:sym typeface="+mn-lt"/>
                </a:rPr>
                <a:t>点此替换文本</a:t>
              </a:r>
              <a:endParaRPr lang="en-US" sz="1055" b="1" dirty="0">
                <a:solidFill>
                  <a:schemeClr val="accent2"/>
                </a:solidFill>
                <a:cs typeface="+mn-ea"/>
                <a:sym typeface="+mn-lt"/>
              </a:endParaRPr>
            </a:p>
          </p:txBody>
        </p:sp>
        <p:sp>
          <p:nvSpPr>
            <p:cNvPr id="229" name="Content Placeholder 2"/>
            <p:cNvSpPr txBox="1"/>
            <p:nvPr/>
          </p:nvSpPr>
          <p:spPr>
            <a:xfrm>
              <a:off x="4610859" y="3889378"/>
              <a:ext cx="1112334" cy="254685"/>
            </a:xfrm>
            <a:prstGeom prst="rect">
              <a:avLst/>
            </a:prstGeom>
          </p:spPr>
          <p:txBody>
            <a:bodyPr vert="horz" lIns="96435" tIns="48218" rIns="96435" bIns="48218" rtlCol="0">
              <a:sp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r>
                <a:rPr lang="zh-CN" altLang="en-US" sz="1055" b="1" dirty="0" smtClean="0">
                  <a:solidFill>
                    <a:schemeClr val="accent3"/>
                  </a:solidFill>
                  <a:cs typeface="+mn-ea"/>
                  <a:sym typeface="+mn-lt"/>
                </a:rPr>
                <a:t>点此替换文本</a:t>
              </a:r>
              <a:endParaRPr lang="en-US" sz="1055" b="1" dirty="0">
                <a:solidFill>
                  <a:schemeClr val="accent3"/>
                </a:solidFill>
                <a:cs typeface="+mn-ea"/>
                <a:sym typeface="+mn-lt"/>
              </a:endParaRPr>
            </a:p>
          </p:txBody>
        </p:sp>
        <p:sp>
          <p:nvSpPr>
            <p:cNvPr id="230" name="Content Placeholder 2"/>
            <p:cNvSpPr txBox="1"/>
            <p:nvPr/>
          </p:nvSpPr>
          <p:spPr>
            <a:xfrm>
              <a:off x="4610859" y="4589707"/>
              <a:ext cx="1112334" cy="254685"/>
            </a:xfrm>
            <a:prstGeom prst="rect">
              <a:avLst/>
            </a:prstGeom>
          </p:spPr>
          <p:txBody>
            <a:bodyPr vert="horz" lIns="96435" tIns="48218" rIns="96435" bIns="48218" rtlCol="0">
              <a:sp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r>
                <a:rPr lang="zh-CN" altLang="en-US" sz="1055" b="1" dirty="0" smtClean="0">
                  <a:solidFill>
                    <a:schemeClr val="accent4"/>
                  </a:solidFill>
                  <a:cs typeface="+mn-ea"/>
                  <a:sym typeface="+mn-lt"/>
                </a:rPr>
                <a:t>点此替换文本</a:t>
              </a:r>
              <a:endParaRPr lang="en-US" sz="1055" b="1" dirty="0">
                <a:solidFill>
                  <a:schemeClr val="accent4"/>
                </a:solidFill>
                <a:cs typeface="+mn-ea"/>
                <a:sym typeface="+mn-lt"/>
              </a:endParaRPr>
            </a:p>
          </p:txBody>
        </p:sp>
        <p:sp>
          <p:nvSpPr>
            <p:cNvPr id="231" name="Rectangle 230"/>
            <p:cNvSpPr/>
            <p:nvPr/>
          </p:nvSpPr>
          <p:spPr>
            <a:xfrm>
              <a:off x="4598502" y="2748050"/>
              <a:ext cx="3084436" cy="364549"/>
            </a:xfrm>
            <a:prstGeom prst="rect">
              <a:avLst/>
            </a:prstGeom>
          </p:spPr>
          <p:txBody>
            <a:bodyPr wrap="square">
              <a:spAutoFit/>
            </a:bodyPr>
            <a:lstStyle/>
            <a:p>
              <a:r>
                <a:rPr lang="en-US" sz="949" dirty="0">
                  <a:solidFill>
                    <a:schemeClr val="bg1">
                      <a:lumMod val="65000"/>
                    </a:schemeClr>
                  </a:solidFill>
                  <a:latin typeface="+mn-lt"/>
                  <a:ea typeface="+mn-ea"/>
                  <a:cs typeface="+mn-ea"/>
                  <a:sym typeface="+mn-lt"/>
                </a:rPr>
                <a:t>Contrary to popular belief, </a:t>
              </a:r>
              <a:r>
                <a:rPr lang="en-US" sz="949" dirty="0" err="1">
                  <a:solidFill>
                    <a:schemeClr val="bg1">
                      <a:lumMod val="65000"/>
                    </a:schemeClr>
                  </a:solidFill>
                  <a:latin typeface="+mn-lt"/>
                  <a:ea typeface="+mn-ea"/>
                  <a:cs typeface="+mn-ea"/>
                  <a:sym typeface="+mn-lt"/>
                </a:rPr>
                <a:t>Lorem</a:t>
              </a:r>
              <a:r>
                <a:rPr lang="en-US" sz="949" dirty="0">
                  <a:solidFill>
                    <a:schemeClr val="bg1">
                      <a:lumMod val="65000"/>
                    </a:schemeClr>
                  </a:solidFill>
                  <a:latin typeface="+mn-lt"/>
                  <a:ea typeface="+mn-ea"/>
                  <a:cs typeface="+mn-ea"/>
                  <a:sym typeface="+mn-lt"/>
                </a:rPr>
                <a:t> </a:t>
              </a:r>
              <a:r>
                <a:rPr lang="en-US" sz="949" dirty="0" err="1">
                  <a:solidFill>
                    <a:schemeClr val="bg1">
                      <a:lumMod val="65000"/>
                    </a:schemeClr>
                  </a:solidFill>
                  <a:latin typeface="+mn-lt"/>
                  <a:ea typeface="+mn-ea"/>
                  <a:cs typeface="+mn-ea"/>
                  <a:sym typeface="+mn-lt"/>
                </a:rPr>
                <a:t>Ipsum</a:t>
              </a:r>
              <a:r>
                <a:rPr lang="en-US" sz="949" dirty="0">
                  <a:solidFill>
                    <a:schemeClr val="bg1">
                      <a:lumMod val="65000"/>
                    </a:schemeClr>
                  </a:solidFill>
                  <a:latin typeface="+mn-lt"/>
                  <a:ea typeface="+mn-ea"/>
                  <a:cs typeface="+mn-ea"/>
                  <a:sym typeface="+mn-lt"/>
                </a:rPr>
                <a:t> is not simply random text. It has roots in a piece of classical </a:t>
              </a:r>
              <a:endParaRPr lang="en-US" sz="949" dirty="0">
                <a:latin typeface="+mn-lt"/>
                <a:ea typeface="+mn-ea"/>
                <a:cs typeface="+mn-ea"/>
                <a:sym typeface="+mn-lt"/>
              </a:endParaRPr>
            </a:p>
          </p:txBody>
        </p:sp>
        <p:sp>
          <p:nvSpPr>
            <p:cNvPr id="232" name="Rectangle 231"/>
            <p:cNvSpPr/>
            <p:nvPr/>
          </p:nvSpPr>
          <p:spPr>
            <a:xfrm>
              <a:off x="4600211" y="3450068"/>
              <a:ext cx="3084436" cy="364549"/>
            </a:xfrm>
            <a:prstGeom prst="rect">
              <a:avLst/>
            </a:prstGeom>
          </p:spPr>
          <p:txBody>
            <a:bodyPr wrap="square">
              <a:spAutoFit/>
            </a:bodyPr>
            <a:lstStyle/>
            <a:p>
              <a:r>
                <a:rPr lang="en-US" sz="949" dirty="0">
                  <a:solidFill>
                    <a:schemeClr val="bg1">
                      <a:lumMod val="65000"/>
                    </a:schemeClr>
                  </a:solidFill>
                  <a:latin typeface="+mn-lt"/>
                  <a:ea typeface="+mn-ea"/>
                  <a:cs typeface="+mn-ea"/>
                  <a:sym typeface="+mn-lt"/>
                </a:rPr>
                <a:t>Contrary to popular belief, </a:t>
              </a:r>
              <a:r>
                <a:rPr lang="en-US" sz="949" dirty="0" err="1">
                  <a:solidFill>
                    <a:schemeClr val="bg1">
                      <a:lumMod val="65000"/>
                    </a:schemeClr>
                  </a:solidFill>
                  <a:latin typeface="+mn-lt"/>
                  <a:ea typeface="+mn-ea"/>
                  <a:cs typeface="+mn-ea"/>
                  <a:sym typeface="+mn-lt"/>
                </a:rPr>
                <a:t>Lorem</a:t>
              </a:r>
              <a:r>
                <a:rPr lang="en-US" sz="949" dirty="0">
                  <a:solidFill>
                    <a:schemeClr val="bg1">
                      <a:lumMod val="65000"/>
                    </a:schemeClr>
                  </a:solidFill>
                  <a:latin typeface="+mn-lt"/>
                  <a:ea typeface="+mn-ea"/>
                  <a:cs typeface="+mn-ea"/>
                  <a:sym typeface="+mn-lt"/>
                </a:rPr>
                <a:t> </a:t>
              </a:r>
              <a:r>
                <a:rPr lang="en-US" sz="949" dirty="0" err="1">
                  <a:solidFill>
                    <a:schemeClr val="bg1">
                      <a:lumMod val="65000"/>
                    </a:schemeClr>
                  </a:solidFill>
                  <a:latin typeface="+mn-lt"/>
                  <a:ea typeface="+mn-ea"/>
                  <a:cs typeface="+mn-ea"/>
                  <a:sym typeface="+mn-lt"/>
                </a:rPr>
                <a:t>Ipsum</a:t>
              </a:r>
              <a:r>
                <a:rPr lang="en-US" sz="949" dirty="0">
                  <a:solidFill>
                    <a:schemeClr val="bg1">
                      <a:lumMod val="65000"/>
                    </a:schemeClr>
                  </a:solidFill>
                  <a:latin typeface="+mn-lt"/>
                  <a:ea typeface="+mn-ea"/>
                  <a:cs typeface="+mn-ea"/>
                  <a:sym typeface="+mn-lt"/>
                </a:rPr>
                <a:t> is not simply random text. It has roots in a piece of classical </a:t>
              </a:r>
              <a:endParaRPr lang="en-US" sz="949" dirty="0">
                <a:latin typeface="+mn-lt"/>
                <a:ea typeface="+mn-ea"/>
                <a:cs typeface="+mn-ea"/>
                <a:sym typeface="+mn-lt"/>
              </a:endParaRPr>
            </a:p>
          </p:txBody>
        </p:sp>
        <p:sp>
          <p:nvSpPr>
            <p:cNvPr id="233" name="Rectangle 232"/>
            <p:cNvSpPr/>
            <p:nvPr/>
          </p:nvSpPr>
          <p:spPr>
            <a:xfrm>
              <a:off x="4596260" y="4181698"/>
              <a:ext cx="3084436" cy="364549"/>
            </a:xfrm>
            <a:prstGeom prst="rect">
              <a:avLst/>
            </a:prstGeom>
          </p:spPr>
          <p:txBody>
            <a:bodyPr wrap="square">
              <a:spAutoFit/>
            </a:bodyPr>
            <a:lstStyle/>
            <a:p>
              <a:r>
                <a:rPr lang="en-US" sz="949" dirty="0">
                  <a:solidFill>
                    <a:schemeClr val="bg1">
                      <a:lumMod val="65000"/>
                    </a:schemeClr>
                  </a:solidFill>
                  <a:latin typeface="+mn-lt"/>
                  <a:ea typeface="+mn-ea"/>
                  <a:cs typeface="+mn-ea"/>
                  <a:sym typeface="+mn-lt"/>
                </a:rPr>
                <a:t>Contrary to popular belief, </a:t>
              </a:r>
              <a:r>
                <a:rPr lang="en-US" sz="949" dirty="0" err="1">
                  <a:solidFill>
                    <a:schemeClr val="bg1">
                      <a:lumMod val="65000"/>
                    </a:schemeClr>
                  </a:solidFill>
                  <a:latin typeface="+mn-lt"/>
                  <a:ea typeface="+mn-ea"/>
                  <a:cs typeface="+mn-ea"/>
                  <a:sym typeface="+mn-lt"/>
                </a:rPr>
                <a:t>Lorem</a:t>
              </a:r>
              <a:r>
                <a:rPr lang="en-US" sz="949" dirty="0">
                  <a:solidFill>
                    <a:schemeClr val="bg1">
                      <a:lumMod val="65000"/>
                    </a:schemeClr>
                  </a:solidFill>
                  <a:latin typeface="+mn-lt"/>
                  <a:ea typeface="+mn-ea"/>
                  <a:cs typeface="+mn-ea"/>
                  <a:sym typeface="+mn-lt"/>
                </a:rPr>
                <a:t> </a:t>
              </a:r>
              <a:r>
                <a:rPr lang="en-US" sz="949" dirty="0" err="1">
                  <a:solidFill>
                    <a:schemeClr val="bg1">
                      <a:lumMod val="65000"/>
                    </a:schemeClr>
                  </a:solidFill>
                  <a:latin typeface="+mn-lt"/>
                  <a:ea typeface="+mn-ea"/>
                  <a:cs typeface="+mn-ea"/>
                  <a:sym typeface="+mn-lt"/>
                </a:rPr>
                <a:t>Ipsum</a:t>
              </a:r>
              <a:r>
                <a:rPr lang="en-US" sz="949" dirty="0">
                  <a:solidFill>
                    <a:schemeClr val="bg1">
                      <a:lumMod val="65000"/>
                    </a:schemeClr>
                  </a:solidFill>
                  <a:latin typeface="+mn-lt"/>
                  <a:ea typeface="+mn-ea"/>
                  <a:cs typeface="+mn-ea"/>
                  <a:sym typeface="+mn-lt"/>
                </a:rPr>
                <a:t> is not simply random text. It has </a:t>
              </a:r>
              <a:r>
                <a:rPr lang="en-US" sz="949" dirty="0" err="1">
                  <a:solidFill>
                    <a:schemeClr val="bg1">
                      <a:lumMod val="65000"/>
                    </a:schemeClr>
                  </a:solidFill>
                  <a:latin typeface="+mn-lt"/>
                  <a:ea typeface="+mn-ea"/>
                  <a:cs typeface="+mn-ea"/>
                  <a:sym typeface="+mn-lt"/>
                </a:rPr>
                <a:t>aroots</a:t>
              </a:r>
              <a:r>
                <a:rPr lang="en-US" sz="949" dirty="0">
                  <a:solidFill>
                    <a:schemeClr val="bg1">
                      <a:lumMod val="65000"/>
                    </a:schemeClr>
                  </a:solidFill>
                  <a:latin typeface="+mn-lt"/>
                  <a:ea typeface="+mn-ea"/>
                  <a:cs typeface="+mn-ea"/>
                  <a:sym typeface="+mn-lt"/>
                </a:rPr>
                <a:t> in a piece of classical </a:t>
              </a:r>
              <a:endParaRPr lang="en-US" sz="949" dirty="0">
                <a:latin typeface="+mn-lt"/>
                <a:ea typeface="+mn-ea"/>
                <a:cs typeface="+mn-ea"/>
                <a:sym typeface="+mn-lt"/>
              </a:endParaRPr>
            </a:p>
          </p:txBody>
        </p:sp>
        <p:sp>
          <p:nvSpPr>
            <p:cNvPr id="234" name="Rectangle 233"/>
            <p:cNvSpPr/>
            <p:nvPr/>
          </p:nvSpPr>
          <p:spPr>
            <a:xfrm>
              <a:off x="4598502" y="4845186"/>
              <a:ext cx="3084436" cy="364549"/>
            </a:xfrm>
            <a:prstGeom prst="rect">
              <a:avLst/>
            </a:prstGeom>
          </p:spPr>
          <p:txBody>
            <a:bodyPr wrap="square">
              <a:spAutoFit/>
            </a:bodyPr>
            <a:lstStyle/>
            <a:p>
              <a:r>
                <a:rPr lang="en-US" sz="949" dirty="0">
                  <a:solidFill>
                    <a:schemeClr val="bg1">
                      <a:lumMod val="65000"/>
                    </a:schemeClr>
                  </a:solidFill>
                  <a:latin typeface="+mn-lt"/>
                  <a:ea typeface="+mn-ea"/>
                  <a:cs typeface="+mn-ea"/>
                  <a:sym typeface="+mn-lt"/>
                </a:rPr>
                <a:t>Contrary to popular belief, </a:t>
              </a:r>
              <a:r>
                <a:rPr lang="en-US" sz="949" dirty="0" err="1">
                  <a:solidFill>
                    <a:schemeClr val="bg1">
                      <a:lumMod val="65000"/>
                    </a:schemeClr>
                  </a:solidFill>
                  <a:latin typeface="+mn-lt"/>
                  <a:ea typeface="+mn-ea"/>
                  <a:cs typeface="+mn-ea"/>
                  <a:sym typeface="+mn-lt"/>
                </a:rPr>
                <a:t>Lorem</a:t>
              </a:r>
              <a:r>
                <a:rPr lang="en-US" sz="949" dirty="0">
                  <a:solidFill>
                    <a:schemeClr val="bg1">
                      <a:lumMod val="65000"/>
                    </a:schemeClr>
                  </a:solidFill>
                  <a:latin typeface="+mn-lt"/>
                  <a:ea typeface="+mn-ea"/>
                  <a:cs typeface="+mn-ea"/>
                  <a:sym typeface="+mn-lt"/>
                </a:rPr>
                <a:t> </a:t>
              </a:r>
              <a:r>
                <a:rPr lang="en-US" sz="949" dirty="0" err="1">
                  <a:solidFill>
                    <a:schemeClr val="bg1">
                      <a:lumMod val="65000"/>
                    </a:schemeClr>
                  </a:solidFill>
                  <a:latin typeface="+mn-lt"/>
                  <a:ea typeface="+mn-ea"/>
                  <a:cs typeface="+mn-ea"/>
                  <a:sym typeface="+mn-lt"/>
                </a:rPr>
                <a:t>Ipsum</a:t>
              </a:r>
              <a:r>
                <a:rPr lang="en-US" sz="949" dirty="0">
                  <a:solidFill>
                    <a:schemeClr val="bg1">
                      <a:lumMod val="65000"/>
                    </a:schemeClr>
                  </a:solidFill>
                  <a:latin typeface="+mn-lt"/>
                  <a:ea typeface="+mn-ea"/>
                  <a:cs typeface="+mn-ea"/>
                  <a:sym typeface="+mn-lt"/>
                </a:rPr>
                <a:t> is not simply random text. It has roots in a piece of classical </a:t>
              </a:r>
              <a:endParaRPr lang="en-US" sz="949" dirty="0">
                <a:latin typeface="+mn-lt"/>
                <a:ea typeface="+mn-ea"/>
                <a:cs typeface="+mn-ea"/>
                <a:sym typeface="+mn-lt"/>
              </a:endParaRPr>
            </a:p>
          </p:txBody>
        </p:sp>
      </p:grpSp>
      <p:pic>
        <p:nvPicPr>
          <p:cNvPr id="235" name="Picture 234"/>
          <p:cNvPicPr>
            <a:picLocks noChangeAspect="1"/>
          </p:cNvPicPr>
          <p:nvPr/>
        </p:nvPicPr>
        <p:blipFill>
          <a:blip r:embed="rId3" cstate="print">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1488986" y="3836922"/>
            <a:ext cx="1212709" cy="1153031"/>
          </a:xfrm>
          <a:prstGeom prst="rect">
            <a:avLst/>
          </a:prstGeom>
          <a:ln>
            <a:solidFill>
              <a:schemeClr val="accent6"/>
            </a:solidFill>
          </a:ln>
        </p:spPr>
      </p:pic>
      <p:sp>
        <p:nvSpPr>
          <p:cNvPr id="2" name="Picture Placeholder 1"/>
          <p:cNvSpPr>
            <a:spLocks noGrp="1"/>
          </p:cNvSpPr>
          <p:nvPr>
            <p:ph type="pic" sz="quarter" idx="10"/>
          </p:nvPr>
        </p:nvSpPr>
        <p:spPr/>
      </p:sp>
      <p:sp>
        <p:nvSpPr>
          <p:cNvPr id="102" name="文本框 101"/>
          <p:cNvSpPr txBox="1"/>
          <p:nvPr/>
        </p:nvSpPr>
        <p:spPr>
          <a:xfrm>
            <a:off x="976827" y="268261"/>
            <a:ext cx="3148419" cy="553870"/>
          </a:xfrm>
          <a:prstGeom prst="rect">
            <a:avLst/>
          </a:prstGeom>
          <a:noFill/>
        </p:spPr>
        <p:txBody>
          <a:bodyPr wrap="square" lIns="0" tIns="0" rIns="0" bIns="0" rtlCol="0">
            <a:spAutoFit/>
          </a:bodyPr>
          <a:lstStyle/>
          <a:p>
            <a:pPr defTabSz="964020"/>
            <a:r>
              <a:rPr lang="zh-CN" altLang="en-US" sz="3599" b="1" dirty="0">
                <a:solidFill>
                  <a:schemeClr val="tx1">
                    <a:lumMod val="75000"/>
                    <a:lumOff val="25000"/>
                  </a:schemeClr>
                </a:solidFill>
                <a:latin typeface="+mn-lt"/>
                <a:ea typeface="+mn-ea"/>
                <a:cs typeface="+mn-ea"/>
                <a:sym typeface="+mn-lt"/>
              </a:rPr>
              <a:t>年度工作概述</a:t>
            </a:r>
          </a:p>
        </p:txBody>
      </p:sp>
      <p:sp>
        <p:nvSpPr>
          <p:cNvPr id="103" name="文本框 102"/>
          <p:cNvSpPr txBox="1"/>
          <p:nvPr/>
        </p:nvSpPr>
        <p:spPr>
          <a:xfrm>
            <a:off x="976829" y="776838"/>
            <a:ext cx="3315666" cy="215315"/>
          </a:xfrm>
          <a:prstGeom prst="rect">
            <a:avLst/>
          </a:prstGeom>
          <a:noFill/>
        </p:spPr>
        <p:txBody>
          <a:bodyPr wrap="square" lIns="0" tIns="0" rIns="0" bIns="0" rtlCol="0">
            <a:spAutoFit/>
          </a:bodyPr>
          <a:lstStyle/>
          <a:p>
            <a:pPr defTabSz="964020"/>
            <a:r>
              <a:rPr lang="en-US" altLang="zh-CN" sz="1399" dirty="0">
                <a:solidFill>
                  <a:schemeClr val="tx1">
                    <a:lumMod val="75000"/>
                    <a:lumOff val="25000"/>
                  </a:schemeClr>
                </a:solidFill>
                <a:latin typeface="+mn-lt"/>
                <a:ea typeface="+mn-ea"/>
                <a:cs typeface="+mn-ea"/>
                <a:sym typeface="+mn-lt"/>
              </a:rPr>
              <a:t>ADD RELATED TITLE WORDS</a:t>
            </a:r>
            <a:endParaRPr lang="zh-CN" altLang="en-US" sz="1399" dirty="0">
              <a:solidFill>
                <a:schemeClr val="tx1">
                  <a:lumMod val="75000"/>
                  <a:lumOff val="25000"/>
                </a:schemeClr>
              </a:solidFill>
              <a:latin typeface="+mn-lt"/>
              <a:ea typeface="+mn-ea"/>
              <a:cs typeface="+mn-ea"/>
              <a:sym typeface="+mn-lt"/>
            </a:endParaRPr>
          </a:p>
        </p:txBody>
      </p:sp>
      <p:sp>
        <p:nvSpPr>
          <p:cNvPr id="104" name="椭圆 103"/>
          <p:cNvSpPr/>
          <p:nvPr/>
        </p:nvSpPr>
        <p:spPr>
          <a:xfrm>
            <a:off x="417825" y="344455"/>
            <a:ext cx="410238" cy="410238"/>
          </a:xfrm>
          <a:prstGeom prst="ellipse">
            <a:avLst/>
          </a:prstGeom>
          <a:solidFill>
            <a:schemeClr val="accent1"/>
          </a:solidFill>
          <a:ln w="28575">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cs typeface="+mn-ea"/>
              <a:sym typeface="+mn-lt"/>
            </a:endParaRPr>
          </a:p>
        </p:txBody>
      </p:sp>
      <p:sp>
        <p:nvSpPr>
          <p:cNvPr id="105" name="椭圆 104"/>
          <p:cNvSpPr/>
          <p:nvPr/>
        </p:nvSpPr>
        <p:spPr>
          <a:xfrm flipV="1">
            <a:off x="694937" y="315041"/>
            <a:ext cx="119685" cy="119685"/>
          </a:xfrm>
          <a:prstGeom prst="ellipse">
            <a:avLst/>
          </a:prstGeom>
          <a:solidFill>
            <a:schemeClr val="bg1">
              <a:lumMod val="50000"/>
            </a:schemeClr>
          </a:solidFill>
          <a:ln w="12700">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cs typeface="+mn-ea"/>
              <a:sym typeface="+mn-lt"/>
            </a:endParaRPr>
          </a:p>
        </p:txBody>
      </p:sp>
    </p:spTree>
    <p:extLst>
      <p:ext uri="{BB962C8B-B14F-4D97-AF65-F5344CB8AC3E}">
        <p14:creationId xmlns:p14="http://schemas.microsoft.com/office/powerpoint/2010/main" val="1177574436"/>
      </p:ext>
    </p:extLst>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 name="AutoShape 3"/>
          <p:cNvSpPr>
            <a:spLocks noChangeAspect="1" noChangeArrowheads="1" noTextEdit="1"/>
          </p:cNvSpPr>
          <p:nvPr/>
        </p:nvSpPr>
        <p:spPr bwMode="auto">
          <a:xfrm rot="5400000">
            <a:off x="2267254" y="1255985"/>
            <a:ext cx="3358494" cy="49590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6435" tIns="48218" rIns="96435" bIns="48218" numCol="1" anchor="t" anchorCtr="0" compatLnSpc="1"/>
          <a:lstStyle/>
          <a:p>
            <a:endParaRPr lang="en-US">
              <a:latin typeface="+mn-lt"/>
              <a:ea typeface="+mn-ea"/>
              <a:cs typeface="+mn-ea"/>
              <a:sym typeface="+mn-lt"/>
            </a:endParaRPr>
          </a:p>
        </p:txBody>
      </p:sp>
      <p:sp>
        <p:nvSpPr>
          <p:cNvPr id="44" name="Freeform 5"/>
          <p:cNvSpPr>
            <a:spLocks noEditPoints="1"/>
          </p:cNvSpPr>
          <p:nvPr/>
        </p:nvSpPr>
        <p:spPr bwMode="auto">
          <a:xfrm rot="5400000">
            <a:off x="3926409" y="2744370"/>
            <a:ext cx="3194420" cy="1811511"/>
          </a:xfrm>
          <a:custGeom>
            <a:avLst/>
            <a:gdLst>
              <a:gd name="T0" fmla="*/ 577 w 805"/>
              <a:gd name="T1" fmla="*/ 0 h 457"/>
              <a:gd name="T2" fmla="*/ 805 w 805"/>
              <a:gd name="T3" fmla="*/ 228 h 457"/>
              <a:gd name="T4" fmla="*/ 577 w 805"/>
              <a:gd name="T5" fmla="*/ 457 h 457"/>
              <a:gd name="T6" fmla="*/ 437 w 805"/>
              <a:gd name="T7" fmla="*/ 409 h 457"/>
              <a:gd name="T8" fmla="*/ 437 w 805"/>
              <a:gd name="T9" fmla="*/ 409 h 457"/>
              <a:gd name="T10" fmla="*/ 152 w 805"/>
              <a:gd name="T11" fmla="*/ 357 h 457"/>
              <a:gd name="T12" fmla="*/ 152 w 805"/>
              <a:gd name="T13" fmla="*/ 357 h 457"/>
              <a:gd name="T14" fmla="*/ 131 w 805"/>
              <a:gd name="T15" fmla="*/ 359 h 457"/>
              <a:gd name="T16" fmla="*/ 0 w 805"/>
              <a:gd name="T17" fmla="*/ 228 h 457"/>
              <a:gd name="T18" fmla="*/ 131 w 805"/>
              <a:gd name="T19" fmla="*/ 97 h 457"/>
              <a:gd name="T20" fmla="*/ 152 w 805"/>
              <a:gd name="T21" fmla="*/ 99 h 457"/>
              <a:gd name="T22" fmla="*/ 152 w 805"/>
              <a:gd name="T23" fmla="*/ 99 h 457"/>
              <a:gd name="T24" fmla="*/ 437 w 805"/>
              <a:gd name="T25" fmla="*/ 48 h 457"/>
              <a:gd name="T26" fmla="*/ 437 w 805"/>
              <a:gd name="T27" fmla="*/ 48 h 457"/>
              <a:gd name="T28" fmla="*/ 577 w 805"/>
              <a:gd name="T29" fmla="*/ 0 h 457"/>
              <a:gd name="T30" fmla="*/ 131 w 805"/>
              <a:gd name="T31" fmla="*/ 122 h 457"/>
              <a:gd name="T32" fmla="*/ 24 w 805"/>
              <a:gd name="T33" fmla="*/ 228 h 457"/>
              <a:gd name="T34" fmla="*/ 131 w 805"/>
              <a:gd name="T35" fmla="*/ 335 h 457"/>
              <a:gd name="T36" fmla="*/ 237 w 805"/>
              <a:gd name="T37" fmla="*/ 228 h 457"/>
              <a:gd name="T38" fmla="*/ 131 w 805"/>
              <a:gd name="T39" fmla="*/ 122 h 4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805" h="457">
                <a:moveTo>
                  <a:pt x="577" y="0"/>
                </a:moveTo>
                <a:cubicBezTo>
                  <a:pt x="703" y="0"/>
                  <a:pt x="805" y="102"/>
                  <a:pt x="805" y="228"/>
                </a:cubicBezTo>
                <a:cubicBezTo>
                  <a:pt x="805" y="354"/>
                  <a:pt x="703" y="457"/>
                  <a:pt x="577" y="457"/>
                </a:cubicBezTo>
                <a:cubicBezTo>
                  <a:pt x="524" y="457"/>
                  <a:pt x="476" y="439"/>
                  <a:pt x="437" y="409"/>
                </a:cubicBezTo>
                <a:cubicBezTo>
                  <a:pt x="437" y="409"/>
                  <a:pt x="437" y="409"/>
                  <a:pt x="437" y="409"/>
                </a:cubicBezTo>
                <a:cubicBezTo>
                  <a:pt x="350" y="344"/>
                  <a:pt x="231" y="348"/>
                  <a:pt x="152" y="357"/>
                </a:cubicBezTo>
                <a:cubicBezTo>
                  <a:pt x="152" y="357"/>
                  <a:pt x="152" y="357"/>
                  <a:pt x="152" y="357"/>
                </a:cubicBezTo>
                <a:cubicBezTo>
                  <a:pt x="145" y="358"/>
                  <a:pt x="138" y="359"/>
                  <a:pt x="131" y="359"/>
                </a:cubicBezTo>
                <a:cubicBezTo>
                  <a:pt x="58" y="359"/>
                  <a:pt x="0" y="300"/>
                  <a:pt x="0" y="228"/>
                </a:cubicBezTo>
                <a:cubicBezTo>
                  <a:pt x="0" y="156"/>
                  <a:pt x="58" y="97"/>
                  <a:pt x="131" y="97"/>
                </a:cubicBezTo>
                <a:cubicBezTo>
                  <a:pt x="138" y="97"/>
                  <a:pt x="145" y="98"/>
                  <a:pt x="152" y="99"/>
                </a:cubicBezTo>
                <a:cubicBezTo>
                  <a:pt x="152" y="99"/>
                  <a:pt x="152" y="99"/>
                  <a:pt x="152" y="99"/>
                </a:cubicBezTo>
                <a:cubicBezTo>
                  <a:pt x="231" y="108"/>
                  <a:pt x="350" y="113"/>
                  <a:pt x="437" y="48"/>
                </a:cubicBezTo>
                <a:cubicBezTo>
                  <a:pt x="437" y="48"/>
                  <a:pt x="437" y="48"/>
                  <a:pt x="437" y="48"/>
                </a:cubicBezTo>
                <a:cubicBezTo>
                  <a:pt x="476" y="18"/>
                  <a:pt x="524" y="0"/>
                  <a:pt x="577" y="0"/>
                </a:cubicBezTo>
                <a:close/>
                <a:moveTo>
                  <a:pt x="131" y="122"/>
                </a:moveTo>
                <a:cubicBezTo>
                  <a:pt x="72" y="122"/>
                  <a:pt x="24" y="169"/>
                  <a:pt x="24" y="228"/>
                </a:cubicBezTo>
                <a:cubicBezTo>
                  <a:pt x="24" y="287"/>
                  <a:pt x="72" y="335"/>
                  <a:pt x="131" y="335"/>
                </a:cubicBezTo>
                <a:cubicBezTo>
                  <a:pt x="189" y="335"/>
                  <a:pt x="237" y="287"/>
                  <a:pt x="237" y="228"/>
                </a:cubicBezTo>
                <a:cubicBezTo>
                  <a:pt x="237" y="169"/>
                  <a:pt x="189" y="122"/>
                  <a:pt x="131" y="122"/>
                </a:cubicBezTo>
                <a:close/>
              </a:path>
            </a:pathLst>
          </a:custGeom>
          <a:solidFill>
            <a:schemeClr val="accent3"/>
          </a:solidFill>
          <a:ln>
            <a:noFill/>
          </a:ln>
        </p:spPr>
        <p:txBody>
          <a:bodyPr vert="horz" wrap="square" lIns="96435" tIns="48218" rIns="96435" bIns="48218" numCol="1" anchor="t" anchorCtr="0" compatLnSpc="1"/>
          <a:lstStyle/>
          <a:p>
            <a:endParaRPr lang="en-US">
              <a:latin typeface="+mn-lt"/>
              <a:ea typeface="+mn-ea"/>
              <a:cs typeface="+mn-ea"/>
              <a:sym typeface="+mn-lt"/>
            </a:endParaRPr>
          </a:p>
        </p:txBody>
      </p:sp>
      <p:sp>
        <p:nvSpPr>
          <p:cNvPr id="45" name="Freeform 6"/>
          <p:cNvSpPr>
            <a:spLocks noEditPoints="1"/>
          </p:cNvSpPr>
          <p:nvPr/>
        </p:nvSpPr>
        <p:spPr bwMode="auto">
          <a:xfrm rot="5400000">
            <a:off x="2346877" y="2909283"/>
            <a:ext cx="3199444" cy="1811511"/>
          </a:xfrm>
          <a:custGeom>
            <a:avLst/>
            <a:gdLst>
              <a:gd name="T0" fmla="*/ 229 w 806"/>
              <a:gd name="T1" fmla="*/ 0 h 457"/>
              <a:gd name="T2" fmla="*/ 0 w 806"/>
              <a:gd name="T3" fmla="*/ 229 h 457"/>
              <a:gd name="T4" fmla="*/ 229 w 806"/>
              <a:gd name="T5" fmla="*/ 457 h 457"/>
              <a:gd name="T6" fmla="*/ 368 w 806"/>
              <a:gd name="T7" fmla="*/ 409 h 457"/>
              <a:gd name="T8" fmla="*/ 368 w 806"/>
              <a:gd name="T9" fmla="*/ 409 h 457"/>
              <a:gd name="T10" fmla="*/ 653 w 806"/>
              <a:gd name="T11" fmla="*/ 358 h 457"/>
              <a:gd name="T12" fmla="*/ 653 w 806"/>
              <a:gd name="T13" fmla="*/ 357 h 457"/>
              <a:gd name="T14" fmla="*/ 675 w 806"/>
              <a:gd name="T15" fmla="*/ 359 h 457"/>
              <a:gd name="T16" fmla="*/ 806 w 806"/>
              <a:gd name="T17" fmla="*/ 229 h 457"/>
              <a:gd name="T18" fmla="*/ 675 w 806"/>
              <a:gd name="T19" fmla="*/ 98 h 457"/>
              <a:gd name="T20" fmla="*/ 653 w 806"/>
              <a:gd name="T21" fmla="*/ 100 h 457"/>
              <a:gd name="T22" fmla="*/ 653 w 806"/>
              <a:gd name="T23" fmla="*/ 100 h 457"/>
              <a:gd name="T24" fmla="*/ 368 w 806"/>
              <a:gd name="T25" fmla="*/ 48 h 457"/>
              <a:gd name="T26" fmla="*/ 368 w 806"/>
              <a:gd name="T27" fmla="*/ 48 h 457"/>
              <a:gd name="T28" fmla="*/ 229 w 806"/>
              <a:gd name="T29" fmla="*/ 0 h 457"/>
              <a:gd name="T30" fmla="*/ 675 w 806"/>
              <a:gd name="T31" fmla="*/ 122 h 457"/>
              <a:gd name="T32" fmla="*/ 781 w 806"/>
              <a:gd name="T33" fmla="*/ 229 h 457"/>
              <a:gd name="T34" fmla="*/ 675 w 806"/>
              <a:gd name="T35" fmla="*/ 335 h 457"/>
              <a:gd name="T36" fmla="*/ 568 w 806"/>
              <a:gd name="T37" fmla="*/ 229 h 457"/>
              <a:gd name="T38" fmla="*/ 675 w 806"/>
              <a:gd name="T39" fmla="*/ 122 h 4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806" h="457">
                <a:moveTo>
                  <a:pt x="229" y="0"/>
                </a:moveTo>
                <a:cubicBezTo>
                  <a:pt x="103" y="0"/>
                  <a:pt x="0" y="102"/>
                  <a:pt x="0" y="229"/>
                </a:cubicBezTo>
                <a:cubicBezTo>
                  <a:pt x="0" y="355"/>
                  <a:pt x="103" y="457"/>
                  <a:pt x="229" y="457"/>
                </a:cubicBezTo>
                <a:cubicBezTo>
                  <a:pt x="281" y="457"/>
                  <a:pt x="330" y="439"/>
                  <a:pt x="368" y="409"/>
                </a:cubicBezTo>
                <a:cubicBezTo>
                  <a:pt x="368" y="409"/>
                  <a:pt x="368" y="409"/>
                  <a:pt x="368" y="409"/>
                </a:cubicBezTo>
                <a:cubicBezTo>
                  <a:pt x="456" y="344"/>
                  <a:pt x="574" y="349"/>
                  <a:pt x="653" y="358"/>
                </a:cubicBezTo>
                <a:cubicBezTo>
                  <a:pt x="653" y="357"/>
                  <a:pt x="653" y="357"/>
                  <a:pt x="653" y="357"/>
                </a:cubicBezTo>
                <a:cubicBezTo>
                  <a:pt x="660" y="359"/>
                  <a:pt x="668" y="359"/>
                  <a:pt x="675" y="359"/>
                </a:cubicBezTo>
                <a:cubicBezTo>
                  <a:pt x="747" y="359"/>
                  <a:pt x="806" y="301"/>
                  <a:pt x="806" y="229"/>
                </a:cubicBezTo>
                <a:cubicBezTo>
                  <a:pt x="806" y="156"/>
                  <a:pt x="747" y="98"/>
                  <a:pt x="675" y="98"/>
                </a:cubicBezTo>
                <a:cubicBezTo>
                  <a:pt x="668" y="98"/>
                  <a:pt x="660" y="99"/>
                  <a:pt x="653" y="100"/>
                </a:cubicBezTo>
                <a:cubicBezTo>
                  <a:pt x="653" y="100"/>
                  <a:pt x="653" y="100"/>
                  <a:pt x="653" y="100"/>
                </a:cubicBezTo>
                <a:cubicBezTo>
                  <a:pt x="574" y="108"/>
                  <a:pt x="456" y="113"/>
                  <a:pt x="368" y="48"/>
                </a:cubicBezTo>
                <a:cubicBezTo>
                  <a:pt x="368" y="48"/>
                  <a:pt x="368" y="48"/>
                  <a:pt x="368" y="48"/>
                </a:cubicBezTo>
                <a:cubicBezTo>
                  <a:pt x="330" y="18"/>
                  <a:pt x="281" y="0"/>
                  <a:pt x="229" y="0"/>
                </a:cubicBezTo>
                <a:close/>
                <a:moveTo>
                  <a:pt x="675" y="122"/>
                </a:moveTo>
                <a:cubicBezTo>
                  <a:pt x="734" y="122"/>
                  <a:pt x="781" y="170"/>
                  <a:pt x="781" y="229"/>
                </a:cubicBezTo>
                <a:cubicBezTo>
                  <a:pt x="781" y="287"/>
                  <a:pt x="734" y="335"/>
                  <a:pt x="675" y="335"/>
                </a:cubicBezTo>
                <a:cubicBezTo>
                  <a:pt x="616" y="335"/>
                  <a:pt x="568" y="287"/>
                  <a:pt x="568" y="229"/>
                </a:cubicBezTo>
                <a:cubicBezTo>
                  <a:pt x="568" y="170"/>
                  <a:pt x="616" y="122"/>
                  <a:pt x="675" y="122"/>
                </a:cubicBezTo>
                <a:close/>
              </a:path>
            </a:pathLst>
          </a:custGeom>
          <a:solidFill>
            <a:schemeClr val="accent2"/>
          </a:solidFill>
          <a:ln>
            <a:noFill/>
          </a:ln>
        </p:spPr>
        <p:txBody>
          <a:bodyPr vert="horz" wrap="square" lIns="96435" tIns="48218" rIns="96435" bIns="48218" numCol="1" anchor="t" anchorCtr="0" compatLnSpc="1"/>
          <a:lstStyle/>
          <a:p>
            <a:endParaRPr lang="en-US">
              <a:latin typeface="+mn-lt"/>
              <a:ea typeface="+mn-ea"/>
              <a:cs typeface="+mn-ea"/>
              <a:sym typeface="+mn-lt"/>
            </a:endParaRPr>
          </a:p>
        </p:txBody>
      </p:sp>
      <p:sp>
        <p:nvSpPr>
          <p:cNvPr id="46" name="Freeform 7"/>
          <p:cNvSpPr>
            <a:spLocks noEditPoints="1"/>
          </p:cNvSpPr>
          <p:nvPr/>
        </p:nvSpPr>
        <p:spPr bwMode="auto">
          <a:xfrm rot="5400000">
            <a:off x="771332" y="2795434"/>
            <a:ext cx="3196095" cy="1811511"/>
          </a:xfrm>
          <a:custGeom>
            <a:avLst/>
            <a:gdLst>
              <a:gd name="T0" fmla="*/ 577 w 805"/>
              <a:gd name="T1" fmla="*/ 0 h 457"/>
              <a:gd name="T2" fmla="*/ 805 w 805"/>
              <a:gd name="T3" fmla="*/ 229 h 457"/>
              <a:gd name="T4" fmla="*/ 577 w 805"/>
              <a:gd name="T5" fmla="*/ 457 h 457"/>
              <a:gd name="T6" fmla="*/ 437 w 805"/>
              <a:gd name="T7" fmla="*/ 409 h 457"/>
              <a:gd name="T8" fmla="*/ 437 w 805"/>
              <a:gd name="T9" fmla="*/ 409 h 457"/>
              <a:gd name="T10" fmla="*/ 152 w 805"/>
              <a:gd name="T11" fmla="*/ 358 h 457"/>
              <a:gd name="T12" fmla="*/ 152 w 805"/>
              <a:gd name="T13" fmla="*/ 357 h 457"/>
              <a:gd name="T14" fmla="*/ 131 w 805"/>
              <a:gd name="T15" fmla="*/ 359 h 457"/>
              <a:gd name="T16" fmla="*/ 0 w 805"/>
              <a:gd name="T17" fmla="*/ 229 h 457"/>
              <a:gd name="T18" fmla="*/ 131 w 805"/>
              <a:gd name="T19" fmla="*/ 98 h 457"/>
              <a:gd name="T20" fmla="*/ 152 w 805"/>
              <a:gd name="T21" fmla="*/ 100 h 457"/>
              <a:gd name="T22" fmla="*/ 152 w 805"/>
              <a:gd name="T23" fmla="*/ 100 h 457"/>
              <a:gd name="T24" fmla="*/ 437 w 805"/>
              <a:gd name="T25" fmla="*/ 48 h 457"/>
              <a:gd name="T26" fmla="*/ 437 w 805"/>
              <a:gd name="T27" fmla="*/ 48 h 457"/>
              <a:gd name="T28" fmla="*/ 577 w 805"/>
              <a:gd name="T29" fmla="*/ 0 h 457"/>
              <a:gd name="T30" fmla="*/ 131 w 805"/>
              <a:gd name="T31" fmla="*/ 122 h 457"/>
              <a:gd name="T32" fmla="*/ 24 w 805"/>
              <a:gd name="T33" fmla="*/ 229 h 457"/>
              <a:gd name="T34" fmla="*/ 131 w 805"/>
              <a:gd name="T35" fmla="*/ 335 h 457"/>
              <a:gd name="T36" fmla="*/ 237 w 805"/>
              <a:gd name="T37" fmla="*/ 229 h 457"/>
              <a:gd name="T38" fmla="*/ 131 w 805"/>
              <a:gd name="T39" fmla="*/ 122 h 4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805" h="457">
                <a:moveTo>
                  <a:pt x="577" y="0"/>
                </a:moveTo>
                <a:cubicBezTo>
                  <a:pt x="703" y="0"/>
                  <a:pt x="805" y="102"/>
                  <a:pt x="805" y="229"/>
                </a:cubicBezTo>
                <a:cubicBezTo>
                  <a:pt x="805" y="355"/>
                  <a:pt x="703" y="457"/>
                  <a:pt x="577" y="457"/>
                </a:cubicBezTo>
                <a:cubicBezTo>
                  <a:pt x="524" y="457"/>
                  <a:pt x="476" y="439"/>
                  <a:pt x="437" y="409"/>
                </a:cubicBezTo>
                <a:cubicBezTo>
                  <a:pt x="437" y="409"/>
                  <a:pt x="437" y="409"/>
                  <a:pt x="437" y="409"/>
                </a:cubicBezTo>
                <a:cubicBezTo>
                  <a:pt x="350" y="344"/>
                  <a:pt x="231" y="349"/>
                  <a:pt x="152" y="358"/>
                </a:cubicBezTo>
                <a:cubicBezTo>
                  <a:pt x="152" y="357"/>
                  <a:pt x="152" y="357"/>
                  <a:pt x="152" y="357"/>
                </a:cubicBezTo>
                <a:cubicBezTo>
                  <a:pt x="145" y="359"/>
                  <a:pt x="138" y="359"/>
                  <a:pt x="131" y="359"/>
                </a:cubicBezTo>
                <a:cubicBezTo>
                  <a:pt x="59" y="359"/>
                  <a:pt x="0" y="301"/>
                  <a:pt x="0" y="229"/>
                </a:cubicBezTo>
                <a:cubicBezTo>
                  <a:pt x="0" y="156"/>
                  <a:pt x="59" y="98"/>
                  <a:pt x="131" y="98"/>
                </a:cubicBezTo>
                <a:cubicBezTo>
                  <a:pt x="138" y="98"/>
                  <a:pt x="145" y="99"/>
                  <a:pt x="152" y="100"/>
                </a:cubicBezTo>
                <a:cubicBezTo>
                  <a:pt x="152" y="100"/>
                  <a:pt x="152" y="100"/>
                  <a:pt x="152" y="100"/>
                </a:cubicBezTo>
                <a:cubicBezTo>
                  <a:pt x="231" y="108"/>
                  <a:pt x="350" y="113"/>
                  <a:pt x="437" y="48"/>
                </a:cubicBezTo>
                <a:cubicBezTo>
                  <a:pt x="437" y="48"/>
                  <a:pt x="437" y="48"/>
                  <a:pt x="437" y="48"/>
                </a:cubicBezTo>
                <a:cubicBezTo>
                  <a:pt x="476" y="18"/>
                  <a:pt x="524" y="0"/>
                  <a:pt x="577" y="0"/>
                </a:cubicBezTo>
                <a:close/>
                <a:moveTo>
                  <a:pt x="131" y="122"/>
                </a:moveTo>
                <a:cubicBezTo>
                  <a:pt x="72" y="122"/>
                  <a:pt x="24" y="170"/>
                  <a:pt x="24" y="229"/>
                </a:cubicBezTo>
                <a:cubicBezTo>
                  <a:pt x="24" y="287"/>
                  <a:pt x="72" y="335"/>
                  <a:pt x="131" y="335"/>
                </a:cubicBezTo>
                <a:cubicBezTo>
                  <a:pt x="190" y="335"/>
                  <a:pt x="237" y="287"/>
                  <a:pt x="237" y="229"/>
                </a:cubicBezTo>
                <a:cubicBezTo>
                  <a:pt x="237" y="170"/>
                  <a:pt x="190" y="122"/>
                  <a:pt x="131" y="122"/>
                </a:cubicBezTo>
                <a:close/>
              </a:path>
            </a:pathLst>
          </a:custGeom>
          <a:solidFill>
            <a:schemeClr val="accent1"/>
          </a:solidFill>
          <a:ln>
            <a:noFill/>
          </a:ln>
        </p:spPr>
        <p:txBody>
          <a:bodyPr vert="horz" wrap="square" lIns="96435" tIns="48218" rIns="96435" bIns="48218" numCol="1" anchor="t" anchorCtr="0" compatLnSpc="1"/>
          <a:lstStyle/>
          <a:p>
            <a:endParaRPr lang="en-US">
              <a:latin typeface="+mn-lt"/>
              <a:ea typeface="+mn-ea"/>
              <a:cs typeface="+mn-ea"/>
              <a:sym typeface="+mn-lt"/>
            </a:endParaRPr>
          </a:p>
        </p:txBody>
      </p:sp>
      <p:sp>
        <p:nvSpPr>
          <p:cNvPr id="74" name="Freeform 13"/>
          <p:cNvSpPr>
            <a:spLocks noEditPoints="1"/>
          </p:cNvSpPr>
          <p:nvPr/>
        </p:nvSpPr>
        <p:spPr bwMode="auto">
          <a:xfrm>
            <a:off x="2178499" y="2445239"/>
            <a:ext cx="381761" cy="380102"/>
          </a:xfrm>
          <a:custGeom>
            <a:avLst/>
            <a:gdLst>
              <a:gd name="T0" fmla="*/ 162 w 176"/>
              <a:gd name="T1" fmla="*/ 68 h 176"/>
              <a:gd name="T2" fmla="*/ 159 w 176"/>
              <a:gd name="T3" fmla="*/ 42 h 176"/>
              <a:gd name="T4" fmla="*/ 142 w 176"/>
              <a:gd name="T5" fmla="*/ 17 h 176"/>
              <a:gd name="T6" fmla="*/ 134 w 176"/>
              <a:gd name="T7" fmla="*/ 17 h 176"/>
              <a:gd name="T8" fmla="*/ 108 w 176"/>
              <a:gd name="T9" fmla="*/ 14 h 176"/>
              <a:gd name="T10" fmla="*/ 100 w 176"/>
              <a:gd name="T11" fmla="*/ 0 h 176"/>
              <a:gd name="T12" fmla="*/ 70 w 176"/>
              <a:gd name="T13" fmla="*/ 6 h 176"/>
              <a:gd name="T14" fmla="*/ 50 w 176"/>
              <a:gd name="T15" fmla="*/ 22 h 176"/>
              <a:gd name="T16" fmla="*/ 38 w 176"/>
              <a:gd name="T17" fmla="*/ 16 h 176"/>
              <a:gd name="T18" fmla="*/ 17 w 176"/>
              <a:gd name="T19" fmla="*/ 34 h 176"/>
              <a:gd name="T20" fmla="*/ 22 w 176"/>
              <a:gd name="T21" fmla="*/ 50 h 176"/>
              <a:gd name="T22" fmla="*/ 6 w 176"/>
              <a:gd name="T23" fmla="*/ 70 h 176"/>
              <a:gd name="T24" fmla="*/ 0 w 176"/>
              <a:gd name="T25" fmla="*/ 100 h 176"/>
              <a:gd name="T26" fmla="*/ 14 w 176"/>
              <a:gd name="T27" fmla="*/ 108 h 176"/>
              <a:gd name="T28" fmla="*/ 17 w 176"/>
              <a:gd name="T29" fmla="*/ 134 h 176"/>
              <a:gd name="T30" fmla="*/ 34 w 176"/>
              <a:gd name="T31" fmla="*/ 159 h 176"/>
              <a:gd name="T32" fmla="*/ 42 w 176"/>
              <a:gd name="T33" fmla="*/ 159 h 176"/>
              <a:gd name="T34" fmla="*/ 68 w 176"/>
              <a:gd name="T35" fmla="*/ 162 h 176"/>
              <a:gd name="T36" fmla="*/ 76 w 176"/>
              <a:gd name="T37" fmla="*/ 176 h 176"/>
              <a:gd name="T38" fmla="*/ 106 w 176"/>
              <a:gd name="T39" fmla="*/ 170 h 176"/>
              <a:gd name="T40" fmla="*/ 126 w 176"/>
              <a:gd name="T41" fmla="*/ 154 h 176"/>
              <a:gd name="T42" fmla="*/ 138 w 176"/>
              <a:gd name="T43" fmla="*/ 160 h 176"/>
              <a:gd name="T44" fmla="*/ 159 w 176"/>
              <a:gd name="T45" fmla="*/ 142 h 176"/>
              <a:gd name="T46" fmla="*/ 154 w 176"/>
              <a:gd name="T47" fmla="*/ 126 h 176"/>
              <a:gd name="T48" fmla="*/ 170 w 176"/>
              <a:gd name="T49" fmla="*/ 106 h 176"/>
              <a:gd name="T50" fmla="*/ 176 w 176"/>
              <a:gd name="T51" fmla="*/ 76 h 176"/>
              <a:gd name="T52" fmla="*/ 168 w 176"/>
              <a:gd name="T53" fmla="*/ 98 h 176"/>
              <a:gd name="T54" fmla="*/ 160 w 176"/>
              <a:gd name="T55" fmla="*/ 100 h 176"/>
              <a:gd name="T56" fmla="*/ 147 w 176"/>
              <a:gd name="T57" fmla="*/ 122 h 176"/>
              <a:gd name="T58" fmla="*/ 152 w 176"/>
              <a:gd name="T59" fmla="*/ 138 h 176"/>
              <a:gd name="T60" fmla="*/ 138 w 176"/>
              <a:gd name="T61" fmla="*/ 152 h 176"/>
              <a:gd name="T62" fmla="*/ 126 w 176"/>
              <a:gd name="T63" fmla="*/ 146 h 176"/>
              <a:gd name="T64" fmla="*/ 106 w 176"/>
              <a:gd name="T65" fmla="*/ 154 h 176"/>
              <a:gd name="T66" fmla="*/ 98 w 176"/>
              <a:gd name="T67" fmla="*/ 168 h 176"/>
              <a:gd name="T68" fmla="*/ 78 w 176"/>
              <a:gd name="T69" fmla="*/ 168 h 176"/>
              <a:gd name="T70" fmla="*/ 70 w 176"/>
              <a:gd name="T71" fmla="*/ 154 h 176"/>
              <a:gd name="T72" fmla="*/ 50 w 176"/>
              <a:gd name="T73" fmla="*/ 146 h 176"/>
              <a:gd name="T74" fmla="*/ 39 w 176"/>
              <a:gd name="T75" fmla="*/ 152 h 176"/>
              <a:gd name="T76" fmla="*/ 24 w 176"/>
              <a:gd name="T77" fmla="*/ 138 h 176"/>
              <a:gd name="T78" fmla="*/ 29 w 176"/>
              <a:gd name="T79" fmla="*/ 122 h 176"/>
              <a:gd name="T80" fmla="*/ 16 w 176"/>
              <a:gd name="T81" fmla="*/ 100 h 176"/>
              <a:gd name="T82" fmla="*/ 8 w 176"/>
              <a:gd name="T83" fmla="*/ 98 h 176"/>
              <a:gd name="T84" fmla="*/ 16 w 176"/>
              <a:gd name="T85" fmla="*/ 76 h 176"/>
              <a:gd name="T86" fmla="*/ 29 w 176"/>
              <a:gd name="T87" fmla="*/ 54 h 176"/>
              <a:gd name="T88" fmla="*/ 24 w 176"/>
              <a:gd name="T89" fmla="*/ 38 h 176"/>
              <a:gd name="T90" fmla="*/ 38 w 176"/>
              <a:gd name="T91" fmla="*/ 24 h 176"/>
              <a:gd name="T92" fmla="*/ 50 w 176"/>
              <a:gd name="T93" fmla="*/ 30 h 176"/>
              <a:gd name="T94" fmla="*/ 70 w 176"/>
              <a:gd name="T95" fmla="*/ 22 h 176"/>
              <a:gd name="T96" fmla="*/ 78 w 176"/>
              <a:gd name="T97" fmla="*/ 8 h 176"/>
              <a:gd name="T98" fmla="*/ 98 w 176"/>
              <a:gd name="T99" fmla="*/ 8 h 176"/>
              <a:gd name="T100" fmla="*/ 106 w 176"/>
              <a:gd name="T101" fmla="*/ 22 h 176"/>
              <a:gd name="T102" fmla="*/ 126 w 176"/>
              <a:gd name="T103" fmla="*/ 30 h 176"/>
              <a:gd name="T104" fmla="*/ 138 w 176"/>
              <a:gd name="T105" fmla="*/ 24 h 176"/>
              <a:gd name="T106" fmla="*/ 152 w 176"/>
              <a:gd name="T107" fmla="*/ 39 h 176"/>
              <a:gd name="T108" fmla="*/ 147 w 176"/>
              <a:gd name="T109" fmla="*/ 54 h 176"/>
              <a:gd name="T110" fmla="*/ 160 w 176"/>
              <a:gd name="T111" fmla="*/ 76 h 176"/>
              <a:gd name="T112" fmla="*/ 168 w 176"/>
              <a:gd name="T113" fmla="*/ 98 h 176"/>
              <a:gd name="T114" fmla="*/ 48 w 176"/>
              <a:gd name="T115" fmla="*/ 88 h 176"/>
              <a:gd name="T116" fmla="*/ 128 w 176"/>
              <a:gd name="T117" fmla="*/ 88 h 176"/>
              <a:gd name="T118" fmla="*/ 88 w 176"/>
              <a:gd name="T119" fmla="*/ 120 h 176"/>
              <a:gd name="T120" fmla="*/ 88 w 176"/>
              <a:gd name="T121" fmla="*/ 56 h 176"/>
              <a:gd name="T122" fmla="*/ 88 w 176"/>
              <a:gd name="T123" fmla="*/ 120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76" h="176">
                <a:moveTo>
                  <a:pt x="170" y="70"/>
                </a:moveTo>
                <a:cubicBezTo>
                  <a:pt x="162" y="68"/>
                  <a:pt x="162" y="68"/>
                  <a:pt x="162" y="68"/>
                </a:cubicBezTo>
                <a:cubicBezTo>
                  <a:pt x="160" y="62"/>
                  <a:pt x="157" y="56"/>
                  <a:pt x="154" y="50"/>
                </a:cubicBezTo>
                <a:cubicBezTo>
                  <a:pt x="159" y="42"/>
                  <a:pt x="159" y="42"/>
                  <a:pt x="159" y="42"/>
                </a:cubicBezTo>
                <a:cubicBezTo>
                  <a:pt x="160" y="40"/>
                  <a:pt x="161" y="36"/>
                  <a:pt x="159" y="34"/>
                </a:cubicBezTo>
                <a:cubicBezTo>
                  <a:pt x="142" y="17"/>
                  <a:pt x="142" y="17"/>
                  <a:pt x="142" y="17"/>
                </a:cubicBezTo>
                <a:cubicBezTo>
                  <a:pt x="141" y="16"/>
                  <a:pt x="140" y="16"/>
                  <a:pt x="138" y="16"/>
                </a:cubicBezTo>
                <a:cubicBezTo>
                  <a:pt x="137" y="16"/>
                  <a:pt x="135" y="17"/>
                  <a:pt x="134" y="17"/>
                </a:cubicBezTo>
                <a:cubicBezTo>
                  <a:pt x="126" y="22"/>
                  <a:pt x="126" y="22"/>
                  <a:pt x="126" y="22"/>
                </a:cubicBezTo>
                <a:cubicBezTo>
                  <a:pt x="120" y="19"/>
                  <a:pt x="114" y="16"/>
                  <a:pt x="108" y="14"/>
                </a:cubicBezTo>
                <a:cubicBezTo>
                  <a:pt x="106" y="6"/>
                  <a:pt x="106" y="6"/>
                  <a:pt x="106" y="6"/>
                </a:cubicBezTo>
                <a:cubicBezTo>
                  <a:pt x="105" y="3"/>
                  <a:pt x="103" y="0"/>
                  <a:pt x="100" y="0"/>
                </a:cubicBezTo>
                <a:cubicBezTo>
                  <a:pt x="76" y="0"/>
                  <a:pt x="76" y="0"/>
                  <a:pt x="76" y="0"/>
                </a:cubicBezTo>
                <a:cubicBezTo>
                  <a:pt x="73" y="0"/>
                  <a:pt x="71" y="3"/>
                  <a:pt x="70" y="6"/>
                </a:cubicBezTo>
                <a:cubicBezTo>
                  <a:pt x="68" y="14"/>
                  <a:pt x="68" y="14"/>
                  <a:pt x="68" y="14"/>
                </a:cubicBezTo>
                <a:cubicBezTo>
                  <a:pt x="62" y="16"/>
                  <a:pt x="56" y="19"/>
                  <a:pt x="50" y="22"/>
                </a:cubicBezTo>
                <a:cubicBezTo>
                  <a:pt x="42" y="17"/>
                  <a:pt x="42" y="17"/>
                  <a:pt x="42" y="17"/>
                </a:cubicBezTo>
                <a:cubicBezTo>
                  <a:pt x="41" y="17"/>
                  <a:pt x="39" y="16"/>
                  <a:pt x="38" y="16"/>
                </a:cubicBezTo>
                <a:cubicBezTo>
                  <a:pt x="36" y="16"/>
                  <a:pt x="35" y="16"/>
                  <a:pt x="34" y="17"/>
                </a:cubicBezTo>
                <a:cubicBezTo>
                  <a:pt x="17" y="34"/>
                  <a:pt x="17" y="34"/>
                  <a:pt x="17" y="34"/>
                </a:cubicBezTo>
                <a:cubicBezTo>
                  <a:pt x="15" y="36"/>
                  <a:pt x="16" y="40"/>
                  <a:pt x="17" y="42"/>
                </a:cubicBezTo>
                <a:cubicBezTo>
                  <a:pt x="22" y="50"/>
                  <a:pt x="22" y="50"/>
                  <a:pt x="22" y="50"/>
                </a:cubicBezTo>
                <a:cubicBezTo>
                  <a:pt x="19" y="56"/>
                  <a:pt x="16" y="62"/>
                  <a:pt x="14" y="68"/>
                </a:cubicBezTo>
                <a:cubicBezTo>
                  <a:pt x="6" y="70"/>
                  <a:pt x="6" y="70"/>
                  <a:pt x="6" y="70"/>
                </a:cubicBezTo>
                <a:cubicBezTo>
                  <a:pt x="3" y="71"/>
                  <a:pt x="0" y="73"/>
                  <a:pt x="0" y="76"/>
                </a:cubicBezTo>
                <a:cubicBezTo>
                  <a:pt x="0" y="100"/>
                  <a:pt x="0" y="100"/>
                  <a:pt x="0" y="100"/>
                </a:cubicBezTo>
                <a:cubicBezTo>
                  <a:pt x="0" y="103"/>
                  <a:pt x="3" y="105"/>
                  <a:pt x="6" y="106"/>
                </a:cubicBezTo>
                <a:cubicBezTo>
                  <a:pt x="14" y="108"/>
                  <a:pt x="14" y="108"/>
                  <a:pt x="14" y="108"/>
                </a:cubicBezTo>
                <a:cubicBezTo>
                  <a:pt x="16" y="114"/>
                  <a:pt x="19" y="120"/>
                  <a:pt x="22" y="126"/>
                </a:cubicBezTo>
                <a:cubicBezTo>
                  <a:pt x="17" y="134"/>
                  <a:pt x="17" y="134"/>
                  <a:pt x="17" y="134"/>
                </a:cubicBezTo>
                <a:cubicBezTo>
                  <a:pt x="16" y="136"/>
                  <a:pt x="15" y="140"/>
                  <a:pt x="17" y="142"/>
                </a:cubicBezTo>
                <a:cubicBezTo>
                  <a:pt x="34" y="159"/>
                  <a:pt x="34" y="159"/>
                  <a:pt x="34" y="159"/>
                </a:cubicBezTo>
                <a:cubicBezTo>
                  <a:pt x="35" y="160"/>
                  <a:pt x="36" y="160"/>
                  <a:pt x="38" y="160"/>
                </a:cubicBezTo>
                <a:cubicBezTo>
                  <a:pt x="39" y="160"/>
                  <a:pt x="41" y="159"/>
                  <a:pt x="42" y="159"/>
                </a:cubicBezTo>
                <a:cubicBezTo>
                  <a:pt x="50" y="154"/>
                  <a:pt x="50" y="154"/>
                  <a:pt x="50" y="154"/>
                </a:cubicBezTo>
                <a:cubicBezTo>
                  <a:pt x="56" y="157"/>
                  <a:pt x="62" y="160"/>
                  <a:pt x="68" y="162"/>
                </a:cubicBezTo>
                <a:cubicBezTo>
                  <a:pt x="70" y="170"/>
                  <a:pt x="70" y="170"/>
                  <a:pt x="70" y="170"/>
                </a:cubicBezTo>
                <a:cubicBezTo>
                  <a:pt x="71" y="173"/>
                  <a:pt x="73" y="176"/>
                  <a:pt x="76" y="176"/>
                </a:cubicBezTo>
                <a:cubicBezTo>
                  <a:pt x="100" y="176"/>
                  <a:pt x="100" y="176"/>
                  <a:pt x="100" y="176"/>
                </a:cubicBezTo>
                <a:cubicBezTo>
                  <a:pt x="103" y="176"/>
                  <a:pt x="105" y="173"/>
                  <a:pt x="106" y="170"/>
                </a:cubicBezTo>
                <a:cubicBezTo>
                  <a:pt x="108" y="162"/>
                  <a:pt x="108" y="162"/>
                  <a:pt x="108" y="162"/>
                </a:cubicBezTo>
                <a:cubicBezTo>
                  <a:pt x="114" y="160"/>
                  <a:pt x="120" y="157"/>
                  <a:pt x="126" y="154"/>
                </a:cubicBezTo>
                <a:cubicBezTo>
                  <a:pt x="134" y="159"/>
                  <a:pt x="134" y="159"/>
                  <a:pt x="134" y="159"/>
                </a:cubicBezTo>
                <a:cubicBezTo>
                  <a:pt x="135" y="159"/>
                  <a:pt x="137" y="160"/>
                  <a:pt x="138" y="160"/>
                </a:cubicBezTo>
                <a:cubicBezTo>
                  <a:pt x="140" y="160"/>
                  <a:pt x="141" y="160"/>
                  <a:pt x="142" y="159"/>
                </a:cubicBezTo>
                <a:cubicBezTo>
                  <a:pt x="159" y="142"/>
                  <a:pt x="159" y="142"/>
                  <a:pt x="159" y="142"/>
                </a:cubicBezTo>
                <a:cubicBezTo>
                  <a:pt x="161" y="140"/>
                  <a:pt x="160" y="136"/>
                  <a:pt x="159" y="134"/>
                </a:cubicBezTo>
                <a:cubicBezTo>
                  <a:pt x="154" y="126"/>
                  <a:pt x="154" y="126"/>
                  <a:pt x="154" y="126"/>
                </a:cubicBezTo>
                <a:cubicBezTo>
                  <a:pt x="157" y="120"/>
                  <a:pt x="160" y="114"/>
                  <a:pt x="162" y="108"/>
                </a:cubicBezTo>
                <a:cubicBezTo>
                  <a:pt x="170" y="106"/>
                  <a:pt x="170" y="106"/>
                  <a:pt x="170" y="106"/>
                </a:cubicBezTo>
                <a:cubicBezTo>
                  <a:pt x="173" y="105"/>
                  <a:pt x="176" y="103"/>
                  <a:pt x="176" y="100"/>
                </a:cubicBezTo>
                <a:cubicBezTo>
                  <a:pt x="176" y="76"/>
                  <a:pt x="176" y="76"/>
                  <a:pt x="176" y="76"/>
                </a:cubicBezTo>
                <a:cubicBezTo>
                  <a:pt x="176" y="73"/>
                  <a:pt x="173" y="71"/>
                  <a:pt x="170" y="70"/>
                </a:cubicBezTo>
                <a:moveTo>
                  <a:pt x="168" y="98"/>
                </a:moveTo>
                <a:cubicBezTo>
                  <a:pt x="168" y="98"/>
                  <a:pt x="168" y="98"/>
                  <a:pt x="168" y="98"/>
                </a:cubicBezTo>
                <a:cubicBezTo>
                  <a:pt x="160" y="100"/>
                  <a:pt x="160" y="100"/>
                  <a:pt x="160" y="100"/>
                </a:cubicBezTo>
                <a:cubicBezTo>
                  <a:pt x="157" y="101"/>
                  <a:pt x="155" y="103"/>
                  <a:pt x="154" y="106"/>
                </a:cubicBezTo>
                <a:cubicBezTo>
                  <a:pt x="152" y="111"/>
                  <a:pt x="150" y="117"/>
                  <a:pt x="147" y="122"/>
                </a:cubicBezTo>
                <a:cubicBezTo>
                  <a:pt x="146" y="125"/>
                  <a:pt x="146" y="128"/>
                  <a:pt x="147" y="130"/>
                </a:cubicBezTo>
                <a:cubicBezTo>
                  <a:pt x="152" y="138"/>
                  <a:pt x="152" y="138"/>
                  <a:pt x="152" y="138"/>
                </a:cubicBezTo>
                <a:cubicBezTo>
                  <a:pt x="138" y="152"/>
                  <a:pt x="138" y="152"/>
                  <a:pt x="138" y="152"/>
                </a:cubicBezTo>
                <a:cubicBezTo>
                  <a:pt x="138" y="152"/>
                  <a:pt x="138" y="152"/>
                  <a:pt x="138" y="152"/>
                </a:cubicBezTo>
                <a:cubicBezTo>
                  <a:pt x="130" y="147"/>
                  <a:pt x="130" y="147"/>
                  <a:pt x="130" y="147"/>
                </a:cubicBezTo>
                <a:cubicBezTo>
                  <a:pt x="129" y="146"/>
                  <a:pt x="128" y="146"/>
                  <a:pt x="126" y="146"/>
                </a:cubicBezTo>
                <a:cubicBezTo>
                  <a:pt x="125" y="146"/>
                  <a:pt x="123" y="146"/>
                  <a:pt x="122" y="147"/>
                </a:cubicBezTo>
                <a:cubicBezTo>
                  <a:pt x="117" y="150"/>
                  <a:pt x="111" y="152"/>
                  <a:pt x="106" y="154"/>
                </a:cubicBezTo>
                <a:cubicBezTo>
                  <a:pt x="103" y="155"/>
                  <a:pt x="101" y="157"/>
                  <a:pt x="100" y="160"/>
                </a:cubicBezTo>
                <a:cubicBezTo>
                  <a:pt x="98" y="168"/>
                  <a:pt x="98" y="168"/>
                  <a:pt x="98" y="168"/>
                </a:cubicBezTo>
                <a:cubicBezTo>
                  <a:pt x="98" y="168"/>
                  <a:pt x="98" y="168"/>
                  <a:pt x="98" y="168"/>
                </a:cubicBezTo>
                <a:cubicBezTo>
                  <a:pt x="78" y="168"/>
                  <a:pt x="78" y="168"/>
                  <a:pt x="78" y="168"/>
                </a:cubicBezTo>
                <a:cubicBezTo>
                  <a:pt x="76" y="160"/>
                  <a:pt x="76" y="160"/>
                  <a:pt x="76" y="160"/>
                </a:cubicBezTo>
                <a:cubicBezTo>
                  <a:pt x="75" y="157"/>
                  <a:pt x="73" y="155"/>
                  <a:pt x="70" y="154"/>
                </a:cubicBezTo>
                <a:cubicBezTo>
                  <a:pt x="65" y="152"/>
                  <a:pt x="59" y="150"/>
                  <a:pt x="54" y="147"/>
                </a:cubicBezTo>
                <a:cubicBezTo>
                  <a:pt x="53" y="146"/>
                  <a:pt x="51" y="146"/>
                  <a:pt x="50" y="146"/>
                </a:cubicBezTo>
                <a:cubicBezTo>
                  <a:pt x="48" y="146"/>
                  <a:pt x="47" y="146"/>
                  <a:pt x="46" y="147"/>
                </a:cubicBezTo>
                <a:cubicBezTo>
                  <a:pt x="39" y="152"/>
                  <a:pt x="39" y="152"/>
                  <a:pt x="39" y="152"/>
                </a:cubicBezTo>
                <a:cubicBezTo>
                  <a:pt x="38" y="152"/>
                  <a:pt x="38" y="152"/>
                  <a:pt x="38" y="152"/>
                </a:cubicBezTo>
                <a:cubicBezTo>
                  <a:pt x="24" y="138"/>
                  <a:pt x="24" y="138"/>
                  <a:pt x="24" y="138"/>
                </a:cubicBezTo>
                <a:cubicBezTo>
                  <a:pt x="29" y="130"/>
                  <a:pt x="29" y="130"/>
                  <a:pt x="29" y="130"/>
                </a:cubicBezTo>
                <a:cubicBezTo>
                  <a:pt x="30" y="128"/>
                  <a:pt x="30" y="125"/>
                  <a:pt x="29" y="122"/>
                </a:cubicBezTo>
                <a:cubicBezTo>
                  <a:pt x="26" y="117"/>
                  <a:pt x="24" y="111"/>
                  <a:pt x="22" y="106"/>
                </a:cubicBezTo>
                <a:cubicBezTo>
                  <a:pt x="21" y="103"/>
                  <a:pt x="19" y="101"/>
                  <a:pt x="16" y="100"/>
                </a:cubicBezTo>
                <a:cubicBezTo>
                  <a:pt x="8" y="98"/>
                  <a:pt x="8" y="98"/>
                  <a:pt x="8" y="98"/>
                </a:cubicBezTo>
                <a:cubicBezTo>
                  <a:pt x="8" y="98"/>
                  <a:pt x="8" y="98"/>
                  <a:pt x="8" y="98"/>
                </a:cubicBezTo>
                <a:cubicBezTo>
                  <a:pt x="8" y="78"/>
                  <a:pt x="8" y="78"/>
                  <a:pt x="8" y="78"/>
                </a:cubicBezTo>
                <a:cubicBezTo>
                  <a:pt x="16" y="76"/>
                  <a:pt x="16" y="76"/>
                  <a:pt x="16" y="76"/>
                </a:cubicBezTo>
                <a:cubicBezTo>
                  <a:pt x="19" y="75"/>
                  <a:pt x="21" y="73"/>
                  <a:pt x="22" y="70"/>
                </a:cubicBezTo>
                <a:cubicBezTo>
                  <a:pt x="24" y="65"/>
                  <a:pt x="26" y="59"/>
                  <a:pt x="29" y="54"/>
                </a:cubicBezTo>
                <a:cubicBezTo>
                  <a:pt x="30" y="51"/>
                  <a:pt x="30" y="48"/>
                  <a:pt x="29" y="46"/>
                </a:cubicBezTo>
                <a:cubicBezTo>
                  <a:pt x="24" y="38"/>
                  <a:pt x="24" y="38"/>
                  <a:pt x="24" y="38"/>
                </a:cubicBezTo>
                <a:cubicBezTo>
                  <a:pt x="24" y="38"/>
                  <a:pt x="24" y="38"/>
                  <a:pt x="24" y="38"/>
                </a:cubicBezTo>
                <a:cubicBezTo>
                  <a:pt x="38" y="24"/>
                  <a:pt x="38" y="24"/>
                  <a:pt x="38" y="24"/>
                </a:cubicBezTo>
                <a:cubicBezTo>
                  <a:pt x="46" y="29"/>
                  <a:pt x="46" y="29"/>
                  <a:pt x="46" y="29"/>
                </a:cubicBezTo>
                <a:cubicBezTo>
                  <a:pt x="47" y="30"/>
                  <a:pt x="48" y="30"/>
                  <a:pt x="50" y="30"/>
                </a:cubicBezTo>
                <a:cubicBezTo>
                  <a:pt x="51" y="30"/>
                  <a:pt x="53" y="30"/>
                  <a:pt x="54" y="29"/>
                </a:cubicBezTo>
                <a:cubicBezTo>
                  <a:pt x="59" y="26"/>
                  <a:pt x="65" y="24"/>
                  <a:pt x="70" y="22"/>
                </a:cubicBezTo>
                <a:cubicBezTo>
                  <a:pt x="73" y="21"/>
                  <a:pt x="75" y="19"/>
                  <a:pt x="76" y="16"/>
                </a:cubicBezTo>
                <a:cubicBezTo>
                  <a:pt x="78" y="8"/>
                  <a:pt x="78" y="8"/>
                  <a:pt x="78" y="8"/>
                </a:cubicBezTo>
                <a:cubicBezTo>
                  <a:pt x="98" y="8"/>
                  <a:pt x="98" y="8"/>
                  <a:pt x="98" y="8"/>
                </a:cubicBezTo>
                <a:cubicBezTo>
                  <a:pt x="98" y="8"/>
                  <a:pt x="98" y="8"/>
                  <a:pt x="98" y="8"/>
                </a:cubicBezTo>
                <a:cubicBezTo>
                  <a:pt x="100" y="16"/>
                  <a:pt x="100" y="16"/>
                  <a:pt x="100" y="16"/>
                </a:cubicBezTo>
                <a:cubicBezTo>
                  <a:pt x="101" y="19"/>
                  <a:pt x="103" y="21"/>
                  <a:pt x="106" y="22"/>
                </a:cubicBezTo>
                <a:cubicBezTo>
                  <a:pt x="111" y="24"/>
                  <a:pt x="117" y="26"/>
                  <a:pt x="122" y="29"/>
                </a:cubicBezTo>
                <a:cubicBezTo>
                  <a:pt x="123" y="30"/>
                  <a:pt x="125" y="30"/>
                  <a:pt x="126" y="30"/>
                </a:cubicBezTo>
                <a:cubicBezTo>
                  <a:pt x="128" y="30"/>
                  <a:pt x="129" y="30"/>
                  <a:pt x="130" y="29"/>
                </a:cubicBezTo>
                <a:cubicBezTo>
                  <a:pt x="138" y="24"/>
                  <a:pt x="138" y="24"/>
                  <a:pt x="138" y="24"/>
                </a:cubicBezTo>
                <a:cubicBezTo>
                  <a:pt x="152" y="38"/>
                  <a:pt x="152" y="38"/>
                  <a:pt x="152" y="38"/>
                </a:cubicBezTo>
                <a:cubicBezTo>
                  <a:pt x="152" y="38"/>
                  <a:pt x="152" y="38"/>
                  <a:pt x="152" y="39"/>
                </a:cubicBezTo>
                <a:cubicBezTo>
                  <a:pt x="147" y="46"/>
                  <a:pt x="147" y="46"/>
                  <a:pt x="147" y="46"/>
                </a:cubicBezTo>
                <a:cubicBezTo>
                  <a:pt x="146" y="48"/>
                  <a:pt x="146" y="51"/>
                  <a:pt x="147" y="54"/>
                </a:cubicBezTo>
                <a:cubicBezTo>
                  <a:pt x="150" y="59"/>
                  <a:pt x="152" y="65"/>
                  <a:pt x="154" y="70"/>
                </a:cubicBezTo>
                <a:cubicBezTo>
                  <a:pt x="155" y="73"/>
                  <a:pt x="157" y="75"/>
                  <a:pt x="160" y="76"/>
                </a:cubicBezTo>
                <a:cubicBezTo>
                  <a:pt x="168" y="78"/>
                  <a:pt x="168" y="78"/>
                  <a:pt x="168" y="78"/>
                </a:cubicBezTo>
                <a:lnTo>
                  <a:pt x="168" y="98"/>
                </a:lnTo>
                <a:close/>
                <a:moveTo>
                  <a:pt x="88" y="48"/>
                </a:moveTo>
                <a:cubicBezTo>
                  <a:pt x="66" y="48"/>
                  <a:pt x="48" y="66"/>
                  <a:pt x="48" y="88"/>
                </a:cubicBezTo>
                <a:cubicBezTo>
                  <a:pt x="48" y="110"/>
                  <a:pt x="66" y="128"/>
                  <a:pt x="88" y="128"/>
                </a:cubicBezTo>
                <a:cubicBezTo>
                  <a:pt x="110" y="128"/>
                  <a:pt x="128" y="110"/>
                  <a:pt x="128" y="88"/>
                </a:cubicBezTo>
                <a:cubicBezTo>
                  <a:pt x="128" y="66"/>
                  <a:pt x="110" y="48"/>
                  <a:pt x="88" y="48"/>
                </a:cubicBezTo>
                <a:moveTo>
                  <a:pt x="88" y="120"/>
                </a:moveTo>
                <a:cubicBezTo>
                  <a:pt x="70" y="120"/>
                  <a:pt x="56" y="106"/>
                  <a:pt x="56" y="88"/>
                </a:cubicBezTo>
                <a:cubicBezTo>
                  <a:pt x="56" y="70"/>
                  <a:pt x="70" y="56"/>
                  <a:pt x="88" y="56"/>
                </a:cubicBezTo>
                <a:cubicBezTo>
                  <a:pt x="106" y="56"/>
                  <a:pt x="120" y="70"/>
                  <a:pt x="120" y="88"/>
                </a:cubicBezTo>
                <a:cubicBezTo>
                  <a:pt x="120" y="106"/>
                  <a:pt x="106" y="120"/>
                  <a:pt x="88" y="120"/>
                </a:cubicBezTo>
              </a:path>
            </a:pathLst>
          </a:custGeom>
          <a:solidFill>
            <a:schemeClr val="accent1"/>
          </a:solidFill>
          <a:ln>
            <a:noFill/>
          </a:ln>
        </p:spPr>
        <p:txBody>
          <a:bodyPr vert="horz" wrap="square" lIns="96435" tIns="48218" rIns="96435" bIns="48218" numCol="1" anchor="t" anchorCtr="0" compatLnSpc="1"/>
          <a:lstStyle/>
          <a:p>
            <a:endParaRPr lang="en-US">
              <a:latin typeface="+mn-lt"/>
              <a:ea typeface="+mn-ea"/>
              <a:cs typeface="+mn-ea"/>
              <a:sym typeface="+mn-lt"/>
            </a:endParaRPr>
          </a:p>
        </p:txBody>
      </p:sp>
      <p:sp>
        <p:nvSpPr>
          <p:cNvPr id="75" name="Freeform 50"/>
          <p:cNvSpPr>
            <a:spLocks noEditPoints="1"/>
          </p:cNvSpPr>
          <p:nvPr/>
        </p:nvSpPr>
        <p:spPr bwMode="auto">
          <a:xfrm>
            <a:off x="3770121" y="4706650"/>
            <a:ext cx="354936" cy="354936"/>
          </a:xfrm>
          <a:custGeom>
            <a:avLst/>
            <a:gdLst>
              <a:gd name="T0" fmla="*/ 16 w 176"/>
              <a:gd name="T1" fmla="*/ 32 h 176"/>
              <a:gd name="T2" fmla="*/ 0 w 176"/>
              <a:gd name="T3" fmla="*/ 160 h 176"/>
              <a:gd name="T4" fmla="*/ 128 w 176"/>
              <a:gd name="T5" fmla="*/ 176 h 176"/>
              <a:gd name="T6" fmla="*/ 144 w 176"/>
              <a:gd name="T7" fmla="*/ 48 h 176"/>
              <a:gd name="T8" fmla="*/ 136 w 176"/>
              <a:gd name="T9" fmla="*/ 160 h 176"/>
              <a:gd name="T10" fmla="*/ 16 w 176"/>
              <a:gd name="T11" fmla="*/ 168 h 176"/>
              <a:gd name="T12" fmla="*/ 8 w 176"/>
              <a:gd name="T13" fmla="*/ 48 h 176"/>
              <a:gd name="T14" fmla="*/ 128 w 176"/>
              <a:gd name="T15" fmla="*/ 40 h 176"/>
              <a:gd name="T16" fmla="*/ 136 w 176"/>
              <a:gd name="T17" fmla="*/ 160 h 176"/>
              <a:gd name="T18" fmla="*/ 56 w 176"/>
              <a:gd name="T19" fmla="*/ 72 h 176"/>
              <a:gd name="T20" fmla="*/ 24 w 176"/>
              <a:gd name="T21" fmla="*/ 72 h 176"/>
              <a:gd name="T22" fmla="*/ 40 w 176"/>
              <a:gd name="T23" fmla="*/ 64 h 176"/>
              <a:gd name="T24" fmla="*/ 40 w 176"/>
              <a:gd name="T25" fmla="*/ 80 h 176"/>
              <a:gd name="T26" fmla="*/ 40 w 176"/>
              <a:gd name="T27" fmla="*/ 64 h 176"/>
              <a:gd name="T28" fmla="*/ 120 w 176"/>
              <a:gd name="T29" fmla="*/ 146 h 176"/>
              <a:gd name="T30" fmla="*/ 96 w 176"/>
              <a:gd name="T31" fmla="*/ 107 h 176"/>
              <a:gd name="T32" fmla="*/ 92 w 176"/>
              <a:gd name="T33" fmla="*/ 104 h 176"/>
              <a:gd name="T34" fmla="*/ 77 w 176"/>
              <a:gd name="T35" fmla="*/ 118 h 176"/>
              <a:gd name="T36" fmla="*/ 60 w 176"/>
              <a:gd name="T37" fmla="*/ 96 h 176"/>
              <a:gd name="T38" fmla="*/ 57 w 176"/>
              <a:gd name="T39" fmla="*/ 98 h 176"/>
              <a:gd name="T40" fmla="*/ 25 w 176"/>
              <a:gd name="T41" fmla="*/ 146 h 176"/>
              <a:gd name="T42" fmla="*/ 28 w 176"/>
              <a:gd name="T43" fmla="*/ 152 h 176"/>
              <a:gd name="T44" fmla="*/ 120 w 176"/>
              <a:gd name="T45" fmla="*/ 148 h 176"/>
              <a:gd name="T46" fmla="*/ 35 w 176"/>
              <a:gd name="T47" fmla="*/ 144 h 176"/>
              <a:gd name="T48" fmla="*/ 72 w 176"/>
              <a:gd name="T49" fmla="*/ 126 h 176"/>
              <a:gd name="T50" fmla="*/ 79 w 176"/>
              <a:gd name="T51" fmla="*/ 127 h 176"/>
              <a:gd name="T52" fmla="*/ 109 w 176"/>
              <a:gd name="T53" fmla="*/ 144 h 176"/>
              <a:gd name="T54" fmla="*/ 160 w 176"/>
              <a:gd name="T55" fmla="*/ 0 h 176"/>
              <a:gd name="T56" fmla="*/ 32 w 176"/>
              <a:gd name="T57" fmla="*/ 16 h 176"/>
              <a:gd name="T58" fmla="*/ 36 w 176"/>
              <a:gd name="T59" fmla="*/ 24 h 176"/>
              <a:gd name="T60" fmla="*/ 40 w 176"/>
              <a:gd name="T61" fmla="*/ 16 h 176"/>
              <a:gd name="T62" fmla="*/ 160 w 176"/>
              <a:gd name="T63" fmla="*/ 8 h 176"/>
              <a:gd name="T64" fmla="*/ 168 w 176"/>
              <a:gd name="T65" fmla="*/ 128 h 176"/>
              <a:gd name="T66" fmla="*/ 156 w 176"/>
              <a:gd name="T67" fmla="*/ 136 h 176"/>
              <a:gd name="T68" fmla="*/ 156 w 176"/>
              <a:gd name="T69" fmla="*/ 144 h 176"/>
              <a:gd name="T70" fmla="*/ 176 w 176"/>
              <a:gd name="T71" fmla="*/ 128 h 176"/>
              <a:gd name="T72" fmla="*/ 160 w 176"/>
              <a:gd name="T73" fmla="*/ 0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76" h="176">
                <a:moveTo>
                  <a:pt x="128" y="32"/>
                </a:moveTo>
                <a:cubicBezTo>
                  <a:pt x="16" y="32"/>
                  <a:pt x="16" y="32"/>
                  <a:pt x="16" y="32"/>
                </a:cubicBezTo>
                <a:cubicBezTo>
                  <a:pt x="7" y="32"/>
                  <a:pt x="0" y="39"/>
                  <a:pt x="0" y="48"/>
                </a:cubicBezTo>
                <a:cubicBezTo>
                  <a:pt x="0" y="160"/>
                  <a:pt x="0" y="160"/>
                  <a:pt x="0" y="160"/>
                </a:cubicBezTo>
                <a:cubicBezTo>
                  <a:pt x="0" y="169"/>
                  <a:pt x="7" y="176"/>
                  <a:pt x="16" y="176"/>
                </a:cubicBezTo>
                <a:cubicBezTo>
                  <a:pt x="128" y="176"/>
                  <a:pt x="128" y="176"/>
                  <a:pt x="128" y="176"/>
                </a:cubicBezTo>
                <a:cubicBezTo>
                  <a:pt x="137" y="176"/>
                  <a:pt x="144" y="169"/>
                  <a:pt x="144" y="160"/>
                </a:cubicBezTo>
                <a:cubicBezTo>
                  <a:pt x="144" y="48"/>
                  <a:pt x="144" y="48"/>
                  <a:pt x="144" y="48"/>
                </a:cubicBezTo>
                <a:cubicBezTo>
                  <a:pt x="144" y="39"/>
                  <a:pt x="137" y="32"/>
                  <a:pt x="128" y="32"/>
                </a:cubicBezTo>
                <a:moveTo>
                  <a:pt x="136" y="160"/>
                </a:moveTo>
                <a:cubicBezTo>
                  <a:pt x="136" y="164"/>
                  <a:pt x="132" y="168"/>
                  <a:pt x="128" y="168"/>
                </a:cubicBezTo>
                <a:cubicBezTo>
                  <a:pt x="16" y="168"/>
                  <a:pt x="16" y="168"/>
                  <a:pt x="16" y="168"/>
                </a:cubicBezTo>
                <a:cubicBezTo>
                  <a:pt x="12" y="168"/>
                  <a:pt x="8" y="164"/>
                  <a:pt x="8" y="160"/>
                </a:cubicBezTo>
                <a:cubicBezTo>
                  <a:pt x="8" y="48"/>
                  <a:pt x="8" y="48"/>
                  <a:pt x="8" y="48"/>
                </a:cubicBezTo>
                <a:cubicBezTo>
                  <a:pt x="8" y="44"/>
                  <a:pt x="12" y="40"/>
                  <a:pt x="16" y="40"/>
                </a:cubicBezTo>
                <a:cubicBezTo>
                  <a:pt x="128" y="40"/>
                  <a:pt x="128" y="40"/>
                  <a:pt x="128" y="40"/>
                </a:cubicBezTo>
                <a:cubicBezTo>
                  <a:pt x="132" y="40"/>
                  <a:pt x="136" y="44"/>
                  <a:pt x="136" y="48"/>
                </a:cubicBezTo>
                <a:lnTo>
                  <a:pt x="136" y="160"/>
                </a:lnTo>
                <a:close/>
                <a:moveTo>
                  <a:pt x="40" y="88"/>
                </a:moveTo>
                <a:cubicBezTo>
                  <a:pt x="49" y="88"/>
                  <a:pt x="56" y="81"/>
                  <a:pt x="56" y="72"/>
                </a:cubicBezTo>
                <a:cubicBezTo>
                  <a:pt x="56" y="63"/>
                  <a:pt x="49" y="56"/>
                  <a:pt x="40" y="56"/>
                </a:cubicBezTo>
                <a:cubicBezTo>
                  <a:pt x="31" y="56"/>
                  <a:pt x="24" y="63"/>
                  <a:pt x="24" y="72"/>
                </a:cubicBezTo>
                <a:cubicBezTo>
                  <a:pt x="24" y="81"/>
                  <a:pt x="31" y="88"/>
                  <a:pt x="40" y="88"/>
                </a:cubicBezTo>
                <a:moveTo>
                  <a:pt x="40" y="64"/>
                </a:moveTo>
                <a:cubicBezTo>
                  <a:pt x="44" y="64"/>
                  <a:pt x="48" y="68"/>
                  <a:pt x="48" y="72"/>
                </a:cubicBezTo>
                <a:cubicBezTo>
                  <a:pt x="48" y="76"/>
                  <a:pt x="44" y="80"/>
                  <a:pt x="40" y="80"/>
                </a:cubicBezTo>
                <a:cubicBezTo>
                  <a:pt x="36" y="80"/>
                  <a:pt x="32" y="76"/>
                  <a:pt x="32" y="72"/>
                </a:cubicBezTo>
                <a:cubicBezTo>
                  <a:pt x="32" y="68"/>
                  <a:pt x="36" y="64"/>
                  <a:pt x="40" y="64"/>
                </a:cubicBezTo>
                <a:moveTo>
                  <a:pt x="120" y="147"/>
                </a:moveTo>
                <a:cubicBezTo>
                  <a:pt x="120" y="146"/>
                  <a:pt x="120" y="146"/>
                  <a:pt x="120" y="146"/>
                </a:cubicBezTo>
                <a:cubicBezTo>
                  <a:pt x="120" y="146"/>
                  <a:pt x="120" y="146"/>
                  <a:pt x="120" y="146"/>
                </a:cubicBezTo>
                <a:cubicBezTo>
                  <a:pt x="96" y="107"/>
                  <a:pt x="96" y="107"/>
                  <a:pt x="96" y="107"/>
                </a:cubicBezTo>
                <a:cubicBezTo>
                  <a:pt x="96" y="107"/>
                  <a:pt x="96" y="107"/>
                  <a:pt x="96" y="107"/>
                </a:cubicBezTo>
                <a:cubicBezTo>
                  <a:pt x="95" y="105"/>
                  <a:pt x="94" y="104"/>
                  <a:pt x="92" y="104"/>
                </a:cubicBezTo>
                <a:cubicBezTo>
                  <a:pt x="91" y="104"/>
                  <a:pt x="90" y="104"/>
                  <a:pt x="89" y="105"/>
                </a:cubicBezTo>
                <a:cubicBezTo>
                  <a:pt x="77" y="118"/>
                  <a:pt x="77" y="118"/>
                  <a:pt x="77" y="118"/>
                </a:cubicBezTo>
                <a:cubicBezTo>
                  <a:pt x="64" y="98"/>
                  <a:pt x="64" y="98"/>
                  <a:pt x="64" y="98"/>
                </a:cubicBezTo>
                <a:cubicBezTo>
                  <a:pt x="63" y="97"/>
                  <a:pt x="62" y="96"/>
                  <a:pt x="60" y="96"/>
                </a:cubicBezTo>
                <a:cubicBezTo>
                  <a:pt x="59" y="96"/>
                  <a:pt x="57" y="97"/>
                  <a:pt x="57" y="98"/>
                </a:cubicBezTo>
                <a:cubicBezTo>
                  <a:pt x="57" y="98"/>
                  <a:pt x="57" y="98"/>
                  <a:pt x="57" y="98"/>
                </a:cubicBezTo>
                <a:cubicBezTo>
                  <a:pt x="25" y="146"/>
                  <a:pt x="25" y="146"/>
                  <a:pt x="25" y="146"/>
                </a:cubicBezTo>
                <a:cubicBezTo>
                  <a:pt x="25" y="146"/>
                  <a:pt x="25" y="146"/>
                  <a:pt x="25" y="146"/>
                </a:cubicBezTo>
                <a:cubicBezTo>
                  <a:pt x="24" y="146"/>
                  <a:pt x="24" y="147"/>
                  <a:pt x="24" y="148"/>
                </a:cubicBezTo>
                <a:cubicBezTo>
                  <a:pt x="24" y="150"/>
                  <a:pt x="26" y="152"/>
                  <a:pt x="28" y="152"/>
                </a:cubicBezTo>
                <a:cubicBezTo>
                  <a:pt x="116" y="152"/>
                  <a:pt x="116" y="152"/>
                  <a:pt x="116" y="152"/>
                </a:cubicBezTo>
                <a:cubicBezTo>
                  <a:pt x="118" y="152"/>
                  <a:pt x="120" y="150"/>
                  <a:pt x="120" y="148"/>
                </a:cubicBezTo>
                <a:cubicBezTo>
                  <a:pt x="120" y="147"/>
                  <a:pt x="120" y="147"/>
                  <a:pt x="120" y="147"/>
                </a:cubicBezTo>
                <a:close/>
                <a:moveTo>
                  <a:pt x="35" y="144"/>
                </a:moveTo>
                <a:cubicBezTo>
                  <a:pt x="60" y="107"/>
                  <a:pt x="60" y="107"/>
                  <a:pt x="60" y="107"/>
                </a:cubicBezTo>
                <a:cubicBezTo>
                  <a:pt x="72" y="126"/>
                  <a:pt x="72" y="126"/>
                  <a:pt x="72" y="126"/>
                </a:cubicBezTo>
                <a:cubicBezTo>
                  <a:pt x="73" y="127"/>
                  <a:pt x="74" y="128"/>
                  <a:pt x="76" y="128"/>
                </a:cubicBezTo>
                <a:cubicBezTo>
                  <a:pt x="77" y="128"/>
                  <a:pt x="78" y="128"/>
                  <a:pt x="79" y="127"/>
                </a:cubicBezTo>
                <a:cubicBezTo>
                  <a:pt x="91" y="114"/>
                  <a:pt x="91" y="114"/>
                  <a:pt x="91" y="114"/>
                </a:cubicBezTo>
                <a:cubicBezTo>
                  <a:pt x="109" y="144"/>
                  <a:pt x="109" y="144"/>
                  <a:pt x="109" y="144"/>
                </a:cubicBezTo>
                <a:lnTo>
                  <a:pt x="35" y="144"/>
                </a:lnTo>
                <a:close/>
                <a:moveTo>
                  <a:pt x="160" y="0"/>
                </a:moveTo>
                <a:cubicBezTo>
                  <a:pt x="48" y="0"/>
                  <a:pt x="48" y="0"/>
                  <a:pt x="48" y="0"/>
                </a:cubicBezTo>
                <a:cubicBezTo>
                  <a:pt x="39" y="0"/>
                  <a:pt x="32" y="7"/>
                  <a:pt x="32" y="16"/>
                </a:cubicBezTo>
                <a:cubicBezTo>
                  <a:pt x="32" y="20"/>
                  <a:pt x="32" y="20"/>
                  <a:pt x="32" y="20"/>
                </a:cubicBezTo>
                <a:cubicBezTo>
                  <a:pt x="32" y="22"/>
                  <a:pt x="34" y="24"/>
                  <a:pt x="36" y="24"/>
                </a:cubicBezTo>
                <a:cubicBezTo>
                  <a:pt x="38" y="24"/>
                  <a:pt x="40" y="22"/>
                  <a:pt x="40" y="20"/>
                </a:cubicBezTo>
                <a:cubicBezTo>
                  <a:pt x="40" y="16"/>
                  <a:pt x="40" y="16"/>
                  <a:pt x="40" y="16"/>
                </a:cubicBezTo>
                <a:cubicBezTo>
                  <a:pt x="40" y="12"/>
                  <a:pt x="44" y="8"/>
                  <a:pt x="48" y="8"/>
                </a:cubicBezTo>
                <a:cubicBezTo>
                  <a:pt x="160" y="8"/>
                  <a:pt x="160" y="8"/>
                  <a:pt x="160" y="8"/>
                </a:cubicBezTo>
                <a:cubicBezTo>
                  <a:pt x="164" y="8"/>
                  <a:pt x="168" y="12"/>
                  <a:pt x="168" y="16"/>
                </a:cubicBezTo>
                <a:cubicBezTo>
                  <a:pt x="168" y="128"/>
                  <a:pt x="168" y="128"/>
                  <a:pt x="168" y="128"/>
                </a:cubicBezTo>
                <a:cubicBezTo>
                  <a:pt x="168" y="132"/>
                  <a:pt x="164" y="136"/>
                  <a:pt x="160" y="136"/>
                </a:cubicBezTo>
                <a:cubicBezTo>
                  <a:pt x="156" y="136"/>
                  <a:pt x="156" y="136"/>
                  <a:pt x="156" y="136"/>
                </a:cubicBezTo>
                <a:cubicBezTo>
                  <a:pt x="154" y="136"/>
                  <a:pt x="152" y="138"/>
                  <a:pt x="152" y="140"/>
                </a:cubicBezTo>
                <a:cubicBezTo>
                  <a:pt x="152" y="142"/>
                  <a:pt x="154" y="144"/>
                  <a:pt x="156" y="144"/>
                </a:cubicBezTo>
                <a:cubicBezTo>
                  <a:pt x="160" y="144"/>
                  <a:pt x="160" y="144"/>
                  <a:pt x="160" y="144"/>
                </a:cubicBezTo>
                <a:cubicBezTo>
                  <a:pt x="169" y="144"/>
                  <a:pt x="176" y="137"/>
                  <a:pt x="176" y="128"/>
                </a:cubicBezTo>
                <a:cubicBezTo>
                  <a:pt x="176" y="16"/>
                  <a:pt x="176" y="16"/>
                  <a:pt x="176" y="16"/>
                </a:cubicBezTo>
                <a:cubicBezTo>
                  <a:pt x="176" y="7"/>
                  <a:pt x="169" y="0"/>
                  <a:pt x="160" y="0"/>
                </a:cubicBezTo>
              </a:path>
            </a:pathLst>
          </a:custGeom>
          <a:solidFill>
            <a:schemeClr val="accent2"/>
          </a:solidFill>
          <a:ln>
            <a:noFill/>
          </a:ln>
        </p:spPr>
        <p:txBody>
          <a:bodyPr vert="horz" wrap="square" lIns="96435" tIns="48218" rIns="96435" bIns="48218" numCol="1" anchor="t" anchorCtr="0" compatLnSpc="1"/>
          <a:lstStyle/>
          <a:p>
            <a:endParaRPr lang="en-US">
              <a:latin typeface="+mn-lt"/>
              <a:ea typeface="+mn-ea"/>
              <a:cs typeface="+mn-ea"/>
              <a:sym typeface="+mn-lt"/>
            </a:endParaRPr>
          </a:p>
        </p:txBody>
      </p:sp>
      <p:sp>
        <p:nvSpPr>
          <p:cNvPr id="76" name="Freeform 37"/>
          <p:cNvSpPr>
            <a:spLocks noEditPoints="1"/>
          </p:cNvSpPr>
          <p:nvPr/>
        </p:nvSpPr>
        <p:spPr bwMode="auto">
          <a:xfrm>
            <a:off x="5325305" y="2386008"/>
            <a:ext cx="396627" cy="323463"/>
          </a:xfrm>
          <a:custGeom>
            <a:avLst/>
            <a:gdLst>
              <a:gd name="T0" fmla="*/ 34 w 176"/>
              <a:gd name="T1" fmla="*/ 86 h 144"/>
              <a:gd name="T2" fmla="*/ 28 w 176"/>
              <a:gd name="T3" fmla="*/ 65 h 144"/>
              <a:gd name="T4" fmla="*/ 28 w 176"/>
              <a:gd name="T5" fmla="*/ 58 h 144"/>
              <a:gd name="T6" fmla="*/ 25 w 176"/>
              <a:gd name="T7" fmla="*/ 38 h 144"/>
              <a:gd name="T8" fmla="*/ 35 w 176"/>
              <a:gd name="T9" fmla="*/ 26 h 144"/>
              <a:gd name="T10" fmla="*/ 49 w 176"/>
              <a:gd name="T11" fmla="*/ 25 h 144"/>
              <a:gd name="T12" fmla="*/ 52 w 176"/>
              <a:gd name="T13" fmla="*/ 18 h 144"/>
              <a:gd name="T14" fmla="*/ 30 w 176"/>
              <a:gd name="T15" fmla="*/ 19 h 144"/>
              <a:gd name="T16" fmla="*/ 20 w 176"/>
              <a:gd name="T17" fmla="*/ 56 h 144"/>
              <a:gd name="T18" fmla="*/ 26 w 176"/>
              <a:gd name="T19" fmla="*/ 86 h 144"/>
              <a:gd name="T20" fmla="*/ 0 w 176"/>
              <a:gd name="T21" fmla="*/ 124 h 144"/>
              <a:gd name="T22" fmla="*/ 22 w 176"/>
              <a:gd name="T23" fmla="*/ 128 h 144"/>
              <a:gd name="T24" fmla="*/ 8 w 176"/>
              <a:gd name="T25" fmla="*/ 120 h 144"/>
              <a:gd name="T26" fmla="*/ 159 w 176"/>
              <a:gd name="T27" fmla="*/ 100 h 144"/>
              <a:gd name="T28" fmla="*/ 155 w 176"/>
              <a:gd name="T29" fmla="*/ 70 h 144"/>
              <a:gd name="T30" fmla="*/ 159 w 176"/>
              <a:gd name="T31" fmla="*/ 35 h 144"/>
              <a:gd name="T32" fmla="*/ 132 w 176"/>
              <a:gd name="T33" fmla="*/ 16 h 144"/>
              <a:gd name="T34" fmla="*/ 126 w 176"/>
              <a:gd name="T35" fmla="*/ 25 h 144"/>
              <a:gd name="T36" fmla="*/ 132 w 176"/>
              <a:gd name="T37" fmla="*/ 24 h 144"/>
              <a:gd name="T38" fmla="*/ 142 w 176"/>
              <a:gd name="T39" fmla="*/ 27 h 144"/>
              <a:gd name="T40" fmla="*/ 149 w 176"/>
              <a:gd name="T41" fmla="*/ 53 h 144"/>
              <a:gd name="T42" fmla="*/ 149 w 176"/>
              <a:gd name="T43" fmla="*/ 65 h 144"/>
              <a:gd name="T44" fmla="*/ 148 w 176"/>
              <a:gd name="T45" fmla="*/ 66 h 144"/>
              <a:gd name="T46" fmla="*/ 157 w 176"/>
              <a:gd name="T47" fmla="*/ 108 h 144"/>
              <a:gd name="T48" fmla="*/ 150 w 176"/>
              <a:gd name="T49" fmla="*/ 120 h 144"/>
              <a:gd name="T50" fmla="*/ 172 w 176"/>
              <a:gd name="T51" fmla="*/ 128 h 144"/>
              <a:gd name="T52" fmla="*/ 159 w 176"/>
              <a:gd name="T53" fmla="*/ 100 h 144"/>
              <a:gd name="T54" fmla="*/ 106 w 176"/>
              <a:gd name="T55" fmla="*/ 90 h 144"/>
              <a:gd name="T56" fmla="*/ 115 w 176"/>
              <a:gd name="T57" fmla="*/ 52 h 144"/>
              <a:gd name="T58" fmla="*/ 104 w 176"/>
              <a:gd name="T59" fmla="*/ 3 h 144"/>
              <a:gd name="T60" fmla="*/ 76 w 176"/>
              <a:gd name="T61" fmla="*/ 4 h 144"/>
              <a:gd name="T62" fmla="*/ 61 w 176"/>
              <a:gd name="T63" fmla="*/ 52 h 144"/>
              <a:gd name="T64" fmla="*/ 70 w 176"/>
              <a:gd name="T65" fmla="*/ 90 h 144"/>
              <a:gd name="T66" fmla="*/ 28 w 176"/>
              <a:gd name="T67" fmla="*/ 140 h 144"/>
              <a:gd name="T68" fmla="*/ 144 w 176"/>
              <a:gd name="T69" fmla="*/ 144 h 144"/>
              <a:gd name="T70" fmla="*/ 120 w 176"/>
              <a:gd name="T71" fmla="*/ 109 h 144"/>
              <a:gd name="T72" fmla="*/ 58 w 176"/>
              <a:gd name="T73" fmla="*/ 117 h 144"/>
              <a:gd name="T74" fmla="*/ 78 w 176"/>
              <a:gd name="T75" fmla="*/ 90 h 144"/>
              <a:gd name="T76" fmla="*/ 69 w 176"/>
              <a:gd name="T77" fmla="*/ 65 h 144"/>
              <a:gd name="T78" fmla="*/ 68 w 176"/>
              <a:gd name="T79" fmla="*/ 48 h 144"/>
              <a:gd name="T80" fmla="*/ 79 w 176"/>
              <a:gd name="T81" fmla="*/ 12 h 144"/>
              <a:gd name="T82" fmla="*/ 93 w 176"/>
              <a:gd name="T83" fmla="*/ 8 h 144"/>
              <a:gd name="T84" fmla="*/ 108 w 176"/>
              <a:gd name="T85" fmla="*/ 22 h 144"/>
              <a:gd name="T86" fmla="*/ 107 w 176"/>
              <a:gd name="T87" fmla="*/ 54 h 144"/>
              <a:gd name="T88" fmla="*/ 106 w 176"/>
              <a:gd name="T89" fmla="*/ 66 h 144"/>
              <a:gd name="T90" fmla="*/ 118 w 176"/>
              <a:gd name="T91" fmla="*/ 117 h 144"/>
              <a:gd name="T92" fmla="*/ 140 w 176"/>
              <a:gd name="T93" fmla="*/ 136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76" h="144">
                <a:moveTo>
                  <a:pt x="19" y="108"/>
                </a:moveTo>
                <a:cubicBezTo>
                  <a:pt x="25" y="106"/>
                  <a:pt x="34" y="100"/>
                  <a:pt x="34" y="86"/>
                </a:cubicBezTo>
                <a:cubicBezTo>
                  <a:pt x="34" y="74"/>
                  <a:pt x="30" y="69"/>
                  <a:pt x="28" y="66"/>
                </a:cubicBezTo>
                <a:cubicBezTo>
                  <a:pt x="28" y="65"/>
                  <a:pt x="28" y="65"/>
                  <a:pt x="28" y="65"/>
                </a:cubicBezTo>
                <a:cubicBezTo>
                  <a:pt x="27" y="65"/>
                  <a:pt x="27" y="65"/>
                  <a:pt x="27" y="65"/>
                </a:cubicBezTo>
                <a:cubicBezTo>
                  <a:pt x="27" y="65"/>
                  <a:pt x="27" y="63"/>
                  <a:pt x="28" y="58"/>
                </a:cubicBezTo>
                <a:cubicBezTo>
                  <a:pt x="28" y="56"/>
                  <a:pt x="28" y="54"/>
                  <a:pt x="27" y="53"/>
                </a:cubicBezTo>
                <a:cubicBezTo>
                  <a:pt x="26" y="49"/>
                  <a:pt x="23" y="43"/>
                  <a:pt x="25" y="38"/>
                </a:cubicBezTo>
                <a:cubicBezTo>
                  <a:pt x="28" y="29"/>
                  <a:pt x="30" y="28"/>
                  <a:pt x="34" y="27"/>
                </a:cubicBezTo>
                <a:cubicBezTo>
                  <a:pt x="34" y="27"/>
                  <a:pt x="34" y="26"/>
                  <a:pt x="35" y="26"/>
                </a:cubicBezTo>
                <a:cubicBezTo>
                  <a:pt x="36" y="25"/>
                  <a:pt x="40" y="24"/>
                  <a:pt x="44" y="24"/>
                </a:cubicBezTo>
                <a:cubicBezTo>
                  <a:pt x="46" y="24"/>
                  <a:pt x="48" y="24"/>
                  <a:pt x="49" y="25"/>
                </a:cubicBezTo>
                <a:cubicBezTo>
                  <a:pt x="49" y="24"/>
                  <a:pt x="50" y="22"/>
                  <a:pt x="50" y="21"/>
                </a:cubicBezTo>
                <a:cubicBezTo>
                  <a:pt x="51" y="20"/>
                  <a:pt x="51" y="19"/>
                  <a:pt x="52" y="18"/>
                </a:cubicBezTo>
                <a:cubicBezTo>
                  <a:pt x="49" y="16"/>
                  <a:pt x="47" y="16"/>
                  <a:pt x="44" y="16"/>
                </a:cubicBezTo>
                <a:cubicBezTo>
                  <a:pt x="38" y="16"/>
                  <a:pt x="33" y="18"/>
                  <a:pt x="30" y="19"/>
                </a:cubicBezTo>
                <a:cubicBezTo>
                  <a:pt x="24" y="22"/>
                  <a:pt x="21" y="25"/>
                  <a:pt x="17" y="35"/>
                </a:cubicBezTo>
                <a:cubicBezTo>
                  <a:pt x="14" y="43"/>
                  <a:pt x="18" y="52"/>
                  <a:pt x="20" y="56"/>
                </a:cubicBezTo>
                <a:cubicBezTo>
                  <a:pt x="18" y="66"/>
                  <a:pt x="21" y="70"/>
                  <a:pt x="21" y="70"/>
                </a:cubicBezTo>
                <a:cubicBezTo>
                  <a:pt x="23" y="73"/>
                  <a:pt x="26" y="76"/>
                  <a:pt x="26" y="86"/>
                </a:cubicBezTo>
                <a:cubicBezTo>
                  <a:pt x="26" y="98"/>
                  <a:pt x="17" y="100"/>
                  <a:pt x="17" y="100"/>
                </a:cubicBezTo>
                <a:cubicBezTo>
                  <a:pt x="10" y="103"/>
                  <a:pt x="0" y="108"/>
                  <a:pt x="0" y="124"/>
                </a:cubicBezTo>
                <a:cubicBezTo>
                  <a:pt x="0" y="124"/>
                  <a:pt x="0" y="128"/>
                  <a:pt x="4" y="128"/>
                </a:cubicBezTo>
                <a:cubicBezTo>
                  <a:pt x="22" y="128"/>
                  <a:pt x="22" y="128"/>
                  <a:pt x="22" y="128"/>
                </a:cubicBezTo>
                <a:cubicBezTo>
                  <a:pt x="23" y="125"/>
                  <a:pt x="24" y="122"/>
                  <a:pt x="26" y="120"/>
                </a:cubicBezTo>
                <a:cubicBezTo>
                  <a:pt x="8" y="120"/>
                  <a:pt x="8" y="120"/>
                  <a:pt x="8" y="120"/>
                </a:cubicBezTo>
                <a:cubicBezTo>
                  <a:pt x="9" y="112"/>
                  <a:pt x="14" y="110"/>
                  <a:pt x="19" y="108"/>
                </a:cubicBezTo>
                <a:moveTo>
                  <a:pt x="159" y="100"/>
                </a:moveTo>
                <a:cubicBezTo>
                  <a:pt x="159" y="100"/>
                  <a:pt x="150" y="98"/>
                  <a:pt x="150" y="86"/>
                </a:cubicBezTo>
                <a:cubicBezTo>
                  <a:pt x="150" y="76"/>
                  <a:pt x="153" y="73"/>
                  <a:pt x="155" y="70"/>
                </a:cubicBezTo>
                <a:cubicBezTo>
                  <a:pt x="155" y="70"/>
                  <a:pt x="158" y="66"/>
                  <a:pt x="156" y="56"/>
                </a:cubicBezTo>
                <a:cubicBezTo>
                  <a:pt x="158" y="52"/>
                  <a:pt x="162" y="43"/>
                  <a:pt x="159" y="35"/>
                </a:cubicBezTo>
                <a:cubicBezTo>
                  <a:pt x="155" y="25"/>
                  <a:pt x="152" y="22"/>
                  <a:pt x="146" y="19"/>
                </a:cubicBezTo>
                <a:cubicBezTo>
                  <a:pt x="143" y="18"/>
                  <a:pt x="138" y="16"/>
                  <a:pt x="132" y="16"/>
                </a:cubicBezTo>
                <a:cubicBezTo>
                  <a:pt x="129" y="16"/>
                  <a:pt x="127" y="16"/>
                  <a:pt x="124" y="18"/>
                </a:cubicBezTo>
                <a:cubicBezTo>
                  <a:pt x="125" y="20"/>
                  <a:pt x="126" y="23"/>
                  <a:pt x="126" y="25"/>
                </a:cubicBezTo>
                <a:cubicBezTo>
                  <a:pt x="127" y="25"/>
                  <a:pt x="127" y="25"/>
                  <a:pt x="127" y="25"/>
                </a:cubicBezTo>
                <a:cubicBezTo>
                  <a:pt x="128" y="24"/>
                  <a:pt x="130" y="24"/>
                  <a:pt x="132" y="24"/>
                </a:cubicBezTo>
                <a:cubicBezTo>
                  <a:pt x="136" y="24"/>
                  <a:pt x="140" y="25"/>
                  <a:pt x="141" y="26"/>
                </a:cubicBezTo>
                <a:cubicBezTo>
                  <a:pt x="142" y="26"/>
                  <a:pt x="142" y="27"/>
                  <a:pt x="142" y="27"/>
                </a:cubicBezTo>
                <a:cubicBezTo>
                  <a:pt x="146" y="28"/>
                  <a:pt x="148" y="29"/>
                  <a:pt x="151" y="38"/>
                </a:cubicBezTo>
                <a:cubicBezTo>
                  <a:pt x="153" y="43"/>
                  <a:pt x="150" y="49"/>
                  <a:pt x="149" y="53"/>
                </a:cubicBezTo>
                <a:cubicBezTo>
                  <a:pt x="148" y="54"/>
                  <a:pt x="148" y="56"/>
                  <a:pt x="148" y="58"/>
                </a:cubicBezTo>
                <a:cubicBezTo>
                  <a:pt x="149" y="63"/>
                  <a:pt x="149" y="65"/>
                  <a:pt x="149" y="65"/>
                </a:cubicBezTo>
                <a:cubicBezTo>
                  <a:pt x="149" y="65"/>
                  <a:pt x="149" y="65"/>
                  <a:pt x="148" y="65"/>
                </a:cubicBezTo>
                <a:cubicBezTo>
                  <a:pt x="148" y="66"/>
                  <a:pt x="148" y="66"/>
                  <a:pt x="148" y="66"/>
                </a:cubicBezTo>
                <a:cubicBezTo>
                  <a:pt x="146" y="69"/>
                  <a:pt x="142" y="74"/>
                  <a:pt x="142" y="86"/>
                </a:cubicBezTo>
                <a:cubicBezTo>
                  <a:pt x="142" y="100"/>
                  <a:pt x="151" y="106"/>
                  <a:pt x="157" y="108"/>
                </a:cubicBezTo>
                <a:cubicBezTo>
                  <a:pt x="162" y="110"/>
                  <a:pt x="167" y="112"/>
                  <a:pt x="168" y="120"/>
                </a:cubicBezTo>
                <a:cubicBezTo>
                  <a:pt x="150" y="120"/>
                  <a:pt x="150" y="120"/>
                  <a:pt x="150" y="120"/>
                </a:cubicBezTo>
                <a:cubicBezTo>
                  <a:pt x="152" y="122"/>
                  <a:pt x="153" y="125"/>
                  <a:pt x="154" y="128"/>
                </a:cubicBezTo>
                <a:cubicBezTo>
                  <a:pt x="172" y="128"/>
                  <a:pt x="172" y="128"/>
                  <a:pt x="172" y="128"/>
                </a:cubicBezTo>
                <a:cubicBezTo>
                  <a:pt x="176" y="128"/>
                  <a:pt x="176" y="124"/>
                  <a:pt x="176" y="124"/>
                </a:cubicBezTo>
                <a:cubicBezTo>
                  <a:pt x="176" y="108"/>
                  <a:pt x="166" y="103"/>
                  <a:pt x="159" y="100"/>
                </a:cubicBezTo>
                <a:moveTo>
                  <a:pt x="120" y="109"/>
                </a:moveTo>
                <a:cubicBezTo>
                  <a:pt x="120" y="109"/>
                  <a:pt x="106" y="105"/>
                  <a:pt x="106" y="90"/>
                </a:cubicBezTo>
                <a:cubicBezTo>
                  <a:pt x="106" y="77"/>
                  <a:pt x="111" y="73"/>
                  <a:pt x="114" y="69"/>
                </a:cubicBezTo>
                <a:cubicBezTo>
                  <a:pt x="114" y="69"/>
                  <a:pt x="118" y="65"/>
                  <a:pt x="115" y="52"/>
                </a:cubicBezTo>
                <a:cubicBezTo>
                  <a:pt x="120" y="45"/>
                  <a:pt x="122" y="33"/>
                  <a:pt x="116" y="19"/>
                </a:cubicBezTo>
                <a:cubicBezTo>
                  <a:pt x="112" y="10"/>
                  <a:pt x="109" y="5"/>
                  <a:pt x="104" y="3"/>
                </a:cubicBezTo>
                <a:cubicBezTo>
                  <a:pt x="101" y="1"/>
                  <a:pt x="97" y="0"/>
                  <a:pt x="93" y="0"/>
                </a:cubicBezTo>
                <a:cubicBezTo>
                  <a:pt x="86" y="0"/>
                  <a:pt x="79" y="3"/>
                  <a:pt x="76" y="4"/>
                </a:cubicBezTo>
                <a:cubicBezTo>
                  <a:pt x="68" y="8"/>
                  <a:pt x="63" y="11"/>
                  <a:pt x="58" y="24"/>
                </a:cubicBezTo>
                <a:cubicBezTo>
                  <a:pt x="53" y="34"/>
                  <a:pt x="58" y="46"/>
                  <a:pt x="61" y="52"/>
                </a:cubicBezTo>
                <a:cubicBezTo>
                  <a:pt x="58" y="65"/>
                  <a:pt x="62" y="69"/>
                  <a:pt x="62" y="69"/>
                </a:cubicBezTo>
                <a:cubicBezTo>
                  <a:pt x="65" y="73"/>
                  <a:pt x="70" y="77"/>
                  <a:pt x="70" y="90"/>
                </a:cubicBezTo>
                <a:cubicBezTo>
                  <a:pt x="70" y="105"/>
                  <a:pt x="56" y="109"/>
                  <a:pt x="56" y="109"/>
                </a:cubicBezTo>
                <a:cubicBezTo>
                  <a:pt x="47" y="112"/>
                  <a:pt x="28" y="118"/>
                  <a:pt x="28" y="140"/>
                </a:cubicBezTo>
                <a:cubicBezTo>
                  <a:pt x="28" y="140"/>
                  <a:pt x="28" y="144"/>
                  <a:pt x="32" y="144"/>
                </a:cubicBezTo>
                <a:cubicBezTo>
                  <a:pt x="144" y="144"/>
                  <a:pt x="144" y="144"/>
                  <a:pt x="144" y="144"/>
                </a:cubicBezTo>
                <a:cubicBezTo>
                  <a:pt x="148" y="144"/>
                  <a:pt x="148" y="140"/>
                  <a:pt x="148" y="140"/>
                </a:cubicBezTo>
                <a:cubicBezTo>
                  <a:pt x="148" y="118"/>
                  <a:pt x="129" y="112"/>
                  <a:pt x="120" y="109"/>
                </a:cubicBezTo>
                <a:moveTo>
                  <a:pt x="36" y="136"/>
                </a:moveTo>
                <a:cubicBezTo>
                  <a:pt x="38" y="125"/>
                  <a:pt x="48" y="120"/>
                  <a:pt x="58" y="117"/>
                </a:cubicBezTo>
                <a:cubicBezTo>
                  <a:pt x="58" y="117"/>
                  <a:pt x="58" y="117"/>
                  <a:pt x="58" y="117"/>
                </a:cubicBezTo>
                <a:cubicBezTo>
                  <a:pt x="66" y="115"/>
                  <a:pt x="78" y="107"/>
                  <a:pt x="78" y="90"/>
                </a:cubicBezTo>
                <a:cubicBezTo>
                  <a:pt x="78" y="76"/>
                  <a:pt x="73" y="70"/>
                  <a:pt x="70" y="66"/>
                </a:cubicBezTo>
                <a:cubicBezTo>
                  <a:pt x="69" y="65"/>
                  <a:pt x="68" y="64"/>
                  <a:pt x="69" y="65"/>
                </a:cubicBezTo>
                <a:cubicBezTo>
                  <a:pt x="68" y="64"/>
                  <a:pt x="67" y="61"/>
                  <a:pt x="69" y="54"/>
                </a:cubicBezTo>
                <a:cubicBezTo>
                  <a:pt x="70" y="50"/>
                  <a:pt x="68" y="48"/>
                  <a:pt x="68" y="48"/>
                </a:cubicBezTo>
                <a:cubicBezTo>
                  <a:pt x="66" y="43"/>
                  <a:pt x="62" y="34"/>
                  <a:pt x="65" y="27"/>
                </a:cubicBezTo>
                <a:cubicBezTo>
                  <a:pt x="69" y="17"/>
                  <a:pt x="73" y="15"/>
                  <a:pt x="79" y="12"/>
                </a:cubicBezTo>
                <a:cubicBezTo>
                  <a:pt x="80" y="11"/>
                  <a:pt x="80" y="11"/>
                  <a:pt x="80" y="11"/>
                </a:cubicBezTo>
                <a:cubicBezTo>
                  <a:pt x="82" y="10"/>
                  <a:pt x="87" y="8"/>
                  <a:pt x="93" y="8"/>
                </a:cubicBezTo>
                <a:cubicBezTo>
                  <a:pt x="96" y="8"/>
                  <a:pt x="98" y="9"/>
                  <a:pt x="100" y="10"/>
                </a:cubicBezTo>
                <a:cubicBezTo>
                  <a:pt x="103" y="11"/>
                  <a:pt x="105" y="14"/>
                  <a:pt x="108" y="22"/>
                </a:cubicBezTo>
                <a:cubicBezTo>
                  <a:pt x="115" y="36"/>
                  <a:pt x="111" y="45"/>
                  <a:pt x="109" y="47"/>
                </a:cubicBezTo>
                <a:cubicBezTo>
                  <a:pt x="107" y="49"/>
                  <a:pt x="107" y="52"/>
                  <a:pt x="107" y="54"/>
                </a:cubicBezTo>
                <a:cubicBezTo>
                  <a:pt x="109" y="61"/>
                  <a:pt x="108" y="64"/>
                  <a:pt x="108" y="64"/>
                </a:cubicBezTo>
                <a:cubicBezTo>
                  <a:pt x="108" y="64"/>
                  <a:pt x="107" y="65"/>
                  <a:pt x="106" y="66"/>
                </a:cubicBezTo>
                <a:cubicBezTo>
                  <a:pt x="103" y="70"/>
                  <a:pt x="98" y="76"/>
                  <a:pt x="98" y="90"/>
                </a:cubicBezTo>
                <a:cubicBezTo>
                  <a:pt x="98" y="107"/>
                  <a:pt x="110" y="115"/>
                  <a:pt x="118" y="117"/>
                </a:cubicBezTo>
                <a:cubicBezTo>
                  <a:pt x="118" y="117"/>
                  <a:pt x="118" y="117"/>
                  <a:pt x="118" y="117"/>
                </a:cubicBezTo>
                <a:cubicBezTo>
                  <a:pt x="128" y="120"/>
                  <a:pt x="138" y="125"/>
                  <a:pt x="140" y="136"/>
                </a:cubicBezTo>
                <a:lnTo>
                  <a:pt x="36" y="136"/>
                </a:lnTo>
                <a:close/>
              </a:path>
            </a:pathLst>
          </a:custGeom>
          <a:solidFill>
            <a:schemeClr val="accent3"/>
          </a:solidFill>
          <a:ln>
            <a:noFill/>
          </a:ln>
        </p:spPr>
        <p:txBody>
          <a:bodyPr vert="horz" wrap="square" lIns="96435" tIns="48218" rIns="96435" bIns="48218" numCol="1" anchor="t" anchorCtr="0" compatLnSpc="1"/>
          <a:lstStyle/>
          <a:p>
            <a:endParaRPr lang="en-US">
              <a:latin typeface="+mn-lt"/>
              <a:ea typeface="+mn-ea"/>
              <a:cs typeface="+mn-ea"/>
              <a:sym typeface="+mn-lt"/>
            </a:endParaRPr>
          </a:p>
        </p:txBody>
      </p:sp>
      <p:sp>
        <p:nvSpPr>
          <p:cNvPr id="115" name="Freeform 212"/>
          <p:cNvSpPr/>
          <p:nvPr/>
        </p:nvSpPr>
        <p:spPr bwMode="auto">
          <a:xfrm>
            <a:off x="7319146" y="2636386"/>
            <a:ext cx="524148" cy="223793"/>
          </a:xfrm>
          <a:custGeom>
            <a:avLst/>
            <a:gdLst>
              <a:gd name="T0" fmla="*/ 132 w 178"/>
              <a:gd name="T1" fmla="*/ 76 h 76"/>
              <a:gd name="T2" fmla="*/ 0 w 178"/>
              <a:gd name="T3" fmla="*/ 76 h 76"/>
              <a:gd name="T4" fmla="*/ 0 w 178"/>
              <a:gd name="T5" fmla="*/ 0 h 76"/>
              <a:gd name="T6" fmla="*/ 132 w 178"/>
              <a:gd name="T7" fmla="*/ 0 h 76"/>
              <a:gd name="T8" fmla="*/ 178 w 178"/>
              <a:gd name="T9" fmla="*/ 38 h 76"/>
              <a:gd name="T10" fmla="*/ 132 w 178"/>
              <a:gd name="T11" fmla="*/ 76 h 76"/>
            </a:gdLst>
            <a:ahLst/>
            <a:cxnLst>
              <a:cxn ang="0">
                <a:pos x="T0" y="T1"/>
              </a:cxn>
              <a:cxn ang="0">
                <a:pos x="T2" y="T3"/>
              </a:cxn>
              <a:cxn ang="0">
                <a:pos x="T4" y="T5"/>
              </a:cxn>
              <a:cxn ang="0">
                <a:pos x="T6" y="T7"/>
              </a:cxn>
              <a:cxn ang="0">
                <a:pos x="T8" y="T9"/>
              </a:cxn>
              <a:cxn ang="0">
                <a:pos x="T10" y="T11"/>
              </a:cxn>
            </a:cxnLst>
            <a:rect l="0" t="0" r="r" b="b"/>
            <a:pathLst>
              <a:path w="178" h="76">
                <a:moveTo>
                  <a:pt x="132" y="76"/>
                </a:moveTo>
                <a:lnTo>
                  <a:pt x="0" y="76"/>
                </a:lnTo>
                <a:lnTo>
                  <a:pt x="0" y="0"/>
                </a:lnTo>
                <a:lnTo>
                  <a:pt x="132" y="0"/>
                </a:lnTo>
                <a:lnTo>
                  <a:pt x="178" y="38"/>
                </a:lnTo>
                <a:lnTo>
                  <a:pt x="132" y="76"/>
                </a:lnTo>
                <a:close/>
              </a:path>
            </a:pathLst>
          </a:custGeom>
          <a:solidFill>
            <a:schemeClr val="accent1"/>
          </a:solidFill>
          <a:ln>
            <a:noFill/>
          </a:ln>
        </p:spPr>
        <p:txBody>
          <a:bodyPr vert="horz" wrap="square" lIns="96435" tIns="48218" rIns="96435" bIns="48218" numCol="1" anchor="t" anchorCtr="0" compatLnSpc="1"/>
          <a:lstStyle/>
          <a:p>
            <a:endParaRPr lang="en-US">
              <a:latin typeface="+mn-lt"/>
              <a:ea typeface="+mn-ea"/>
              <a:cs typeface="+mn-ea"/>
              <a:sym typeface="+mn-lt"/>
            </a:endParaRPr>
          </a:p>
        </p:txBody>
      </p:sp>
      <p:sp>
        <p:nvSpPr>
          <p:cNvPr id="110" name="Rectangle 109"/>
          <p:cNvSpPr/>
          <p:nvPr/>
        </p:nvSpPr>
        <p:spPr>
          <a:xfrm>
            <a:off x="7581219" y="2371055"/>
            <a:ext cx="3989613" cy="944169"/>
          </a:xfrm>
          <a:prstGeom prst="rect">
            <a:avLst/>
          </a:prstGeom>
        </p:spPr>
        <p:txBody>
          <a:bodyPr wrap="square">
            <a:spAutoFit/>
          </a:bodyPr>
          <a:lstStyle/>
          <a:p>
            <a:pPr lvl="1" algn="just"/>
            <a:r>
              <a:rPr lang="en-US" sz="1107" dirty="0">
                <a:solidFill>
                  <a:schemeClr val="bg1">
                    <a:lumMod val="65000"/>
                  </a:schemeClr>
                </a:solidFill>
                <a:latin typeface="+mn-lt"/>
                <a:ea typeface="+mn-ea"/>
                <a:cs typeface="+mn-ea"/>
                <a:sym typeface="+mn-lt"/>
              </a:rPr>
              <a:t>There are many variations of passages of </a:t>
            </a:r>
            <a:r>
              <a:rPr lang="en-US" sz="1107" dirty="0" err="1">
                <a:solidFill>
                  <a:schemeClr val="bg1">
                    <a:lumMod val="65000"/>
                  </a:schemeClr>
                </a:solidFill>
                <a:latin typeface="+mn-lt"/>
                <a:ea typeface="+mn-ea"/>
                <a:cs typeface="+mn-ea"/>
                <a:sym typeface="+mn-lt"/>
              </a:rPr>
              <a:t>Lorem</a:t>
            </a:r>
            <a:r>
              <a:rPr lang="en-US" sz="1107" dirty="0">
                <a:solidFill>
                  <a:schemeClr val="bg1">
                    <a:lumMod val="65000"/>
                  </a:schemeClr>
                </a:solidFill>
                <a:latin typeface="+mn-lt"/>
                <a:ea typeface="+mn-ea"/>
                <a:cs typeface="+mn-ea"/>
                <a:sym typeface="+mn-lt"/>
              </a:rPr>
              <a:t> </a:t>
            </a:r>
            <a:r>
              <a:rPr lang="en-US" sz="1107" dirty="0" err="1">
                <a:solidFill>
                  <a:schemeClr val="bg1">
                    <a:lumMod val="65000"/>
                  </a:schemeClr>
                </a:solidFill>
                <a:latin typeface="+mn-lt"/>
                <a:ea typeface="+mn-ea"/>
                <a:cs typeface="+mn-ea"/>
                <a:sym typeface="+mn-lt"/>
              </a:rPr>
              <a:t>Ipsum</a:t>
            </a:r>
            <a:r>
              <a:rPr lang="en-US" sz="1107" dirty="0">
                <a:solidFill>
                  <a:schemeClr val="bg1">
                    <a:lumMod val="65000"/>
                  </a:schemeClr>
                </a:solidFill>
                <a:latin typeface="+mn-lt"/>
                <a:ea typeface="+mn-ea"/>
                <a:cs typeface="+mn-ea"/>
                <a:sym typeface="+mn-lt"/>
              </a:rPr>
              <a:t> available, but the majority have suffered alteration in some form, by injected humor, or randomized words which don't look even slightly believable. </a:t>
            </a:r>
          </a:p>
        </p:txBody>
      </p:sp>
      <p:sp>
        <p:nvSpPr>
          <p:cNvPr id="123" name="Freeform 212"/>
          <p:cNvSpPr/>
          <p:nvPr/>
        </p:nvSpPr>
        <p:spPr bwMode="auto">
          <a:xfrm>
            <a:off x="7319146" y="3566046"/>
            <a:ext cx="524148" cy="223793"/>
          </a:xfrm>
          <a:custGeom>
            <a:avLst/>
            <a:gdLst>
              <a:gd name="T0" fmla="*/ 132 w 178"/>
              <a:gd name="T1" fmla="*/ 76 h 76"/>
              <a:gd name="T2" fmla="*/ 0 w 178"/>
              <a:gd name="T3" fmla="*/ 76 h 76"/>
              <a:gd name="T4" fmla="*/ 0 w 178"/>
              <a:gd name="T5" fmla="*/ 0 h 76"/>
              <a:gd name="T6" fmla="*/ 132 w 178"/>
              <a:gd name="T7" fmla="*/ 0 h 76"/>
              <a:gd name="T8" fmla="*/ 178 w 178"/>
              <a:gd name="T9" fmla="*/ 38 h 76"/>
              <a:gd name="T10" fmla="*/ 132 w 178"/>
              <a:gd name="T11" fmla="*/ 76 h 76"/>
            </a:gdLst>
            <a:ahLst/>
            <a:cxnLst>
              <a:cxn ang="0">
                <a:pos x="T0" y="T1"/>
              </a:cxn>
              <a:cxn ang="0">
                <a:pos x="T2" y="T3"/>
              </a:cxn>
              <a:cxn ang="0">
                <a:pos x="T4" y="T5"/>
              </a:cxn>
              <a:cxn ang="0">
                <a:pos x="T6" y="T7"/>
              </a:cxn>
              <a:cxn ang="0">
                <a:pos x="T8" y="T9"/>
              </a:cxn>
              <a:cxn ang="0">
                <a:pos x="T10" y="T11"/>
              </a:cxn>
            </a:cxnLst>
            <a:rect l="0" t="0" r="r" b="b"/>
            <a:pathLst>
              <a:path w="178" h="76">
                <a:moveTo>
                  <a:pt x="132" y="76"/>
                </a:moveTo>
                <a:lnTo>
                  <a:pt x="0" y="76"/>
                </a:lnTo>
                <a:lnTo>
                  <a:pt x="0" y="0"/>
                </a:lnTo>
                <a:lnTo>
                  <a:pt x="132" y="0"/>
                </a:lnTo>
                <a:lnTo>
                  <a:pt x="178" y="38"/>
                </a:lnTo>
                <a:lnTo>
                  <a:pt x="132" y="76"/>
                </a:lnTo>
                <a:close/>
              </a:path>
            </a:pathLst>
          </a:custGeom>
          <a:solidFill>
            <a:schemeClr val="accent2"/>
          </a:solidFill>
          <a:ln>
            <a:noFill/>
          </a:ln>
        </p:spPr>
        <p:txBody>
          <a:bodyPr vert="horz" wrap="square" lIns="96435" tIns="48218" rIns="96435" bIns="48218" numCol="1" anchor="t" anchorCtr="0" compatLnSpc="1"/>
          <a:lstStyle/>
          <a:p>
            <a:endParaRPr lang="en-US">
              <a:latin typeface="+mn-lt"/>
              <a:ea typeface="+mn-ea"/>
              <a:cs typeface="+mn-ea"/>
              <a:sym typeface="+mn-lt"/>
            </a:endParaRPr>
          </a:p>
        </p:txBody>
      </p:sp>
      <p:sp>
        <p:nvSpPr>
          <p:cNvPr id="124" name="Rectangle 123"/>
          <p:cNvSpPr/>
          <p:nvPr/>
        </p:nvSpPr>
        <p:spPr>
          <a:xfrm>
            <a:off x="7581219" y="3300715"/>
            <a:ext cx="3989613" cy="944169"/>
          </a:xfrm>
          <a:prstGeom prst="rect">
            <a:avLst/>
          </a:prstGeom>
        </p:spPr>
        <p:txBody>
          <a:bodyPr wrap="square">
            <a:spAutoFit/>
          </a:bodyPr>
          <a:lstStyle/>
          <a:p>
            <a:pPr lvl="1" algn="just"/>
            <a:r>
              <a:rPr lang="en-US" sz="1107" dirty="0">
                <a:solidFill>
                  <a:schemeClr val="bg1">
                    <a:lumMod val="65000"/>
                  </a:schemeClr>
                </a:solidFill>
                <a:latin typeface="+mn-lt"/>
                <a:ea typeface="+mn-ea"/>
                <a:cs typeface="+mn-ea"/>
                <a:sym typeface="+mn-lt"/>
              </a:rPr>
              <a:t>There are many variations of passages of </a:t>
            </a:r>
            <a:r>
              <a:rPr lang="en-US" sz="1107" dirty="0" err="1">
                <a:solidFill>
                  <a:schemeClr val="bg1">
                    <a:lumMod val="65000"/>
                  </a:schemeClr>
                </a:solidFill>
                <a:latin typeface="+mn-lt"/>
                <a:ea typeface="+mn-ea"/>
                <a:cs typeface="+mn-ea"/>
                <a:sym typeface="+mn-lt"/>
              </a:rPr>
              <a:t>Lorem</a:t>
            </a:r>
            <a:r>
              <a:rPr lang="en-US" sz="1107" dirty="0">
                <a:solidFill>
                  <a:schemeClr val="bg1">
                    <a:lumMod val="65000"/>
                  </a:schemeClr>
                </a:solidFill>
                <a:latin typeface="+mn-lt"/>
                <a:ea typeface="+mn-ea"/>
                <a:cs typeface="+mn-ea"/>
                <a:sym typeface="+mn-lt"/>
              </a:rPr>
              <a:t> </a:t>
            </a:r>
            <a:r>
              <a:rPr lang="en-US" sz="1107" dirty="0" err="1">
                <a:solidFill>
                  <a:schemeClr val="bg1">
                    <a:lumMod val="65000"/>
                  </a:schemeClr>
                </a:solidFill>
                <a:latin typeface="+mn-lt"/>
                <a:ea typeface="+mn-ea"/>
                <a:cs typeface="+mn-ea"/>
                <a:sym typeface="+mn-lt"/>
              </a:rPr>
              <a:t>Ipsum</a:t>
            </a:r>
            <a:r>
              <a:rPr lang="en-US" sz="1107" dirty="0">
                <a:solidFill>
                  <a:schemeClr val="bg1">
                    <a:lumMod val="65000"/>
                  </a:schemeClr>
                </a:solidFill>
                <a:latin typeface="+mn-lt"/>
                <a:ea typeface="+mn-ea"/>
                <a:cs typeface="+mn-ea"/>
                <a:sym typeface="+mn-lt"/>
              </a:rPr>
              <a:t> available, but the majority have suffered alteration in some form, by injected humor, or randomized words which don't look even slightly believable. </a:t>
            </a:r>
          </a:p>
        </p:txBody>
      </p:sp>
      <p:sp>
        <p:nvSpPr>
          <p:cNvPr id="126" name="Freeform 212"/>
          <p:cNvSpPr/>
          <p:nvPr/>
        </p:nvSpPr>
        <p:spPr bwMode="auto">
          <a:xfrm>
            <a:off x="7319146" y="4495708"/>
            <a:ext cx="524148" cy="223793"/>
          </a:xfrm>
          <a:custGeom>
            <a:avLst/>
            <a:gdLst>
              <a:gd name="T0" fmla="*/ 132 w 178"/>
              <a:gd name="T1" fmla="*/ 76 h 76"/>
              <a:gd name="T2" fmla="*/ 0 w 178"/>
              <a:gd name="T3" fmla="*/ 76 h 76"/>
              <a:gd name="T4" fmla="*/ 0 w 178"/>
              <a:gd name="T5" fmla="*/ 0 h 76"/>
              <a:gd name="T6" fmla="*/ 132 w 178"/>
              <a:gd name="T7" fmla="*/ 0 h 76"/>
              <a:gd name="T8" fmla="*/ 178 w 178"/>
              <a:gd name="T9" fmla="*/ 38 h 76"/>
              <a:gd name="T10" fmla="*/ 132 w 178"/>
              <a:gd name="T11" fmla="*/ 76 h 76"/>
            </a:gdLst>
            <a:ahLst/>
            <a:cxnLst>
              <a:cxn ang="0">
                <a:pos x="T0" y="T1"/>
              </a:cxn>
              <a:cxn ang="0">
                <a:pos x="T2" y="T3"/>
              </a:cxn>
              <a:cxn ang="0">
                <a:pos x="T4" y="T5"/>
              </a:cxn>
              <a:cxn ang="0">
                <a:pos x="T6" y="T7"/>
              </a:cxn>
              <a:cxn ang="0">
                <a:pos x="T8" y="T9"/>
              </a:cxn>
              <a:cxn ang="0">
                <a:pos x="T10" y="T11"/>
              </a:cxn>
            </a:cxnLst>
            <a:rect l="0" t="0" r="r" b="b"/>
            <a:pathLst>
              <a:path w="178" h="76">
                <a:moveTo>
                  <a:pt x="132" y="76"/>
                </a:moveTo>
                <a:lnTo>
                  <a:pt x="0" y="76"/>
                </a:lnTo>
                <a:lnTo>
                  <a:pt x="0" y="0"/>
                </a:lnTo>
                <a:lnTo>
                  <a:pt x="132" y="0"/>
                </a:lnTo>
                <a:lnTo>
                  <a:pt x="178" y="38"/>
                </a:lnTo>
                <a:lnTo>
                  <a:pt x="132" y="76"/>
                </a:lnTo>
                <a:close/>
              </a:path>
            </a:pathLst>
          </a:custGeom>
          <a:solidFill>
            <a:schemeClr val="accent3"/>
          </a:solidFill>
          <a:ln>
            <a:noFill/>
          </a:ln>
        </p:spPr>
        <p:txBody>
          <a:bodyPr vert="horz" wrap="square" lIns="96435" tIns="48218" rIns="96435" bIns="48218" numCol="1" anchor="t" anchorCtr="0" compatLnSpc="1"/>
          <a:lstStyle/>
          <a:p>
            <a:endParaRPr lang="en-US">
              <a:latin typeface="+mn-lt"/>
              <a:ea typeface="+mn-ea"/>
              <a:cs typeface="+mn-ea"/>
              <a:sym typeface="+mn-lt"/>
            </a:endParaRPr>
          </a:p>
        </p:txBody>
      </p:sp>
      <p:sp>
        <p:nvSpPr>
          <p:cNvPr id="127" name="Rectangle 126"/>
          <p:cNvSpPr/>
          <p:nvPr/>
        </p:nvSpPr>
        <p:spPr>
          <a:xfrm>
            <a:off x="7581219" y="4230377"/>
            <a:ext cx="3989613" cy="944169"/>
          </a:xfrm>
          <a:prstGeom prst="rect">
            <a:avLst/>
          </a:prstGeom>
        </p:spPr>
        <p:txBody>
          <a:bodyPr wrap="square">
            <a:spAutoFit/>
          </a:bodyPr>
          <a:lstStyle/>
          <a:p>
            <a:pPr lvl="1" algn="just"/>
            <a:r>
              <a:rPr lang="en-US" sz="1107" dirty="0">
                <a:solidFill>
                  <a:schemeClr val="bg1">
                    <a:lumMod val="65000"/>
                  </a:schemeClr>
                </a:solidFill>
                <a:latin typeface="+mn-lt"/>
                <a:ea typeface="+mn-ea"/>
                <a:cs typeface="+mn-ea"/>
                <a:sym typeface="+mn-lt"/>
              </a:rPr>
              <a:t>There are many variations of passages of </a:t>
            </a:r>
            <a:r>
              <a:rPr lang="en-US" sz="1107" dirty="0" err="1">
                <a:solidFill>
                  <a:schemeClr val="bg1">
                    <a:lumMod val="65000"/>
                  </a:schemeClr>
                </a:solidFill>
                <a:latin typeface="+mn-lt"/>
                <a:ea typeface="+mn-ea"/>
                <a:cs typeface="+mn-ea"/>
                <a:sym typeface="+mn-lt"/>
              </a:rPr>
              <a:t>Lorem</a:t>
            </a:r>
            <a:r>
              <a:rPr lang="en-US" sz="1107" dirty="0">
                <a:solidFill>
                  <a:schemeClr val="bg1">
                    <a:lumMod val="65000"/>
                  </a:schemeClr>
                </a:solidFill>
                <a:latin typeface="+mn-lt"/>
                <a:ea typeface="+mn-ea"/>
                <a:cs typeface="+mn-ea"/>
                <a:sym typeface="+mn-lt"/>
              </a:rPr>
              <a:t> </a:t>
            </a:r>
            <a:r>
              <a:rPr lang="en-US" sz="1107" dirty="0" err="1">
                <a:solidFill>
                  <a:schemeClr val="bg1">
                    <a:lumMod val="65000"/>
                  </a:schemeClr>
                </a:solidFill>
                <a:latin typeface="+mn-lt"/>
                <a:ea typeface="+mn-ea"/>
                <a:cs typeface="+mn-ea"/>
                <a:sym typeface="+mn-lt"/>
              </a:rPr>
              <a:t>Ipsum</a:t>
            </a:r>
            <a:r>
              <a:rPr lang="en-US" sz="1107" dirty="0">
                <a:solidFill>
                  <a:schemeClr val="bg1">
                    <a:lumMod val="65000"/>
                  </a:schemeClr>
                </a:solidFill>
                <a:latin typeface="+mn-lt"/>
                <a:ea typeface="+mn-ea"/>
                <a:cs typeface="+mn-ea"/>
                <a:sym typeface="+mn-lt"/>
              </a:rPr>
              <a:t> available, but the majority have suffered alteration in some form, by injected humor, or randomized words which don't look even slightly believable. </a:t>
            </a:r>
          </a:p>
        </p:txBody>
      </p:sp>
      <p:sp>
        <p:nvSpPr>
          <p:cNvPr id="129" name="Rectangle 128"/>
          <p:cNvSpPr/>
          <p:nvPr/>
        </p:nvSpPr>
        <p:spPr>
          <a:xfrm>
            <a:off x="1637721" y="4122747"/>
            <a:ext cx="1463318" cy="822661"/>
          </a:xfrm>
          <a:prstGeom prst="rect">
            <a:avLst/>
          </a:prstGeom>
        </p:spPr>
        <p:txBody>
          <a:bodyPr wrap="square">
            <a:spAutoFit/>
          </a:bodyPr>
          <a:lstStyle/>
          <a:p>
            <a:pPr algn="ctr"/>
            <a:r>
              <a:rPr lang="en-US" sz="949" dirty="0" err="1">
                <a:solidFill>
                  <a:schemeClr val="bg1"/>
                </a:solidFill>
                <a:latin typeface="+mn-lt"/>
                <a:ea typeface="+mn-ea"/>
                <a:cs typeface="+mn-ea"/>
                <a:sym typeface="+mn-lt"/>
              </a:rPr>
              <a:t>Lorem</a:t>
            </a:r>
            <a:r>
              <a:rPr lang="en-US" sz="949" dirty="0">
                <a:solidFill>
                  <a:schemeClr val="bg1"/>
                </a:solidFill>
                <a:latin typeface="+mn-lt"/>
                <a:ea typeface="+mn-ea"/>
                <a:cs typeface="+mn-ea"/>
                <a:sym typeface="+mn-lt"/>
              </a:rPr>
              <a:t> </a:t>
            </a:r>
            <a:r>
              <a:rPr lang="en-US" sz="949" dirty="0" err="1">
                <a:solidFill>
                  <a:schemeClr val="bg1"/>
                </a:solidFill>
                <a:latin typeface="+mn-lt"/>
                <a:ea typeface="+mn-ea"/>
                <a:cs typeface="+mn-ea"/>
                <a:sym typeface="+mn-lt"/>
              </a:rPr>
              <a:t>Ipsum</a:t>
            </a:r>
            <a:r>
              <a:rPr lang="en-US" sz="949" dirty="0">
                <a:solidFill>
                  <a:schemeClr val="bg1"/>
                </a:solidFill>
                <a:latin typeface="+mn-lt"/>
                <a:ea typeface="+mn-ea"/>
                <a:cs typeface="+mn-ea"/>
                <a:sym typeface="+mn-lt"/>
              </a:rPr>
              <a:t> has been the industry's standard dummy text ever since the 2011, when an unknown printer.</a:t>
            </a:r>
          </a:p>
        </p:txBody>
      </p:sp>
      <p:sp>
        <p:nvSpPr>
          <p:cNvPr id="130" name="Rectangle 129"/>
          <p:cNvSpPr/>
          <p:nvPr/>
        </p:nvSpPr>
        <p:spPr>
          <a:xfrm>
            <a:off x="4791960" y="4122747"/>
            <a:ext cx="1463318" cy="822661"/>
          </a:xfrm>
          <a:prstGeom prst="rect">
            <a:avLst/>
          </a:prstGeom>
        </p:spPr>
        <p:txBody>
          <a:bodyPr wrap="square">
            <a:spAutoFit/>
          </a:bodyPr>
          <a:lstStyle/>
          <a:p>
            <a:pPr algn="ctr"/>
            <a:r>
              <a:rPr lang="en-US" sz="949" dirty="0" err="1">
                <a:solidFill>
                  <a:schemeClr val="bg1"/>
                </a:solidFill>
                <a:latin typeface="+mn-lt"/>
                <a:ea typeface="+mn-ea"/>
                <a:cs typeface="+mn-ea"/>
                <a:sym typeface="+mn-lt"/>
              </a:rPr>
              <a:t>Lorem</a:t>
            </a:r>
            <a:r>
              <a:rPr lang="en-US" sz="949" dirty="0">
                <a:solidFill>
                  <a:schemeClr val="bg1"/>
                </a:solidFill>
                <a:latin typeface="+mn-lt"/>
                <a:ea typeface="+mn-ea"/>
                <a:cs typeface="+mn-ea"/>
                <a:sym typeface="+mn-lt"/>
              </a:rPr>
              <a:t> </a:t>
            </a:r>
            <a:r>
              <a:rPr lang="en-US" sz="949" dirty="0" err="1">
                <a:solidFill>
                  <a:schemeClr val="bg1"/>
                </a:solidFill>
                <a:latin typeface="+mn-lt"/>
                <a:ea typeface="+mn-ea"/>
                <a:cs typeface="+mn-ea"/>
                <a:sym typeface="+mn-lt"/>
              </a:rPr>
              <a:t>Ipsum</a:t>
            </a:r>
            <a:r>
              <a:rPr lang="en-US" sz="949" dirty="0">
                <a:solidFill>
                  <a:schemeClr val="bg1"/>
                </a:solidFill>
                <a:latin typeface="+mn-lt"/>
                <a:ea typeface="+mn-ea"/>
                <a:cs typeface="+mn-ea"/>
                <a:sym typeface="+mn-lt"/>
              </a:rPr>
              <a:t> has been the industry's standard dummy text ever since the 2011, when an unknown printer.</a:t>
            </a:r>
          </a:p>
        </p:txBody>
      </p:sp>
      <p:sp>
        <p:nvSpPr>
          <p:cNvPr id="132" name="Rectangle 131"/>
          <p:cNvSpPr/>
          <p:nvPr/>
        </p:nvSpPr>
        <p:spPr>
          <a:xfrm>
            <a:off x="3213434" y="2653141"/>
            <a:ext cx="1463318" cy="822661"/>
          </a:xfrm>
          <a:prstGeom prst="rect">
            <a:avLst/>
          </a:prstGeom>
        </p:spPr>
        <p:txBody>
          <a:bodyPr wrap="square">
            <a:spAutoFit/>
          </a:bodyPr>
          <a:lstStyle/>
          <a:p>
            <a:pPr algn="ctr"/>
            <a:r>
              <a:rPr lang="en-US" sz="949" dirty="0" err="1">
                <a:solidFill>
                  <a:schemeClr val="bg1"/>
                </a:solidFill>
                <a:latin typeface="+mn-lt"/>
                <a:ea typeface="+mn-ea"/>
                <a:cs typeface="+mn-ea"/>
                <a:sym typeface="+mn-lt"/>
              </a:rPr>
              <a:t>Lorem</a:t>
            </a:r>
            <a:r>
              <a:rPr lang="en-US" sz="949" dirty="0">
                <a:solidFill>
                  <a:schemeClr val="bg1"/>
                </a:solidFill>
                <a:latin typeface="+mn-lt"/>
                <a:ea typeface="+mn-ea"/>
                <a:cs typeface="+mn-ea"/>
                <a:sym typeface="+mn-lt"/>
              </a:rPr>
              <a:t> </a:t>
            </a:r>
            <a:r>
              <a:rPr lang="en-US" sz="949" dirty="0" err="1">
                <a:solidFill>
                  <a:schemeClr val="bg1"/>
                </a:solidFill>
                <a:latin typeface="+mn-lt"/>
                <a:ea typeface="+mn-ea"/>
                <a:cs typeface="+mn-ea"/>
                <a:sym typeface="+mn-lt"/>
              </a:rPr>
              <a:t>Ipsum</a:t>
            </a:r>
            <a:r>
              <a:rPr lang="en-US" sz="949" dirty="0">
                <a:solidFill>
                  <a:schemeClr val="bg1"/>
                </a:solidFill>
                <a:latin typeface="+mn-lt"/>
                <a:ea typeface="+mn-ea"/>
                <a:cs typeface="+mn-ea"/>
                <a:sym typeface="+mn-lt"/>
              </a:rPr>
              <a:t> has been the industry's standard dummy text ever since the 2011, when an unknown printer.</a:t>
            </a:r>
          </a:p>
        </p:txBody>
      </p:sp>
      <p:sp>
        <p:nvSpPr>
          <p:cNvPr id="18" name="文本框 17"/>
          <p:cNvSpPr txBox="1"/>
          <p:nvPr/>
        </p:nvSpPr>
        <p:spPr>
          <a:xfrm>
            <a:off x="976827" y="268261"/>
            <a:ext cx="3148419" cy="553870"/>
          </a:xfrm>
          <a:prstGeom prst="rect">
            <a:avLst/>
          </a:prstGeom>
          <a:noFill/>
        </p:spPr>
        <p:txBody>
          <a:bodyPr wrap="square" lIns="0" tIns="0" rIns="0" bIns="0" rtlCol="0">
            <a:spAutoFit/>
          </a:bodyPr>
          <a:lstStyle/>
          <a:p>
            <a:pPr defTabSz="964020"/>
            <a:r>
              <a:rPr lang="zh-CN" altLang="en-US" sz="3599" b="1" dirty="0">
                <a:solidFill>
                  <a:schemeClr val="tx1">
                    <a:lumMod val="75000"/>
                    <a:lumOff val="25000"/>
                  </a:schemeClr>
                </a:solidFill>
                <a:latin typeface="+mn-lt"/>
                <a:ea typeface="+mn-ea"/>
                <a:cs typeface="+mn-ea"/>
                <a:sym typeface="+mn-lt"/>
              </a:rPr>
              <a:t>年度工作概述</a:t>
            </a:r>
          </a:p>
        </p:txBody>
      </p:sp>
      <p:sp>
        <p:nvSpPr>
          <p:cNvPr id="19" name="文本框 18"/>
          <p:cNvSpPr txBox="1"/>
          <p:nvPr/>
        </p:nvSpPr>
        <p:spPr>
          <a:xfrm>
            <a:off x="976829" y="776838"/>
            <a:ext cx="3315666" cy="215315"/>
          </a:xfrm>
          <a:prstGeom prst="rect">
            <a:avLst/>
          </a:prstGeom>
          <a:noFill/>
        </p:spPr>
        <p:txBody>
          <a:bodyPr wrap="square" lIns="0" tIns="0" rIns="0" bIns="0" rtlCol="0">
            <a:spAutoFit/>
          </a:bodyPr>
          <a:lstStyle/>
          <a:p>
            <a:pPr defTabSz="964020"/>
            <a:r>
              <a:rPr lang="en-US" altLang="zh-CN" sz="1399" dirty="0">
                <a:solidFill>
                  <a:schemeClr val="tx1">
                    <a:lumMod val="75000"/>
                    <a:lumOff val="25000"/>
                  </a:schemeClr>
                </a:solidFill>
                <a:latin typeface="+mn-lt"/>
                <a:ea typeface="+mn-ea"/>
                <a:cs typeface="+mn-ea"/>
                <a:sym typeface="+mn-lt"/>
              </a:rPr>
              <a:t>ADD RELATED TITLE WORDS</a:t>
            </a:r>
            <a:endParaRPr lang="zh-CN" altLang="en-US" sz="1399" dirty="0">
              <a:solidFill>
                <a:schemeClr val="tx1">
                  <a:lumMod val="75000"/>
                  <a:lumOff val="25000"/>
                </a:schemeClr>
              </a:solidFill>
              <a:latin typeface="+mn-lt"/>
              <a:ea typeface="+mn-ea"/>
              <a:cs typeface="+mn-ea"/>
              <a:sym typeface="+mn-lt"/>
            </a:endParaRPr>
          </a:p>
        </p:txBody>
      </p:sp>
      <p:sp>
        <p:nvSpPr>
          <p:cNvPr id="20" name="椭圆 19"/>
          <p:cNvSpPr/>
          <p:nvPr/>
        </p:nvSpPr>
        <p:spPr>
          <a:xfrm>
            <a:off x="417825" y="344455"/>
            <a:ext cx="410238" cy="410238"/>
          </a:xfrm>
          <a:prstGeom prst="ellipse">
            <a:avLst/>
          </a:prstGeom>
          <a:solidFill>
            <a:schemeClr val="accent1"/>
          </a:solidFill>
          <a:ln w="28575">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cs typeface="+mn-ea"/>
              <a:sym typeface="+mn-lt"/>
            </a:endParaRPr>
          </a:p>
        </p:txBody>
      </p:sp>
      <p:sp>
        <p:nvSpPr>
          <p:cNvPr id="21" name="椭圆 20"/>
          <p:cNvSpPr/>
          <p:nvPr/>
        </p:nvSpPr>
        <p:spPr>
          <a:xfrm flipV="1">
            <a:off x="694937" y="315041"/>
            <a:ext cx="119685" cy="119685"/>
          </a:xfrm>
          <a:prstGeom prst="ellipse">
            <a:avLst/>
          </a:prstGeom>
          <a:solidFill>
            <a:schemeClr val="bg1">
              <a:lumMod val="50000"/>
            </a:schemeClr>
          </a:solidFill>
          <a:ln w="12700">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cs typeface="+mn-ea"/>
              <a:sym typeface="+mn-lt"/>
            </a:endParaRPr>
          </a:p>
        </p:txBody>
      </p:sp>
    </p:spTree>
    <p:extLst>
      <p:ext uri="{BB962C8B-B14F-4D97-AF65-F5344CB8AC3E}">
        <p14:creationId xmlns:p14="http://schemas.microsoft.com/office/powerpoint/2010/main" val="602510472"/>
      </p:ext>
    </p:extLst>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任意多边形 4"/>
          <p:cNvSpPr/>
          <p:nvPr>
            <p:custDataLst>
              <p:tags r:id="rId2"/>
            </p:custDataLst>
          </p:nvPr>
        </p:nvSpPr>
        <p:spPr>
          <a:xfrm>
            <a:off x="5713452" y="2413134"/>
            <a:ext cx="3526337" cy="2406384"/>
          </a:xfrm>
          <a:custGeom>
            <a:avLst/>
            <a:gdLst>
              <a:gd name="connsiteX0" fmla="*/ 0 w 2219325"/>
              <a:gd name="connsiteY0" fmla="*/ 0 h 1514475"/>
              <a:gd name="connsiteX1" fmla="*/ 2219325 w 2219325"/>
              <a:gd name="connsiteY1" fmla="*/ 0 h 1514475"/>
              <a:gd name="connsiteX2" fmla="*/ 2219325 w 2219325"/>
              <a:gd name="connsiteY2" fmla="*/ 1514475 h 1514475"/>
              <a:gd name="connsiteX3" fmla="*/ 0 w 2219325"/>
              <a:gd name="connsiteY3" fmla="*/ 1514475 h 1514475"/>
              <a:gd name="connsiteX4" fmla="*/ 0 w 2219325"/>
              <a:gd name="connsiteY4" fmla="*/ 1214437 h 1514475"/>
              <a:gd name="connsiteX5" fmla="*/ 238125 w 2219325"/>
              <a:gd name="connsiteY5" fmla="*/ 1214437 h 1514475"/>
              <a:gd name="connsiteX6" fmla="*/ 238125 w 2219325"/>
              <a:gd name="connsiteY6" fmla="*/ 300037 h 1514475"/>
              <a:gd name="connsiteX7" fmla="*/ 0 w 2219325"/>
              <a:gd name="connsiteY7" fmla="*/ 300037 h 1514475"/>
              <a:gd name="connsiteX0" fmla="*/ 238125 w 2219325"/>
              <a:gd name="connsiteY0" fmla="*/ 300037 h 1514475"/>
              <a:gd name="connsiteX1" fmla="*/ 0 w 2219325"/>
              <a:gd name="connsiteY1" fmla="*/ 300037 h 1514475"/>
              <a:gd name="connsiteX2" fmla="*/ 0 w 2219325"/>
              <a:gd name="connsiteY2" fmla="*/ 0 h 1514475"/>
              <a:gd name="connsiteX3" fmla="*/ 2219325 w 2219325"/>
              <a:gd name="connsiteY3" fmla="*/ 0 h 1514475"/>
              <a:gd name="connsiteX4" fmla="*/ 2219325 w 2219325"/>
              <a:gd name="connsiteY4" fmla="*/ 1514475 h 1514475"/>
              <a:gd name="connsiteX5" fmla="*/ 0 w 2219325"/>
              <a:gd name="connsiteY5" fmla="*/ 1514475 h 1514475"/>
              <a:gd name="connsiteX6" fmla="*/ 0 w 2219325"/>
              <a:gd name="connsiteY6" fmla="*/ 1214437 h 1514475"/>
              <a:gd name="connsiteX7" fmla="*/ 238125 w 2219325"/>
              <a:gd name="connsiteY7" fmla="*/ 1214437 h 1514475"/>
              <a:gd name="connsiteX8" fmla="*/ 329565 w 2219325"/>
              <a:gd name="connsiteY8" fmla="*/ 391477 h 1514475"/>
              <a:gd name="connsiteX0" fmla="*/ 0 w 2219325"/>
              <a:gd name="connsiteY0" fmla="*/ 300037 h 1514475"/>
              <a:gd name="connsiteX1" fmla="*/ 0 w 2219325"/>
              <a:gd name="connsiteY1" fmla="*/ 0 h 1514475"/>
              <a:gd name="connsiteX2" fmla="*/ 2219325 w 2219325"/>
              <a:gd name="connsiteY2" fmla="*/ 0 h 1514475"/>
              <a:gd name="connsiteX3" fmla="*/ 2219325 w 2219325"/>
              <a:gd name="connsiteY3" fmla="*/ 1514475 h 1514475"/>
              <a:gd name="connsiteX4" fmla="*/ 0 w 2219325"/>
              <a:gd name="connsiteY4" fmla="*/ 1514475 h 1514475"/>
              <a:gd name="connsiteX5" fmla="*/ 0 w 2219325"/>
              <a:gd name="connsiteY5" fmla="*/ 1214437 h 1514475"/>
              <a:gd name="connsiteX6" fmla="*/ 238125 w 2219325"/>
              <a:gd name="connsiteY6" fmla="*/ 1214437 h 1514475"/>
              <a:gd name="connsiteX7" fmla="*/ 329565 w 2219325"/>
              <a:gd name="connsiteY7" fmla="*/ 391477 h 1514475"/>
              <a:gd name="connsiteX0" fmla="*/ 0 w 2219325"/>
              <a:gd name="connsiteY0" fmla="*/ 300037 h 1514475"/>
              <a:gd name="connsiteX1" fmla="*/ 0 w 2219325"/>
              <a:gd name="connsiteY1" fmla="*/ 0 h 1514475"/>
              <a:gd name="connsiteX2" fmla="*/ 2219325 w 2219325"/>
              <a:gd name="connsiteY2" fmla="*/ 0 h 1514475"/>
              <a:gd name="connsiteX3" fmla="*/ 2219325 w 2219325"/>
              <a:gd name="connsiteY3" fmla="*/ 1514475 h 1514475"/>
              <a:gd name="connsiteX4" fmla="*/ 0 w 2219325"/>
              <a:gd name="connsiteY4" fmla="*/ 1514475 h 1514475"/>
              <a:gd name="connsiteX5" fmla="*/ 0 w 2219325"/>
              <a:gd name="connsiteY5" fmla="*/ 1214437 h 1514475"/>
              <a:gd name="connsiteX6" fmla="*/ 238125 w 2219325"/>
              <a:gd name="connsiteY6" fmla="*/ 1214437 h 1514475"/>
              <a:gd name="connsiteX0" fmla="*/ 0 w 2219325"/>
              <a:gd name="connsiteY0" fmla="*/ 300037 h 1514475"/>
              <a:gd name="connsiteX1" fmla="*/ 0 w 2219325"/>
              <a:gd name="connsiteY1" fmla="*/ 0 h 1514475"/>
              <a:gd name="connsiteX2" fmla="*/ 2219325 w 2219325"/>
              <a:gd name="connsiteY2" fmla="*/ 0 h 1514475"/>
              <a:gd name="connsiteX3" fmla="*/ 2219325 w 2219325"/>
              <a:gd name="connsiteY3" fmla="*/ 1514475 h 1514475"/>
              <a:gd name="connsiteX4" fmla="*/ 0 w 2219325"/>
              <a:gd name="connsiteY4" fmla="*/ 1514475 h 1514475"/>
              <a:gd name="connsiteX5" fmla="*/ 0 w 2219325"/>
              <a:gd name="connsiteY5" fmla="*/ 1214437 h 15144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219325" h="1514475">
                <a:moveTo>
                  <a:pt x="0" y="300037"/>
                </a:moveTo>
                <a:lnTo>
                  <a:pt x="0" y="0"/>
                </a:lnTo>
                <a:lnTo>
                  <a:pt x="2219325" y="0"/>
                </a:lnTo>
                <a:lnTo>
                  <a:pt x="2219325" y="1514475"/>
                </a:lnTo>
                <a:lnTo>
                  <a:pt x="0" y="1514475"/>
                </a:lnTo>
                <a:lnTo>
                  <a:pt x="0" y="1214437"/>
                </a:lnTo>
              </a:path>
            </a:pathLst>
          </a:custGeom>
          <a:noFill/>
          <a:ln w="19050">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3998">
              <a:solidFill>
                <a:schemeClr val="accent4"/>
              </a:solidFill>
              <a:cs typeface="+mn-ea"/>
              <a:sym typeface="+mn-lt"/>
            </a:endParaRPr>
          </a:p>
        </p:txBody>
      </p:sp>
      <p:sp>
        <p:nvSpPr>
          <p:cNvPr id="7" name="文本框 6"/>
          <p:cNvSpPr txBox="1"/>
          <p:nvPr>
            <p:custDataLst>
              <p:tags r:id="rId3"/>
            </p:custDataLst>
          </p:nvPr>
        </p:nvSpPr>
        <p:spPr>
          <a:xfrm>
            <a:off x="8507531" y="2552817"/>
            <a:ext cx="575111" cy="2127019"/>
          </a:xfrm>
          <a:prstGeom prst="rect">
            <a:avLst/>
          </a:prstGeom>
          <a:noFill/>
        </p:spPr>
        <p:txBody>
          <a:bodyPr vert="vert" lIns="0" tIns="0" rIns="0" bIns="0" anchor="ctr"/>
          <a:lstStyle/>
          <a:p>
            <a:pPr algn="ctr">
              <a:defRPr/>
            </a:pPr>
            <a:r>
              <a:rPr lang="en-US" altLang="zh-CN" sz="4400">
                <a:solidFill>
                  <a:schemeClr val="accent4"/>
                </a:solidFill>
                <a:latin typeface="+mn-lt"/>
                <a:ea typeface="+mn-ea"/>
                <a:cs typeface="+mn-ea"/>
                <a:sym typeface="+mn-lt"/>
              </a:rPr>
              <a:t>PART</a:t>
            </a:r>
            <a:endParaRPr lang="zh-CN" altLang="en-US" sz="4400">
              <a:solidFill>
                <a:schemeClr val="accent4"/>
              </a:solidFill>
              <a:latin typeface="+mn-lt"/>
              <a:ea typeface="+mn-ea"/>
              <a:cs typeface="+mn-ea"/>
              <a:sym typeface="+mn-lt"/>
            </a:endParaRPr>
          </a:p>
        </p:txBody>
      </p:sp>
      <p:sp>
        <p:nvSpPr>
          <p:cNvPr id="8" name="矩形 7"/>
          <p:cNvSpPr/>
          <p:nvPr/>
        </p:nvSpPr>
        <p:spPr>
          <a:xfrm>
            <a:off x="4120708" y="3029661"/>
            <a:ext cx="3964669" cy="677108"/>
          </a:xfrm>
          <a:prstGeom prst="rect">
            <a:avLst/>
          </a:prstGeom>
        </p:spPr>
        <p:txBody>
          <a:bodyPr wrap="square" lIns="0" tIns="0" rIns="0" bIns="0">
            <a:spAutoFit/>
          </a:bodyPr>
          <a:lstStyle/>
          <a:p>
            <a:r>
              <a:rPr lang="zh-CN" altLang="en-US" sz="4400" b="1">
                <a:solidFill>
                  <a:schemeClr val="accent4"/>
                </a:solidFill>
                <a:latin typeface="+mn-lt"/>
                <a:ea typeface="+mn-ea"/>
                <a:cs typeface="+mn-ea"/>
                <a:sym typeface="+mn-lt"/>
              </a:rPr>
              <a:t>明年工作计划</a:t>
            </a:r>
          </a:p>
        </p:txBody>
      </p:sp>
      <p:sp>
        <p:nvSpPr>
          <p:cNvPr id="9" name="TextBox 11"/>
          <p:cNvSpPr txBox="1"/>
          <p:nvPr/>
        </p:nvSpPr>
        <p:spPr>
          <a:xfrm>
            <a:off x="3987373" y="3777202"/>
            <a:ext cx="1609415" cy="215572"/>
          </a:xfrm>
          <a:prstGeom prst="rect">
            <a:avLst/>
          </a:prstGeom>
          <a:noFill/>
        </p:spPr>
        <p:txBody>
          <a:bodyPr wrap="none" lIns="0" tIns="0" rIns="0" bIns="0" rtlCol="0">
            <a:spAutoFit/>
          </a:bodyPr>
          <a:lstStyle/>
          <a:p>
            <a:pPr marL="171418" lvl="1" indent="-171418">
              <a:buFont typeface="Arial" panose="020B0604020202020204" pitchFamily="34" charset="0"/>
              <a:buChar char="•"/>
            </a:pPr>
            <a:r>
              <a:rPr lang="zh-CN" altLang="en-US" sz="1401">
                <a:solidFill>
                  <a:schemeClr val="accent4"/>
                </a:solidFill>
                <a:latin typeface="+mn-lt"/>
                <a:ea typeface="+mn-ea"/>
                <a:cs typeface="+mn-ea"/>
                <a:sym typeface="+mn-lt"/>
              </a:rPr>
              <a:t>添加相关标题文字</a:t>
            </a:r>
            <a:endParaRPr lang="en-US" altLang="zh-CN" sz="1401">
              <a:solidFill>
                <a:schemeClr val="accent4"/>
              </a:solidFill>
              <a:latin typeface="+mn-lt"/>
              <a:ea typeface="+mn-ea"/>
              <a:cs typeface="+mn-ea"/>
              <a:sym typeface="+mn-lt"/>
            </a:endParaRPr>
          </a:p>
        </p:txBody>
      </p:sp>
      <p:sp>
        <p:nvSpPr>
          <p:cNvPr id="10" name="TextBox 11"/>
          <p:cNvSpPr txBox="1"/>
          <p:nvPr/>
        </p:nvSpPr>
        <p:spPr>
          <a:xfrm>
            <a:off x="5674393" y="3777202"/>
            <a:ext cx="1609415" cy="215572"/>
          </a:xfrm>
          <a:prstGeom prst="rect">
            <a:avLst/>
          </a:prstGeom>
          <a:noFill/>
        </p:spPr>
        <p:txBody>
          <a:bodyPr wrap="none" lIns="0" tIns="0" rIns="0" bIns="0" rtlCol="0">
            <a:spAutoFit/>
          </a:bodyPr>
          <a:lstStyle/>
          <a:p>
            <a:pPr marL="171418" lvl="1" indent="-171418">
              <a:buFont typeface="Arial" panose="020B0604020202020204" pitchFamily="34" charset="0"/>
              <a:buChar char="•"/>
            </a:pPr>
            <a:r>
              <a:rPr lang="zh-CN" altLang="en-US" sz="1401">
                <a:solidFill>
                  <a:schemeClr val="accent4"/>
                </a:solidFill>
                <a:latin typeface="+mn-lt"/>
                <a:ea typeface="+mn-ea"/>
                <a:cs typeface="+mn-ea"/>
                <a:sym typeface="+mn-lt"/>
              </a:rPr>
              <a:t>添加相关标题文字</a:t>
            </a:r>
            <a:endParaRPr lang="en-US" altLang="zh-CN" sz="1401">
              <a:solidFill>
                <a:schemeClr val="accent4"/>
              </a:solidFill>
              <a:latin typeface="+mn-lt"/>
              <a:ea typeface="+mn-ea"/>
              <a:cs typeface="+mn-ea"/>
              <a:sym typeface="+mn-lt"/>
            </a:endParaRPr>
          </a:p>
        </p:txBody>
      </p:sp>
      <p:sp>
        <p:nvSpPr>
          <p:cNvPr id="11" name="TextBox 11"/>
          <p:cNvSpPr txBox="1"/>
          <p:nvPr/>
        </p:nvSpPr>
        <p:spPr>
          <a:xfrm>
            <a:off x="3987373" y="4046830"/>
            <a:ext cx="1609415" cy="215572"/>
          </a:xfrm>
          <a:prstGeom prst="rect">
            <a:avLst/>
          </a:prstGeom>
          <a:noFill/>
        </p:spPr>
        <p:txBody>
          <a:bodyPr wrap="none" lIns="0" tIns="0" rIns="0" bIns="0" rtlCol="0">
            <a:spAutoFit/>
          </a:bodyPr>
          <a:lstStyle/>
          <a:p>
            <a:pPr marL="171418" lvl="1" indent="-171418">
              <a:buFont typeface="Arial" panose="020B0604020202020204" pitchFamily="34" charset="0"/>
              <a:buChar char="•"/>
            </a:pPr>
            <a:r>
              <a:rPr lang="zh-CN" altLang="en-US" sz="1401">
                <a:solidFill>
                  <a:schemeClr val="accent4"/>
                </a:solidFill>
                <a:latin typeface="+mn-lt"/>
                <a:ea typeface="+mn-ea"/>
                <a:cs typeface="+mn-ea"/>
                <a:sym typeface="+mn-lt"/>
              </a:rPr>
              <a:t>添加相关标题文字</a:t>
            </a:r>
            <a:endParaRPr lang="en-US" altLang="zh-CN" sz="1401">
              <a:solidFill>
                <a:schemeClr val="accent4"/>
              </a:solidFill>
              <a:latin typeface="+mn-lt"/>
              <a:ea typeface="+mn-ea"/>
              <a:cs typeface="+mn-ea"/>
              <a:sym typeface="+mn-lt"/>
            </a:endParaRPr>
          </a:p>
        </p:txBody>
      </p:sp>
      <p:sp>
        <p:nvSpPr>
          <p:cNvPr id="12" name="TextBox 11"/>
          <p:cNvSpPr txBox="1"/>
          <p:nvPr/>
        </p:nvSpPr>
        <p:spPr>
          <a:xfrm>
            <a:off x="5674393" y="4046830"/>
            <a:ext cx="1609415" cy="215572"/>
          </a:xfrm>
          <a:prstGeom prst="rect">
            <a:avLst/>
          </a:prstGeom>
          <a:noFill/>
        </p:spPr>
        <p:txBody>
          <a:bodyPr wrap="none" lIns="0" tIns="0" rIns="0" bIns="0" rtlCol="0">
            <a:spAutoFit/>
          </a:bodyPr>
          <a:lstStyle/>
          <a:p>
            <a:pPr marL="171418" lvl="1" indent="-171418">
              <a:buFont typeface="Arial" panose="020B0604020202020204" pitchFamily="34" charset="0"/>
              <a:buChar char="•"/>
            </a:pPr>
            <a:r>
              <a:rPr lang="zh-CN" altLang="en-US" sz="1401">
                <a:solidFill>
                  <a:schemeClr val="accent4"/>
                </a:solidFill>
                <a:latin typeface="+mn-lt"/>
                <a:ea typeface="+mn-ea"/>
                <a:cs typeface="+mn-ea"/>
                <a:sym typeface="+mn-lt"/>
              </a:rPr>
              <a:t>添加相关标题文字</a:t>
            </a:r>
            <a:endParaRPr lang="en-US" altLang="zh-CN" sz="1401">
              <a:solidFill>
                <a:schemeClr val="accent4"/>
              </a:solidFill>
              <a:latin typeface="+mn-lt"/>
              <a:ea typeface="+mn-ea"/>
              <a:cs typeface="+mn-ea"/>
              <a:sym typeface="+mn-lt"/>
            </a:endParaRPr>
          </a:p>
        </p:txBody>
      </p:sp>
    </p:spTree>
    <p:custDataLst>
      <p:tags r:id="rId1"/>
    </p:custDataLst>
    <p:extLst>
      <p:ext uri="{BB962C8B-B14F-4D97-AF65-F5344CB8AC3E}">
        <p14:creationId xmlns:p14="http://schemas.microsoft.com/office/powerpoint/2010/main" val="3039325287"/>
      </p:ext>
    </p:extLst>
  </p:cSld>
  <p:clrMapOvr>
    <a:masterClrMapping/>
  </p:clrMapOvr>
  <p:transition spd="slow" advTm="0">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1000"/>
                                        <p:tgtEl>
                                          <p:spTgt spid="7"/>
                                        </p:tgtEl>
                                      </p:cBhvr>
                                    </p:animEffect>
                                    <p:anim calcmode="lin" valueType="num">
                                      <p:cBhvr>
                                        <p:cTn id="13" dur="1000" fill="hold"/>
                                        <p:tgtEl>
                                          <p:spTgt spid="7"/>
                                        </p:tgtEl>
                                        <p:attrNameLst>
                                          <p:attrName>ppt_x</p:attrName>
                                        </p:attrNameLst>
                                      </p:cBhvr>
                                      <p:tavLst>
                                        <p:tav tm="0">
                                          <p:val>
                                            <p:strVal val="#ppt_x"/>
                                          </p:val>
                                        </p:tav>
                                        <p:tav tm="100000">
                                          <p:val>
                                            <p:strVal val="#ppt_x"/>
                                          </p:val>
                                        </p:tav>
                                      </p:tavLst>
                                    </p:anim>
                                    <p:anim calcmode="lin" valueType="num">
                                      <p:cBhvr>
                                        <p:cTn id="14" dur="1000" fill="hold"/>
                                        <p:tgtEl>
                                          <p:spTgt spid="7"/>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fade">
                                      <p:cBhvr>
                                        <p:cTn id="17" dur="1000"/>
                                        <p:tgtEl>
                                          <p:spTgt spid="8"/>
                                        </p:tgtEl>
                                      </p:cBhvr>
                                    </p:animEffect>
                                    <p:anim calcmode="lin" valueType="num">
                                      <p:cBhvr>
                                        <p:cTn id="18" dur="1000" fill="hold"/>
                                        <p:tgtEl>
                                          <p:spTgt spid="8"/>
                                        </p:tgtEl>
                                        <p:attrNameLst>
                                          <p:attrName>ppt_x</p:attrName>
                                        </p:attrNameLst>
                                      </p:cBhvr>
                                      <p:tavLst>
                                        <p:tav tm="0">
                                          <p:val>
                                            <p:strVal val="#ppt_x"/>
                                          </p:val>
                                        </p:tav>
                                        <p:tav tm="100000">
                                          <p:val>
                                            <p:strVal val="#ppt_x"/>
                                          </p:val>
                                        </p:tav>
                                      </p:tavLst>
                                    </p:anim>
                                    <p:anim calcmode="lin" valueType="num">
                                      <p:cBhvr>
                                        <p:cTn id="19" dur="1000" fill="hold"/>
                                        <p:tgtEl>
                                          <p:spTgt spid="8"/>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9"/>
                                        </p:tgtEl>
                                        <p:attrNameLst>
                                          <p:attrName>style.visibility</p:attrName>
                                        </p:attrNameLst>
                                      </p:cBhvr>
                                      <p:to>
                                        <p:strVal val="visible"/>
                                      </p:to>
                                    </p:set>
                                    <p:animEffect transition="in" filter="fade">
                                      <p:cBhvr>
                                        <p:cTn id="22" dur="1000"/>
                                        <p:tgtEl>
                                          <p:spTgt spid="9"/>
                                        </p:tgtEl>
                                      </p:cBhvr>
                                    </p:animEffect>
                                    <p:anim calcmode="lin" valueType="num">
                                      <p:cBhvr>
                                        <p:cTn id="23" dur="1000" fill="hold"/>
                                        <p:tgtEl>
                                          <p:spTgt spid="9"/>
                                        </p:tgtEl>
                                        <p:attrNameLst>
                                          <p:attrName>ppt_x</p:attrName>
                                        </p:attrNameLst>
                                      </p:cBhvr>
                                      <p:tavLst>
                                        <p:tav tm="0">
                                          <p:val>
                                            <p:strVal val="#ppt_x"/>
                                          </p:val>
                                        </p:tav>
                                        <p:tav tm="100000">
                                          <p:val>
                                            <p:strVal val="#ppt_x"/>
                                          </p:val>
                                        </p:tav>
                                      </p:tavLst>
                                    </p:anim>
                                    <p:anim calcmode="lin" valueType="num">
                                      <p:cBhvr>
                                        <p:cTn id="24" dur="1000" fill="hold"/>
                                        <p:tgtEl>
                                          <p:spTgt spid="9"/>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0"/>
                                  </p:stCondLst>
                                  <p:childTnLst>
                                    <p:set>
                                      <p:cBhvr>
                                        <p:cTn id="26" dur="1" fill="hold">
                                          <p:stCondLst>
                                            <p:cond delay="0"/>
                                          </p:stCondLst>
                                        </p:cTn>
                                        <p:tgtEl>
                                          <p:spTgt spid="10"/>
                                        </p:tgtEl>
                                        <p:attrNameLst>
                                          <p:attrName>style.visibility</p:attrName>
                                        </p:attrNameLst>
                                      </p:cBhvr>
                                      <p:to>
                                        <p:strVal val="visible"/>
                                      </p:to>
                                    </p:set>
                                    <p:animEffect transition="in" filter="fade">
                                      <p:cBhvr>
                                        <p:cTn id="27" dur="1000"/>
                                        <p:tgtEl>
                                          <p:spTgt spid="10"/>
                                        </p:tgtEl>
                                      </p:cBhvr>
                                    </p:animEffect>
                                    <p:anim calcmode="lin" valueType="num">
                                      <p:cBhvr>
                                        <p:cTn id="28" dur="1000" fill="hold"/>
                                        <p:tgtEl>
                                          <p:spTgt spid="10"/>
                                        </p:tgtEl>
                                        <p:attrNameLst>
                                          <p:attrName>ppt_x</p:attrName>
                                        </p:attrNameLst>
                                      </p:cBhvr>
                                      <p:tavLst>
                                        <p:tav tm="0">
                                          <p:val>
                                            <p:strVal val="#ppt_x"/>
                                          </p:val>
                                        </p:tav>
                                        <p:tav tm="100000">
                                          <p:val>
                                            <p:strVal val="#ppt_x"/>
                                          </p:val>
                                        </p:tav>
                                      </p:tavLst>
                                    </p:anim>
                                    <p:anim calcmode="lin" valueType="num">
                                      <p:cBhvr>
                                        <p:cTn id="29" dur="1000" fill="hold"/>
                                        <p:tgtEl>
                                          <p:spTgt spid="10"/>
                                        </p:tgtEl>
                                        <p:attrNameLst>
                                          <p:attrName>ppt_y</p:attrName>
                                        </p:attrNameLst>
                                      </p:cBhvr>
                                      <p:tavLst>
                                        <p:tav tm="0">
                                          <p:val>
                                            <p:strVal val="#ppt_y+.1"/>
                                          </p:val>
                                        </p:tav>
                                        <p:tav tm="100000">
                                          <p:val>
                                            <p:strVal val="#ppt_y"/>
                                          </p:val>
                                        </p:tav>
                                      </p:tavLst>
                                    </p:anim>
                                  </p:childTnLst>
                                </p:cTn>
                              </p:par>
                              <p:par>
                                <p:cTn id="30" presetID="42" presetClass="entr" presetSubtype="0" fill="hold" grpId="0" nodeType="withEffect">
                                  <p:stCondLst>
                                    <p:cond delay="0"/>
                                  </p:stCondLst>
                                  <p:childTnLst>
                                    <p:set>
                                      <p:cBhvr>
                                        <p:cTn id="31" dur="1" fill="hold">
                                          <p:stCondLst>
                                            <p:cond delay="0"/>
                                          </p:stCondLst>
                                        </p:cTn>
                                        <p:tgtEl>
                                          <p:spTgt spid="11"/>
                                        </p:tgtEl>
                                        <p:attrNameLst>
                                          <p:attrName>style.visibility</p:attrName>
                                        </p:attrNameLst>
                                      </p:cBhvr>
                                      <p:to>
                                        <p:strVal val="visible"/>
                                      </p:to>
                                    </p:set>
                                    <p:animEffect transition="in" filter="fade">
                                      <p:cBhvr>
                                        <p:cTn id="32" dur="1000"/>
                                        <p:tgtEl>
                                          <p:spTgt spid="11"/>
                                        </p:tgtEl>
                                      </p:cBhvr>
                                    </p:animEffect>
                                    <p:anim calcmode="lin" valueType="num">
                                      <p:cBhvr>
                                        <p:cTn id="33" dur="1000" fill="hold"/>
                                        <p:tgtEl>
                                          <p:spTgt spid="11"/>
                                        </p:tgtEl>
                                        <p:attrNameLst>
                                          <p:attrName>ppt_x</p:attrName>
                                        </p:attrNameLst>
                                      </p:cBhvr>
                                      <p:tavLst>
                                        <p:tav tm="0">
                                          <p:val>
                                            <p:strVal val="#ppt_x"/>
                                          </p:val>
                                        </p:tav>
                                        <p:tav tm="100000">
                                          <p:val>
                                            <p:strVal val="#ppt_x"/>
                                          </p:val>
                                        </p:tav>
                                      </p:tavLst>
                                    </p:anim>
                                    <p:anim calcmode="lin" valueType="num">
                                      <p:cBhvr>
                                        <p:cTn id="34" dur="1000" fill="hold"/>
                                        <p:tgtEl>
                                          <p:spTgt spid="11"/>
                                        </p:tgtEl>
                                        <p:attrNameLst>
                                          <p:attrName>ppt_y</p:attrName>
                                        </p:attrNameLst>
                                      </p:cBhvr>
                                      <p:tavLst>
                                        <p:tav tm="0">
                                          <p:val>
                                            <p:strVal val="#ppt_y+.1"/>
                                          </p:val>
                                        </p:tav>
                                        <p:tav tm="100000">
                                          <p:val>
                                            <p:strVal val="#ppt_y"/>
                                          </p:val>
                                        </p:tav>
                                      </p:tavLst>
                                    </p:anim>
                                  </p:childTnLst>
                                </p:cTn>
                              </p:par>
                              <p:par>
                                <p:cTn id="35" presetID="42" presetClass="entr" presetSubtype="0" fill="hold" grpId="0" nodeType="withEffect">
                                  <p:stCondLst>
                                    <p:cond delay="0"/>
                                  </p:stCondLst>
                                  <p:childTnLst>
                                    <p:set>
                                      <p:cBhvr>
                                        <p:cTn id="36" dur="1" fill="hold">
                                          <p:stCondLst>
                                            <p:cond delay="0"/>
                                          </p:stCondLst>
                                        </p:cTn>
                                        <p:tgtEl>
                                          <p:spTgt spid="12"/>
                                        </p:tgtEl>
                                        <p:attrNameLst>
                                          <p:attrName>style.visibility</p:attrName>
                                        </p:attrNameLst>
                                      </p:cBhvr>
                                      <p:to>
                                        <p:strVal val="visible"/>
                                      </p:to>
                                    </p:set>
                                    <p:animEffect transition="in" filter="fade">
                                      <p:cBhvr>
                                        <p:cTn id="37" dur="1000"/>
                                        <p:tgtEl>
                                          <p:spTgt spid="12"/>
                                        </p:tgtEl>
                                      </p:cBhvr>
                                    </p:animEffect>
                                    <p:anim calcmode="lin" valueType="num">
                                      <p:cBhvr>
                                        <p:cTn id="38" dur="1000" fill="hold"/>
                                        <p:tgtEl>
                                          <p:spTgt spid="12"/>
                                        </p:tgtEl>
                                        <p:attrNameLst>
                                          <p:attrName>ppt_x</p:attrName>
                                        </p:attrNameLst>
                                      </p:cBhvr>
                                      <p:tavLst>
                                        <p:tav tm="0">
                                          <p:val>
                                            <p:strVal val="#ppt_x"/>
                                          </p:val>
                                        </p:tav>
                                        <p:tav tm="100000">
                                          <p:val>
                                            <p:strVal val="#ppt_x"/>
                                          </p:val>
                                        </p:tav>
                                      </p:tavLst>
                                    </p:anim>
                                    <p:anim calcmode="lin" valueType="num">
                                      <p:cBhvr>
                                        <p:cTn id="39"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7" grpId="0"/>
      <p:bldP spid="8" grpId="0"/>
      <p:bldP spid="9" grpId="0"/>
      <p:bldP spid="10" grpId="0"/>
      <p:bldP spid="11" grpId="0"/>
      <p:bldP spid="12"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860603" y="1784605"/>
            <a:ext cx="3569610" cy="2050316"/>
          </a:xfrm>
          <a:prstGeom prst="rect">
            <a:avLst/>
          </a:prstGeom>
          <a:solidFill>
            <a:schemeClr val="accent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lnSpc>
                <a:spcPct val="150000"/>
              </a:lnSpc>
            </a:pPr>
            <a:endParaRPr lang="en-US">
              <a:cs typeface="+mn-ea"/>
              <a:sym typeface="+mn-lt"/>
            </a:endParaRPr>
          </a:p>
        </p:txBody>
      </p:sp>
      <p:sp>
        <p:nvSpPr>
          <p:cNvPr id="26" name="Rectangle 25"/>
          <p:cNvSpPr/>
          <p:nvPr/>
        </p:nvSpPr>
        <p:spPr>
          <a:xfrm>
            <a:off x="8482340" y="1784605"/>
            <a:ext cx="3569610" cy="2050316"/>
          </a:xfrm>
          <a:prstGeom prst="rect">
            <a:avLst/>
          </a:prstGeom>
          <a:solidFill>
            <a:schemeClr val="accent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lnSpc>
                <a:spcPct val="150000"/>
              </a:lnSpc>
            </a:pPr>
            <a:endParaRPr lang="en-US">
              <a:cs typeface="+mn-ea"/>
              <a:sym typeface="+mn-lt"/>
            </a:endParaRPr>
          </a:p>
        </p:txBody>
      </p:sp>
      <p:sp>
        <p:nvSpPr>
          <p:cNvPr id="34" name="Rectangle 33"/>
          <p:cNvSpPr/>
          <p:nvPr/>
        </p:nvSpPr>
        <p:spPr>
          <a:xfrm>
            <a:off x="808476" y="3836733"/>
            <a:ext cx="3569610" cy="2050316"/>
          </a:xfrm>
          <a:prstGeom prst="rect">
            <a:avLst/>
          </a:prstGeom>
          <a:solidFill>
            <a:schemeClr val="accent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lnSpc>
                <a:spcPct val="150000"/>
              </a:lnSpc>
            </a:pPr>
            <a:endParaRPr lang="en-US">
              <a:cs typeface="+mn-ea"/>
              <a:sym typeface="+mn-lt"/>
            </a:endParaRPr>
          </a:p>
        </p:txBody>
      </p:sp>
      <p:sp>
        <p:nvSpPr>
          <p:cNvPr id="36" name="Rectangle 35"/>
          <p:cNvSpPr/>
          <p:nvPr/>
        </p:nvSpPr>
        <p:spPr>
          <a:xfrm>
            <a:off x="6427247" y="3836733"/>
            <a:ext cx="3569610" cy="2050316"/>
          </a:xfrm>
          <a:prstGeom prst="rect">
            <a:avLst/>
          </a:prstGeom>
          <a:solidFill>
            <a:schemeClr val="accent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lnSpc>
                <a:spcPct val="150000"/>
              </a:lnSpc>
            </a:pPr>
            <a:endParaRPr lang="en-US">
              <a:cs typeface="+mn-ea"/>
              <a:sym typeface="+mn-lt"/>
            </a:endParaRPr>
          </a:p>
        </p:txBody>
      </p:sp>
      <p:sp>
        <p:nvSpPr>
          <p:cNvPr id="38" name="TextBox 37"/>
          <p:cNvSpPr txBox="1"/>
          <p:nvPr/>
        </p:nvSpPr>
        <p:spPr>
          <a:xfrm>
            <a:off x="3575590" y="2290307"/>
            <a:ext cx="2197449" cy="779444"/>
          </a:xfrm>
          <a:prstGeom prst="rect">
            <a:avLst/>
          </a:prstGeom>
          <a:noFill/>
        </p:spPr>
        <p:txBody>
          <a:bodyPr wrap="square" lIns="0" tIns="0" rIns="0" bIns="0" rtlCol="0">
            <a:spAutoFit/>
          </a:bodyPr>
          <a:lstStyle/>
          <a:p>
            <a:pPr algn="just">
              <a:lnSpc>
                <a:spcPct val="150000"/>
              </a:lnSpc>
            </a:pPr>
            <a:r>
              <a:rPr lang="zh-CN" altLang="en-US" sz="844" dirty="0">
                <a:solidFill>
                  <a:schemeClr val="bg1"/>
                </a:solidFill>
                <a:latin typeface="+mn-lt"/>
                <a:ea typeface="+mn-ea"/>
                <a:cs typeface="+mn-ea"/>
                <a:sym typeface="+mn-lt"/>
              </a:rPr>
              <a:t>请替换文字内容，添加相关标题，修改文字内容，也可以直接复制你的内容到此。请替换文字内容，添加相关标题，修改文字内容，也可以直接复制你的内容到此。</a:t>
            </a:r>
            <a:endParaRPr lang="en-US" altLang="zh-CN" sz="844" dirty="0">
              <a:solidFill>
                <a:schemeClr val="bg1"/>
              </a:solidFill>
              <a:latin typeface="+mn-lt"/>
              <a:ea typeface="+mn-ea"/>
              <a:cs typeface="+mn-ea"/>
              <a:sym typeface="+mn-lt"/>
            </a:endParaRPr>
          </a:p>
        </p:txBody>
      </p:sp>
      <p:sp>
        <p:nvSpPr>
          <p:cNvPr id="39" name="TextBox 38"/>
          <p:cNvSpPr txBox="1"/>
          <p:nvPr/>
        </p:nvSpPr>
        <p:spPr>
          <a:xfrm>
            <a:off x="9183843" y="2290307"/>
            <a:ext cx="2197449" cy="779444"/>
          </a:xfrm>
          <a:prstGeom prst="rect">
            <a:avLst/>
          </a:prstGeom>
          <a:noFill/>
        </p:spPr>
        <p:txBody>
          <a:bodyPr wrap="square" lIns="0" tIns="0" rIns="0" bIns="0" rtlCol="0">
            <a:spAutoFit/>
          </a:bodyPr>
          <a:lstStyle/>
          <a:p>
            <a:pPr algn="just">
              <a:lnSpc>
                <a:spcPct val="150000"/>
              </a:lnSpc>
            </a:pPr>
            <a:r>
              <a:rPr lang="zh-CN" altLang="en-US" sz="844" dirty="0">
                <a:solidFill>
                  <a:schemeClr val="bg1"/>
                </a:solidFill>
                <a:latin typeface="+mn-lt"/>
                <a:ea typeface="+mn-ea"/>
                <a:cs typeface="+mn-ea"/>
                <a:sym typeface="+mn-lt"/>
              </a:rPr>
              <a:t>请替换文字内容，添加相关标题，修改文字内容，也可以直接复制你的内容到此。请替换文字内容，添加相关标题，修改文字内容，也可以直接复制你的内容到此。</a:t>
            </a:r>
            <a:endParaRPr lang="en-US" altLang="zh-CN" sz="844" dirty="0">
              <a:solidFill>
                <a:schemeClr val="bg1"/>
              </a:solidFill>
              <a:latin typeface="+mn-lt"/>
              <a:ea typeface="+mn-ea"/>
              <a:cs typeface="+mn-ea"/>
              <a:sym typeface="+mn-lt"/>
            </a:endParaRPr>
          </a:p>
        </p:txBody>
      </p:sp>
      <p:sp>
        <p:nvSpPr>
          <p:cNvPr id="40" name="TextBox 39"/>
          <p:cNvSpPr txBox="1"/>
          <p:nvPr/>
        </p:nvSpPr>
        <p:spPr>
          <a:xfrm>
            <a:off x="1510860" y="4373640"/>
            <a:ext cx="2197449" cy="779444"/>
          </a:xfrm>
          <a:prstGeom prst="rect">
            <a:avLst/>
          </a:prstGeom>
          <a:noFill/>
        </p:spPr>
        <p:txBody>
          <a:bodyPr wrap="square" lIns="0" tIns="0" rIns="0" bIns="0" rtlCol="0">
            <a:spAutoFit/>
          </a:bodyPr>
          <a:lstStyle/>
          <a:p>
            <a:pPr algn="just">
              <a:lnSpc>
                <a:spcPct val="150000"/>
              </a:lnSpc>
            </a:pPr>
            <a:r>
              <a:rPr lang="zh-CN" altLang="en-US" sz="844" dirty="0">
                <a:solidFill>
                  <a:schemeClr val="bg1"/>
                </a:solidFill>
                <a:latin typeface="+mn-lt"/>
                <a:ea typeface="+mn-ea"/>
                <a:cs typeface="+mn-ea"/>
                <a:sym typeface="+mn-lt"/>
              </a:rPr>
              <a:t>请替换文字内容，添加相关标题，修改文字内容，也可以直接复制你的内容到此。请替换文字内容，添加相关标题，修改文字内容，也可以直接复制你的内容到此。</a:t>
            </a:r>
            <a:endParaRPr lang="en-US" altLang="zh-CN" sz="844" dirty="0">
              <a:solidFill>
                <a:schemeClr val="bg1"/>
              </a:solidFill>
              <a:latin typeface="+mn-lt"/>
              <a:ea typeface="+mn-ea"/>
              <a:cs typeface="+mn-ea"/>
              <a:sym typeface="+mn-lt"/>
            </a:endParaRPr>
          </a:p>
        </p:txBody>
      </p:sp>
      <p:sp>
        <p:nvSpPr>
          <p:cNvPr id="41" name="TextBox 40"/>
          <p:cNvSpPr txBox="1"/>
          <p:nvPr/>
        </p:nvSpPr>
        <p:spPr>
          <a:xfrm>
            <a:off x="7119114" y="4373640"/>
            <a:ext cx="2197449" cy="779444"/>
          </a:xfrm>
          <a:prstGeom prst="rect">
            <a:avLst/>
          </a:prstGeom>
          <a:noFill/>
        </p:spPr>
        <p:txBody>
          <a:bodyPr wrap="square" lIns="0" tIns="0" rIns="0" bIns="0" rtlCol="0">
            <a:spAutoFit/>
          </a:bodyPr>
          <a:lstStyle/>
          <a:p>
            <a:pPr algn="just">
              <a:lnSpc>
                <a:spcPct val="150000"/>
              </a:lnSpc>
            </a:pPr>
            <a:r>
              <a:rPr lang="zh-CN" altLang="en-US" sz="844" dirty="0">
                <a:solidFill>
                  <a:schemeClr val="bg1"/>
                </a:solidFill>
                <a:latin typeface="+mn-lt"/>
                <a:ea typeface="+mn-ea"/>
                <a:cs typeface="+mn-ea"/>
                <a:sym typeface="+mn-lt"/>
              </a:rPr>
              <a:t>请替换文字内容，添加相关标题，修改文字内容，也可以直接复制你的内容到此。请替换文字内容，添加相关标题，修改文字内容，也可以直接复制你的内容到此。</a:t>
            </a:r>
            <a:endParaRPr lang="en-US" altLang="zh-CN" sz="844" dirty="0">
              <a:solidFill>
                <a:schemeClr val="bg1"/>
              </a:solidFill>
              <a:latin typeface="+mn-lt"/>
              <a:ea typeface="+mn-ea"/>
              <a:cs typeface="+mn-ea"/>
              <a:sym typeface="+mn-lt"/>
            </a:endParaRPr>
          </a:p>
        </p:txBody>
      </p:sp>
      <p:pic>
        <p:nvPicPr>
          <p:cNvPr id="11" name="图片占位符 10"/>
          <p:cNvPicPr>
            <a:picLocks noGrp="1" noChangeAspect="1"/>
          </p:cNvPicPr>
          <p:nvPr>
            <p:ph type="pic" sz="quarter" idx="13"/>
          </p:nvPr>
        </p:nvPicPr>
        <p:blipFill>
          <a:blip r:embed="rId3" cstate="print">
            <a:extLst>
              <a:ext uri="{28A0092B-C50C-407E-A947-70E740481C1C}">
                <a14:useLocalDpi xmlns:a14="http://schemas.microsoft.com/office/drawing/2010/main" val="0"/>
              </a:ext>
            </a:extLst>
          </a:blip>
          <a:srcRect l="13387" r="13387"/>
          <a:stretch>
            <a:fillRect/>
          </a:stretch>
        </p:blipFill>
        <p:spPr/>
      </p:pic>
      <p:pic>
        <p:nvPicPr>
          <p:cNvPr id="12" name="图片占位符 11"/>
          <p:cNvPicPr>
            <a:picLocks noGrp="1" noChangeAspect="1"/>
          </p:cNvPicPr>
          <p:nvPr>
            <p:ph type="pic" sz="quarter" idx="19"/>
          </p:nvPr>
        </p:nvPicPr>
        <p:blipFill>
          <a:blip r:embed="rId4" cstate="print">
            <a:extLst>
              <a:ext uri="{28A0092B-C50C-407E-A947-70E740481C1C}">
                <a14:useLocalDpi xmlns:a14="http://schemas.microsoft.com/office/drawing/2010/main" val="0"/>
              </a:ext>
            </a:extLst>
          </a:blip>
          <a:srcRect t="52" b="52"/>
          <a:stretch>
            <a:fillRect/>
          </a:stretch>
        </p:blipFill>
        <p:spPr/>
      </p:pic>
      <p:pic>
        <p:nvPicPr>
          <p:cNvPr id="13" name="图片占位符 12"/>
          <p:cNvPicPr>
            <a:picLocks noGrp="1" noChangeAspect="1"/>
          </p:cNvPicPr>
          <p:nvPr>
            <p:ph type="pic" sz="quarter" idx="20"/>
          </p:nvPr>
        </p:nvPicPr>
        <p:blipFill>
          <a:blip r:embed="rId5" cstate="print">
            <a:extLst>
              <a:ext uri="{28A0092B-C50C-407E-A947-70E740481C1C}">
                <a14:useLocalDpi xmlns:a14="http://schemas.microsoft.com/office/drawing/2010/main" val="0"/>
              </a:ext>
            </a:extLst>
          </a:blip>
          <a:srcRect l="16705" r="16705"/>
          <a:stretch>
            <a:fillRect/>
          </a:stretch>
        </p:blipFill>
        <p:spPr/>
      </p:pic>
      <p:pic>
        <p:nvPicPr>
          <p:cNvPr id="14" name="图片占位符 13"/>
          <p:cNvPicPr>
            <a:picLocks noGrp="1" noChangeAspect="1"/>
          </p:cNvPicPr>
          <p:nvPr>
            <p:ph type="pic" sz="quarter" idx="21"/>
          </p:nvPr>
        </p:nvPicPr>
        <p:blipFill>
          <a:blip r:embed="rId6" cstate="print">
            <a:extLst>
              <a:ext uri="{28A0092B-C50C-407E-A947-70E740481C1C}">
                <a14:useLocalDpi xmlns:a14="http://schemas.microsoft.com/office/drawing/2010/main" val="0"/>
              </a:ext>
            </a:extLst>
          </a:blip>
          <a:srcRect l="16612" r="16612"/>
          <a:stretch>
            <a:fillRect/>
          </a:stretch>
        </p:blipFill>
        <p:spPr/>
      </p:pic>
      <p:sp>
        <p:nvSpPr>
          <p:cNvPr id="15" name="文本框 14"/>
          <p:cNvSpPr txBox="1"/>
          <p:nvPr/>
        </p:nvSpPr>
        <p:spPr>
          <a:xfrm>
            <a:off x="976827" y="268261"/>
            <a:ext cx="3148419" cy="553870"/>
          </a:xfrm>
          <a:prstGeom prst="rect">
            <a:avLst/>
          </a:prstGeom>
          <a:noFill/>
        </p:spPr>
        <p:txBody>
          <a:bodyPr wrap="square" lIns="0" tIns="0" rIns="0" bIns="0" rtlCol="0">
            <a:spAutoFit/>
          </a:bodyPr>
          <a:lstStyle/>
          <a:p>
            <a:pPr defTabSz="964020"/>
            <a:r>
              <a:rPr lang="zh-CN" altLang="en-US" sz="3599" b="1" dirty="0">
                <a:solidFill>
                  <a:schemeClr val="tx1">
                    <a:lumMod val="75000"/>
                    <a:lumOff val="25000"/>
                  </a:schemeClr>
                </a:solidFill>
                <a:latin typeface="+mn-lt"/>
                <a:ea typeface="+mn-ea"/>
                <a:cs typeface="+mn-ea"/>
                <a:sym typeface="+mn-lt"/>
              </a:rPr>
              <a:t>年度工作概述</a:t>
            </a:r>
          </a:p>
        </p:txBody>
      </p:sp>
      <p:sp>
        <p:nvSpPr>
          <p:cNvPr id="16" name="文本框 15"/>
          <p:cNvSpPr txBox="1"/>
          <p:nvPr/>
        </p:nvSpPr>
        <p:spPr>
          <a:xfrm>
            <a:off x="976829" y="776838"/>
            <a:ext cx="3315666" cy="215315"/>
          </a:xfrm>
          <a:prstGeom prst="rect">
            <a:avLst/>
          </a:prstGeom>
          <a:noFill/>
        </p:spPr>
        <p:txBody>
          <a:bodyPr wrap="square" lIns="0" tIns="0" rIns="0" bIns="0" rtlCol="0">
            <a:spAutoFit/>
          </a:bodyPr>
          <a:lstStyle/>
          <a:p>
            <a:pPr defTabSz="964020"/>
            <a:r>
              <a:rPr lang="en-US" altLang="zh-CN" sz="1399" dirty="0">
                <a:solidFill>
                  <a:schemeClr val="tx1">
                    <a:lumMod val="75000"/>
                    <a:lumOff val="25000"/>
                  </a:schemeClr>
                </a:solidFill>
                <a:latin typeface="+mn-lt"/>
                <a:ea typeface="+mn-ea"/>
                <a:cs typeface="+mn-ea"/>
                <a:sym typeface="+mn-lt"/>
              </a:rPr>
              <a:t>ADD RELATED TITLE WORDS</a:t>
            </a:r>
            <a:endParaRPr lang="zh-CN" altLang="en-US" sz="1399" dirty="0">
              <a:solidFill>
                <a:schemeClr val="tx1">
                  <a:lumMod val="75000"/>
                  <a:lumOff val="25000"/>
                </a:schemeClr>
              </a:solidFill>
              <a:latin typeface="+mn-lt"/>
              <a:ea typeface="+mn-ea"/>
              <a:cs typeface="+mn-ea"/>
              <a:sym typeface="+mn-lt"/>
            </a:endParaRPr>
          </a:p>
        </p:txBody>
      </p:sp>
      <p:sp>
        <p:nvSpPr>
          <p:cNvPr id="17" name="椭圆 16"/>
          <p:cNvSpPr/>
          <p:nvPr/>
        </p:nvSpPr>
        <p:spPr>
          <a:xfrm>
            <a:off x="417825" y="344455"/>
            <a:ext cx="410238" cy="410238"/>
          </a:xfrm>
          <a:prstGeom prst="ellipse">
            <a:avLst/>
          </a:prstGeom>
          <a:solidFill>
            <a:schemeClr val="accent1"/>
          </a:solidFill>
          <a:ln w="28575">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cs typeface="+mn-ea"/>
              <a:sym typeface="+mn-lt"/>
            </a:endParaRPr>
          </a:p>
        </p:txBody>
      </p:sp>
      <p:sp>
        <p:nvSpPr>
          <p:cNvPr id="18" name="椭圆 17"/>
          <p:cNvSpPr/>
          <p:nvPr/>
        </p:nvSpPr>
        <p:spPr>
          <a:xfrm flipV="1">
            <a:off x="694937" y="315041"/>
            <a:ext cx="119685" cy="119685"/>
          </a:xfrm>
          <a:prstGeom prst="ellipse">
            <a:avLst/>
          </a:prstGeom>
          <a:solidFill>
            <a:schemeClr val="bg1">
              <a:lumMod val="50000"/>
            </a:schemeClr>
          </a:solidFill>
          <a:ln w="12700">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cs typeface="+mn-ea"/>
              <a:sym typeface="+mn-lt"/>
            </a:endParaRPr>
          </a:p>
        </p:txBody>
      </p:sp>
    </p:spTree>
    <p:extLst>
      <p:ext uri="{BB962C8B-B14F-4D97-AF65-F5344CB8AC3E}">
        <p14:creationId xmlns:p14="http://schemas.microsoft.com/office/powerpoint/2010/main" val="818902141"/>
      </p:ext>
    </p:extLst>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26"/>
                                        </p:tgtEl>
                                        <p:attrNameLst>
                                          <p:attrName>style.visibility</p:attrName>
                                        </p:attrNameLst>
                                      </p:cBhvr>
                                      <p:to>
                                        <p:strVal val="visible"/>
                                      </p:to>
                                    </p:set>
                                    <p:animEffect transition="in" filter="wipe(left)">
                                      <p:cBhvr>
                                        <p:cTn id="11" dur="500"/>
                                        <p:tgtEl>
                                          <p:spTgt spid="26"/>
                                        </p:tgtEl>
                                      </p:cBhvr>
                                    </p:animEffect>
                                  </p:childTnLst>
                                </p:cTn>
                              </p:par>
                            </p:childTnLst>
                          </p:cTn>
                        </p:par>
                        <p:par>
                          <p:cTn id="12" fill="hold">
                            <p:stCondLst>
                              <p:cond delay="1000"/>
                            </p:stCondLst>
                            <p:childTnLst>
                              <p:par>
                                <p:cTn id="13" presetID="22" presetClass="entr" presetSubtype="2" fill="hold" grpId="0" nodeType="afterEffect">
                                  <p:stCondLst>
                                    <p:cond delay="0"/>
                                  </p:stCondLst>
                                  <p:childTnLst>
                                    <p:set>
                                      <p:cBhvr>
                                        <p:cTn id="14" dur="1" fill="hold">
                                          <p:stCondLst>
                                            <p:cond delay="0"/>
                                          </p:stCondLst>
                                        </p:cTn>
                                        <p:tgtEl>
                                          <p:spTgt spid="36"/>
                                        </p:tgtEl>
                                        <p:attrNameLst>
                                          <p:attrName>style.visibility</p:attrName>
                                        </p:attrNameLst>
                                      </p:cBhvr>
                                      <p:to>
                                        <p:strVal val="visible"/>
                                      </p:to>
                                    </p:set>
                                    <p:animEffect transition="in" filter="wipe(right)">
                                      <p:cBhvr>
                                        <p:cTn id="15" dur="500"/>
                                        <p:tgtEl>
                                          <p:spTgt spid="36"/>
                                        </p:tgtEl>
                                      </p:cBhvr>
                                    </p:animEffect>
                                  </p:childTnLst>
                                </p:cTn>
                              </p:par>
                            </p:childTnLst>
                          </p:cTn>
                        </p:par>
                        <p:par>
                          <p:cTn id="16" fill="hold">
                            <p:stCondLst>
                              <p:cond delay="1500"/>
                            </p:stCondLst>
                            <p:childTnLst>
                              <p:par>
                                <p:cTn id="17" presetID="22" presetClass="entr" presetSubtype="2" fill="hold" grpId="0" nodeType="afterEffect">
                                  <p:stCondLst>
                                    <p:cond delay="0"/>
                                  </p:stCondLst>
                                  <p:childTnLst>
                                    <p:set>
                                      <p:cBhvr>
                                        <p:cTn id="18" dur="1" fill="hold">
                                          <p:stCondLst>
                                            <p:cond delay="0"/>
                                          </p:stCondLst>
                                        </p:cTn>
                                        <p:tgtEl>
                                          <p:spTgt spid="34"/>
                                        </p:tgtEl>
                                        <p:attrNameLst>
                                          <p:attrName>style.visibility</p:attrName>
                                        </p:attrNameLst>
                                      </p:cBhvr>
                                      <p:to>
                                        <p:strVal val="visible"/>
                                      </p:to>
                                    </p:set>
                                    <p:animEffect transition="in" filter="wipe(right)">
                                      <p:cBhvr>
                                        <p:cTn id="19" dur="500"/>
                                        <p:tgtEl>
                                          <p:spTgt spid="34"/>
                                        </p:tgtEl>
                                      </p:cBhvr>
                                    </p:animEffect>
                                  </p:childTnLst>
                                </p:cTn>
                              </p:par>
                            </p:childTnLst>
                          </p:cTn>
                        </p:par>
                        <p:par>
                          <p:cTn id="20" fill="hold">
                            <p:stCondLst>
                              <p:cond delay="2000"/>
                            </p:stCondLst>
                            <p:childTnLst>
                              <p:par>
                                <p:cTn id="21" presetID="53" presetClass="entr" presetSubtype="16" fill="hold" grpId="0" nodeType="afterEffect">
                                  <p:stCondLst>
                                    <p:cond delay="0"/>
                                  </p:stCondLst>
                                  <p:childTnLst>
                                    <p:set>
                                      <p:cBhvr>
                                        <p:cTn id="22" dur="1" fill="hold">
                                          <p:stCondLst>
                                            <p:cond delay="0"/>
                                          </p:stCondLst>
                                        </p:cTn>
                                        <p:tgtEl>
                                          <p:spTgt spid="38"/>
                                        </p:tgtEl>
                                        <p:attrNameLst>
                                          <p:attrName>style.visibility</p:attrName>
                                        </p:attrNameLst>
                                      </p:cBhvr>
                                      <p:to>
                                        <p:strVal val="visible"/>
                                      </p:to>
                                    </p:set>
                                    <p:anim calcmode="lin" valueType="num">
                                      <p:cBhvr>
                                        <p:cTn id="23" dur="500" fill="hold"/>
                                        <p:tgtEl>
                                          <p:spTgt spid="38"/>
                                        </p:tgtEl>
                                        <p:attrNameLst>
                                          <p:attrName>ppt_w</p:attrName>
                                        </p:attrNameLst>
                                      </p:cBhvr>
                                      <p:tavLst>
                                        <p:tav tm="0">
                                          <p:val>
                                            <p:fltVal val="0"/>
                                          </p:val>
                                        </p:tav>
                                        <p:tav tm="100000">
                                          <p:val>
                                            <p:strVal val="#ppt_w"/>
                                          </p:val>
                                        </p:tav>
                                      </p:tavLst>
                                    </p:anim>
                                    <p:anim calcmode="lin" valueType="num">
                                      <p:cBhvr>
                                        <p:cTn id="24" dur="500" fill="hold"/>
                                        <p:tgtEl>
                                          <p:spTgt spid="38"/>
                                        </p:tgtEl>
                                        <p:attrNameLst>
                                          <p:attrName>ppt_h</p:attrName>
                                        </p:attrNameLst>
                                      </p:cBhvr>
                                      <p:tavLst>
                                        <p:tav tm="0">
                                          <p:val>
                                            <p:fltVal val="0"/>
                                          </p:val>
                                        </p:tav>
                                        <p:tav tm="100000">
                                          <p:val>
                                            <p:strVal val="#ppt_h"/>
                                          </p:val>
                                        </p:tav>
                                      </p:tavLst>
                                    </p:anim>
                                    <p:animEffect transition="in" filter="fade">
                                      <p:cBhvr>
                                        <p:cTn id="25" dur="500"/>
                                        <p:tgtEl>
                                          <p:spTgt spid="38"/>
                                        </p:tgtEl>
                                      </p:cBhvr>
                                    </p:animEffect>
                                  </p:childTnLst>
                                </p:cTn>
                              </p:par>
                            </p:childTnLst>
                          </p:cTn>
                        </p:par>
                        <p:par>
                          <p:cTn id="26" fill="hold">
                            <p:stCondLst>
                              <p:cond delay="2500"/>
                            </p:stCondLst>
                            <p:childTnLst>
                              <p:par>
                                <p:cTn id="27" presetID="53" presetClass="entr" presetSubtype="16" fill="hold" grpId="0" nodeType="afterEffect">
                                  <p:stCondLst>
                                    <p:cond delay="0"/>
                                  </p:stCondLst>
                                  <p:childTnLst>
                                    <p:set>
                                      <p:cBhvr>
                                        <p:cTn id="28" dur="1" fill="hold">
                                          <p:stCondLst>
                                            <p:cond delay="0"/>
                                          </p:stCondLst>
                                        </p:cTn>
                                        <p:tgtEl>
                                          <p:spTgt spid="39"/>
                                        </p:tgtEl>
                                        <p:attrNameLst>
                                          <p:attrName>style.visibility</p:attrName>
                                        </p:attrNameLst>
                                      </p:cBhvr>
                                      <p:to>
                                        <p:strVal val="visible"/>
                                      </p:to>
                                    </p:set>
                                    <p:anim calcmode="lin" valueType="num">
                                      <p:cBhvr>
                                        <p:cTn id="29" dur="500" fill="hold"/>
                                        <p:tgtEl>
                                          <p:spTgt spid="39"/>
                                        </p:tgtEl>
                                        <p:attrNameLst>
                                          <p:attrName>ppt_w</p:attrName>
                                        </p:attrNameLst>
                                      </p:cBhvr>
                                      <p:tavLst>
                                        <p:tav tm="0">
                                          <p:val>
                                            <p:fltVal val="0"/>
                                          </p:val>
                                        </p:tav>
                                        <p:tav tm="100000">
                                          <p:val>
                                            <p:strVal val="#ppt_w"/>
                                          </p:val>
                                        </p:tav>
                                      </p:tavLst>
                                    </p:anim>
                                    <p:anim calcmode="lin" valueType="num">
                                      <p:cBhvr>
                                        <p:cTn id="30" dur="500" fill="hold"/>
                                        <p:tgtEl>
                                          <p:spTgt spid="39"/>
                                        </p:tgtEl>
                                        <p:attrNameLst>
                                          <p:attrName>ppt_h</p:attrName>
                                        </p:attrNameLst>
                                      </p:cBhvr>
                                      <p:tavLst>
                                        <p:tav tm="0">
                                          <p:val>
                                            <p:fltVal val="0"/>
                                          </p:val>
                                        </p:tav>
                                        <p:tav tm="100000">
                                          <p:val>
                                            <p:strVal val="#ppt_h"/>
                                          </p:val>
                                        </p:tav>
                                      </p:tavLst>
                                    </p:anim>
                                    <p:animEffect transition="in" filter="fade">
                                      <p:cBhvr>
                                        <p:cTn id="31" dur="500"/>
                                        <p:tgtEl>
                                          <p:spTgt spid="39"/>
                                        </p:tgtEl>
                                      </p:cBhvr>
                                    </p:animEffect>
                                  </p:childTnLst>
                                </p:cTn>
                              </p:par>
                            </p:childTnLst>
                          </p:cTn>
                        </p:par>
                        <p:par>
                          <p:cTn id="32" fill="hold">
                            <p:stCondLst>
                              <p:cond delay="3000"/>
                            </p:stCondLst>
                            <p:childTnLst>
                              <p:par>
                                <p:cTn id="33" presetID="53" presetClass="entr" presetSubtype="16" fill="hold" grpId="0" nodeType="afterEffect">
                                  <p:stCondLst>
                                    <p:cond delay="0"/>
                                  </p:stCondLst>
                                  <p:childTnLst>
                                    <p:set>
                                      <p:cBhvr>
                                        <p:cTn id="34" dur="1" fill="hold">
                                          <p:stCondLst>
                                            <p:cond delay="0"/>
                                          </p:stCondLst>
                                        </p:cTn>
                                        <p:tgtEl>
                                          <p:spTgt spid="40"/>
                                        </p:tgtEl>
                                        <p:attrNameLst>
                                          <p:attrName>style.visibility</p:attrName>
                                        </p:attrNameLst>
                                      </p:cBhvr>
                                      <p:to>
                                        <p:strVal val="visible"/>
                                      </p:to>
                                    </p:set>
                                    <p:anim calcmode="lin" valueType="num">
                                      <p:cBhvr>
                                        <p:cTn id="35" dur="500" fill="hold"/>
                                        <p:tgtEl>
                                          <p:spTgt spid="40"/>
                                        </p:tgtEl>
                                        <p:attrNameLst>
                                          <p:attrName>ppt_w</p:attrName>
                                        </p:attrNameLst>
                                      </p:cBhvr>
                                      <p:tavLst>
                                        <p:tav tm="0">
                                          <p:val>
                                            <p:fltVal val="0"/>
                                          </p:val>
                                        </p:tav>
                                        <p:tav tm="100000">
                                          <p:val>
                                            <p:strVal val="#ppt_w"/>
                                          </p:val>
                                        </p:tav>
                                      </p:tavLst>
                                    </p:anim>
                                    <p:anim calcmode="lin" valueType="num">
                                      <p:cBhvr>
                                        <p:cTn id="36" dur="500" fill="hold"/>
                                        <p:tgtEl>
                                          <p:spTgt spid="40"/>
                                        </p:tgtEl>
                                        <p:attrNameLst>
                                          <p:attrName>ppt_h</p:attrName>
                                        </p:attrNameLst>
                                      </p:cBhvr>
                                      <p:tavLst>
                                        <p:tav tm="0">
                                          <p:val>
                                            <p:fltVal val="0"/>
                                          </p:val>
                                        </p:tav>
                                        <p:tav tm="100000">
                                          <p:val>
                                            <p:strVal val="#ppt_h"/>
                                          </p:val>
                                        </p:tav>
                                      </p:tavLst>
                                    </p:anim>
                                    <p:animEffect transition="in" filter="fade">
                                      <p:cBhvr>
                                        <p:cTn id="37" dur="500"/>
                                        <p:tgtEl>
                                          <p:spTgt spid="40"/>
                                        </p:tgtEl>
                                      </p:cBhvr>
                                    </p:animEffect>
                                  </p:childTnLst>
                                </p:cTn>
                              </p:par>
                            </p:childTnLst>
                          </p:cTn>
                        </p:par>
                        <p:par>
                          <p:cTn id="38" fill="hold">
                            <p:stCondLst>
                              <p:cond delay="3500"/>
                            </p:stCondLst>
                            <p:childTnLst>
                              <p:par>
                                <p:cTn id="39" presetID="53" presetClass="entr" presetSubtype="16" fill="hold" grpId="0" nodeType="afterEffect">
                                  <p:stCondLst>
                                    <p:cond delay="0"/>
                                  </p:stCondLst>
                                  <p:childTnLst>
                                    <p:set>
                                      <p:cBhvr>
                                        <p:cTn id="40" dur="1" fill="hold">
                                          <p:stCondLst>
                                            <p:cond delay="0"/>
                                          </p:stCondLst>
                                        </p:cTn>
                                        <p:tgtEl>
                                          <p:spTgt spid="41"/>
                                        </p:tgtEl>
                                        <p:attrNameLst>
                                          <p:attrName>style.visibility</p:attrName>
                                        </p:attrNameLst>
                                      </p:cBhvr>
                                      <p:to>
                                        <p:strVal val="visible"/>
                                      </p:to>
                                    </p:set>
                                    <p:anim calcmode="lin" valueType="num">
                                      <p:cBhvr>
                                        <p:cTn id="41" dur="500" fill="hold"/>
                                        <p:tgtEl>
                                          <p:spTgt spid="41"/>
                                        </p:tgtEl>
                                        <p:attrNameLst>
                                          <p:attrName>ppt_w</p:attrName>
                                        </p:attrNameLst>
                                      </p:cBhvr>
                                      <p:tavLst>
                                        <p:tav tm="0">
                                          <p:val>
                                            <p:fltVal val="0"/>
                                          </p:val>
                                        </p:tav>
                                        <p:tav tm="100000">
                                          <p:val>
                                            <p:strVal val="#ppt_w"/>
                                          </p:val>
                                        </p:tav>
                                      </p:tavLst>
                                    </p:anim>
                                    <p:anim calcmode="lin" valueType="num">
                                      <p:cBhvr>
                                        <p:cTn id="42" dur="500" fill="hold"/>
                                        <p:tgtEl>
                                          <p:spTgt spid="41"/>
                                        </p:tgtEl>
                                        <p:attrNameLst>
                                          <p:attrName>ppt_h</p:attrName>
                                        </p:attrNameLst>
                                      </p:cBhvr>
                                      <p:tavLst>
                                        <p:tav tm="0">
                                          <p:val>
                                            <p:fltVal val="0"/>
                                          </p:val>
                                        </p:tav>
                                        <p:tav tm="100000">
                                          <p:val>
                                            <p:strVal val="#ppt_h"/>
                                          </p:val>
                                        </p:tav>
                                      </p:tavLst>
                                    </p:anim>
                                    <p:animEffect transition="in" filter="fade">
                                      <p:cBhvr>
                                        <p:cTn id="43" dur="500"/>
                                        <p:tgtEl>
                                          <p:spTgt spid="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26" grpId="0" animBg="1"/>
      <p:bldP spid="34" grpId="0" animBg="1"/>
      <p:bldP spid="36" grpId="0" animBg="1"/>
      <p:bldP spid="38" grpId="0"/>
      <p:bldP spid="39" grpId="0"/>
      <p:bldP spid="40" grpId="0"/>
      <p:bldP spid="41"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p:cNvGrpSpPr/>
          <p:nvPr/>
        </p:nvGrpSpPr>
        <p:grpSpPr>
          <a:xfrm>
            <a:off x="4292423" y="2479837"/>
            <a:ext cx="4273907" cy="2830046"/>
            <a:chOff x="4069741" y="2351382"/>
            <a:chExt cx="4052519" cy="2683450"/>
          </a:xfrm>
        </p:grpSpPr>
        <p:sp>
          <p:nvSpPr>
            <p:cNvPr id="265" name="Freeform 264"/>
            <p:cNvSpPr/>
            <p:nvPr/>
          </p:nvSpPr>
          <p:spPr bwMode="auto">
            <a:xfrm>
              <a:off x="5994966" y="3163369"/>
              <a:ext cx="1141972" cy="518152"/>
            </a:xfrm>
            <a:custGeom>
              <a:avLst/>
              <a:gdLst>
                <a:gd name="T0" fmla="*/ 311 w 777"/>
                <a:gd name="T1" fmla="*/ 0 h 352"/>
                <a:gd name="T2" fmla="*/ 67 w 777"/>
                <a:gd name="T3" fmla="*/ 133 h 352"/>
                <a:gd name="T4" fmla="*/ 0 w 777"/>
                <a:gd name="T5" fmla="*/ 352 h 352"/>
                <a:gd name="T6" fmla="*/ 388 w 777"/>
                <a:gd name="T7" fmla="*/ 352 h 352"/>
                <a:gd name="T8" fmla="*/ 777 w 777"/>
                <a:gd name="T9" fmla="*/ 352 h 352"/>
                <a:gd name="T10" fmla="*/ 710 w 777"/>
                <a:gd name="T11" fmla="*/ 133 h 352"/>
                <a:gd name="T12" fmla="*/ 468 w 777"/>
                <a:gd name="T13" fmla="*/ 1 h 352"/>
                <a:gd name="T14" fmla="*/ 311 w 777"/>
                <a:gd name="T15" fmla="*/ 0 h 35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77" h="352">
                  <a:moveTo>
                    <a:pt x="311" y="0"/>
                  </a:moveTo>
                  <a:cubicBezTo>
                    <a:pt x="139" y="75"/>
                    <a:pt x="88" y="115"/>
                    <a:pt x="67" y="133"/>
                  </a:cubicBezTo>
                  <a:cubicBezTo>
                    <a:pt x="36" y="161"/>
                    <a:pt x="18" y="264"/>
                    <a:pt x="0" y="352"/>
                  </a:cubicBezTo>
                  <a:cubicBezTo>
                    <a:pt x="388" y="352"/>
                    <a:pt x="388" y="352"/>
                    <a:pt x="388" y="352"/>
                  </a:cubicBezTo>
                  <a:cubicBezTo>
                    <a:pt x="777" y="352"/>
                    <a:pt x="777" y="352"/>
                    <a:pt x="777" y="352"/>
                  </a:cubicBezTo>
                  <a:cubicBezTo>
                    <a:pt x="758" y="264"/>
                    <a:pt x="741" y="161"/>
                    <a:pt x="710" y="133"/>
                  </a:cubicBezTo>
                  <a:cubicBezTo>
                    <a:pt x="689" y="115"/>
                    <a:pt x="640" y="76"/>
                    <a:pt x="468" y="1"/>
                  </a:cubicBezTo>
                  <a:cubicBezTo>
                    <a:pt x="311" y="0"/>
                    <a:pt x="311" y="0"/>
                    <a:pt x="311" y="0"/>
                  </a:cubicBezTo>
                </a:path>
              </a:pathLst>
            </a:custGeom>
            <a:solidFill>
              <a:srgbClr val="FFDECC"/>
            </a:solid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latin typeface="+mn-lt"/>
                <a:ea typeface="+mn-ea"/>
                <a:cs typeface="+mn-ea"/>
                <a:sym typeface="+mn-lt"/>
              </a:endParaRPr>
            </a:p>
          </p:txBody>
        </p:sp>
        <p:sp>
          <p:nvSpPr>
            <p:cNvPr id="266" name="Freeform 265"/>
            <p:cNvSpPr/>
            <p:nvPr/>
          </p:nvSpPr>
          <p:spPr bwMode="auto">
            <a:xfrm>
              <a:off x="5994966" y="3163369"/>
              <a:ext cx="1141972" cy="518152"/>
            </a:xfrm>
            <a:custGeom>
              <a:avLst/>
              <a:gdLst>
                <a:gd name="T0" fmla="*/ 311 w 777"/>
                <a:gd name="T1" fmla="*/ 0 h 352"/>
                <a:gd name="T2" fmla="*/ 67 w 777"/>
                <a:gd name="T3" fmla="*/ 133 h 352"/>
                <a:gd name="T4" fmla="*/ 0 w 777"/>
                <a:gd name="T5" fmla="*/ 352 h 352"/>
                <a:gd name="T6" fmla="*/ 388 w 777"/>
                <a:gd name="T7" fmla="*/ 352 h 352"/>
                <a:gd name="T8" fmla="*/ 777 w 777"/>
                <a:gd name="T9" fmla="*/ 352 h 352"/>
                <a:gd name="T10" fmla="*/ 710 w 777"/>
                <a:gd name="T11" fmla="*/ 133 h 352"/>
                <a:gd name="T12" fmla="*/ 468 w 777"/>
                <a:gd name="T13" fmla="*/ 1 h 352"/>
                <a:gd name="T14" fmla="*/ 311 w 777"/>
                <a:gd name="T15" fmla="*/ 0 h 35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77" h="352">
                  <a:moveTo>
                    <a:pt x="311" y="0"/>
                  </a:moveTo>
                  <a:cubicBezTo>
                    <a:pt x="139" y="75"/>
                    <a:pt x="88" y="115"/>
                    <a:pt x="67" y="133"/>
                  </a:cubicBezTo>
                  <a:cubicBezTo>
                    <a:pt x="36" y="161"/>
                    <a:pt x="18" y="264"/>
                    <a:pt x="0" y="352"/>
                  </a:cubicBezTo>
                  <a:cubicBezTo>
                    <a:pt x="388" y="352"/>
                    <a:pt x="388" y="352"/>
                    <a:pt x="388" y="352"/>
                  </a:cubicBezTo>
                  <a:cubicBezTo>
                    <a:pt x="777" y="352"/>
                    <a:pt x="777" y="352"/>
                    <a:pt x="777" y="352"/>
                  </a:cubicBezTo>
                  <a:cubicBezTo>
                    <a:pt x="758" y="264"/>
                    <a:pt x="741" y="161"/>
                    <a:pt x="710" y="133"/>
                  </a:cubicBezTo>
                  <a:cubicBezTo>
                    <a:pt x="689" y="115"/>
                    <a:pt x="640" y="76"/>
                    <a:pt x="468" y="1"/>
                  </a:cubicBezTo>
                  <a:cubicBezTo>
                    <a:pt x="311" y="0"/>
                    <a:pt x="311" y="0"/>
                    <a:pt x="311" y="0"/>
                  </a:cubicBezTo>
                </a:path>
              </a:pathLst>
            </a:custGeom>
            <a:solidFill>
              <a:schemeClr val="accent2"/>
            </a:solidFill>
            <a:ln>
              <a:noFill/>
            </a:ln>
          </p:spPr>
          <p:txBody>
            <a:bodyPr vert="horz" wrap="square" lIns="96435" tIns="48218" rIns="96435" bIns="48218" numCol="1" anchor="t" anchorCtr="0" compatLnSpc="1"/>
            <a:lstStyle/>
            <a:p>
              <a:endParaRPr lang="en-US">
                <a:latin typeface="+mn-lt"/>
                <a:ea typeface="+mn-ea"/>
                <a:cs typeface="+mn-ea"/>
                <a:sym typeface="+mn-lt"/>
              </a:endParaRPr>
            </a:p>
          </p:txBody>
        </p:sp>
        <p:sp>
          <p:nvSpPr>
            <p:cNvPr id="267" name="Freeform 266"/>
            <p:cNvSpPr/>
            <p:nvPr/>
          </p:nvSpPr>
          <p:spPr bwMode="auto">
            <a:xfrm>
              <a:off x="6443598" y="2791671"/>
              <a:ext cx="245636" cy="513517"/>
            </a:xfrm>
            <a:custGeom>
              <a:avLst/>
              <a:gdLst>
                <a:gd name="T0" fmla="*/ 0 w 167"/>
                <a:gd name="T1" fmla="*/ 102 h 349"/>
                <a:gd name="T2" fmla="*/ 0 w 167"/>
                <a:gd name="T3" fmla="*/ 230 h 349"/>
                <a:gd name="T4" fmla="*/ 0 w 167"/>
                <a:gd name="T5" fmla="*/ 293 h 349"/>
                <a:gd name="T6" fmla="*/ 167 w 167"/>
                <a:gd name="T7" fmla="*/ 293 h 349"/>
                <a:gd name="T8" fmla="*/ 167 w 167"/>
                <a:gd name="T9" fmla="*/ 230 h 349"/>
                <a:gd name="T10" fmla="*/ 167 w 167"/>
                <a:gd name="T11" fmla="*/ 102 h 349"/>
                <a:gd name="T12" fmla="*/ 0 w 167"/>
                <a:gd name="T13" fmla="*/ 102 h 349"/>
              </a:gdLst>
              <a:ahLst/>
              <a:cxnLst>
                <a:cxn ang="0">
                  <a:pos x="T0" y="T1"/>
                </a:cxn>
                <a:cxn ang="0">
                  <a:pos x="T2" y="T3"/>
                </a:cxn>
                <a:cxn ang="0">
                  <a:pos x="T4" y="T5"/>
                </a:cxn>
                <a:cxn ang="0">
                  <a:pos x="T6" y="T7"/>
                </a:cxn>
                <a:cxn ang="0">
                  <a:pos x="T8" y="T9"/>
                </a:cxn>
                <a:cxn ang="0">
                  <a:pos x="T10" y="T11"/>
                </a:cxn>
                <a:cxn ang="0">
                  <a:pos x="T12" y="T13"/>
                </a:cxn>
              </a:cxnLst>
              <a:rect l="0" t="0" r="r" b="b"/>
              <a:pathLst>
                <a:path w="167" h="349">
                  <a:moveTo>
                    <a:pt x="0" y="102"/>
                  </a:moveTo>
                  <a:cubicBezTo>
                    <a:pt x="0" y="230"/>
                    <a:pt x="0" y="230"/>
                    <a:pt x="0" y="230"/>
                  </a:cubicBezTo>
                  <a:cubicBezTo>
                    <a:pt x="0" y="293"/>
                    <a:pt x="0" y="293"/>
                    <a:pt x="0" y="293"/>
                  </a:cubicBezTo>
                  <a:cubicBezTo>
                    <a:pt x="46" y="347"/>
                    <a:pt x="121" y="349"/>
                    <a:pt x="167" y="293"/>
                  </a:cubicBezTo>
                  <a:cubicBezTo>
                    <a:pt x="167" y="230"/>
                    <a:pt x="167" y="230"/>
                    <a:pt x="167" y="230"/>
                  </a:cubicBezTo>
                  <a:cubicBezTo>
                    <a:pt x="167" y="102"/>
                    <a:pt x="167" y="102"/>
                    <a:pt x="167" y="102"/>
                  </a:cubicBezTo>
                  <a:cubicBezTo>
                    <a:pt x="167" y="0"/>
                    <a:pt x="0" y="0"/>
                    <a:pt x="0" y="102"/>
                  </a:cubicBezTo>
                </a:path>
              </a:pathLst>
            </a:custGeom>
            <a:solidFill>
              <a:srgbClr val="F6C89D"/>
            </a:solid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latin typeface="+mn-lt"/>
                <a:ea typeface="+mn-ea"/>
                <a:cs typeface="+mn-ea"/>
                <a:sym typeface="+mn-lt"/>
              </a:endParaRPr>
            </a:p>
          </p:txBody>
        </p:sp>
        <p:sp>
          <p:nvSpPr>
            <p:cNvPr id="268" name="Freeform 267"/>
            <p:cNvSpPr/>
            <p:nvPr/>
          </p:nvSpPr>
          <p:spPr bwMode="auto">
            <a:xfrm>
              <a:off x="6281385" y="2759230"/>
              <a:ext cx="102889" cy="150162"/>
            </a:xfrm>
            <a:custGeom>
              <a:avLst/>
              <a:gdLst>
                <a:gd name="T0" fmla="*/ 20 w 70"/>
                <a:gd name="T1" fmla="*/ 5 h 102"/>
                <a:gd name="T2" fmla="*/ 61 w 70"/>
                <a:gd name="T3" fmla="*/ 42 h 102"/>
                <a:gd name="T4" fmla="*/ 50 w 70"/>
                <a:gd name="T5" fmla="*/ 97 h 102"/>
                <a:gd name="T6" fmla="*/ 8 w 70"/>
                <a:gd name="T7" fmla="*/ 60 h 102"/>
                <a:gd name="T8" fmla="*/ 20 w 70"/>
                <a:gd name="T9" fmla="*/ 5 h 102"/>
              </a:gdLst>
              <a:ahLst/>
              <a:cxnLst>
                <a:cxn ang="0">
                  <a:pos x="T0" y="T1"/>
                </a:cxn>
                <a:cxn ang="0">
                  <a:pos x="T2" y="T3"/>
                </a:cxn>
                <a:cxn ang="0">
                  <a:pos x="T4" y="T5"/>
                </a:cxn>
                <a:cxn ang="0">
                  <a:pos x="T6" y="T7"/>
                </a:cxn>
                <a:cxn ang="0">
                  <a:pos x="T8" y="T9"/>
                </a:cxn>
              </a:cxnLst>
              <a:rect l="0" t="0" r="r" b="b"/>
              <a:pathLst>
                <a:path w="70" h="102">
                  <a:moveTo>
                    <a:pt x="20" y="5"/>
                  </a:moveTo>
                  <a:cubicBezTo>
                    <a:pt x="34" y="0"/>
                    <a:pt x="53" y="17"/>
                    <a:pt x="61" y="42"/>
                  </a:cubicBezTo>
                  <a:cubicBezTo>
                    <a:pt x="70" y="67"/>
                    <a:pt x="65" y="92"/>
                    <a:pt x="50" y="97"/>
                  </a:cubicBezTo>
                  <a:cubicBezTo>
                    <a:pt x="35" y="102"/>
                    <a:pt x="17" y="85"/>
                    <a:pt x="8" y="60"/>
                  </a:cubicBezTo>
                  <a:cubicBezTo>
                    <a:pt x="0" y="34"/>
                    <a:pt x="5" y="10"/>
                    <a:pt x="20" y="5"/>
                  </a:cubicBezTo>
                  <a:close/>
                </a:path>
              </a:pathLst>
            </a:custGeom>
            <a:solidFill>
              <a:srgbClr val="F6C89D"/>
            </a:solid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latin typeface="+mn-lt"/>
                <a:ea typeface="+mn-ea"/>
                <a:cs typeface="+mn-ea"/>
                <a:sym typeface="+mn-lt"/>
              </a:endParaRPr>
            </a:p>
          </p:txBody>
        </p:sp>
        <p:sp>
          <p:nvSpPr>
            <p:cNvPr id="269" name="Freeform 268"/>
            <p:cNvSpPr/>
            <p:nvPr/>
          </p:nvSpPr>
          <p:spPr bwMode="auto">
            <a:xfrm>
              <a:off x="6745775" y="2759230"/>
              <a:ext cx="103816" cy="150162"/>
            </a:xfrm>
            <a:custGeom>
              <a:avLst/>
              <a:gdLst>
                <a:gd name="T0" fmla="*/ 51 w 70"/>
                <a:gd name="T1" fmla="*/ 5 h 102"/>
                <a:gd name="T2" fmla="*/ 9 w 70"/>
                <a:gd name="T3" fmla="*/ 42 h 102"/>
                <a:gd name="T4" fmla="*/ 20 w 70"/>
                <a:gd name="T5" fmla="*/ 97 h 102"/>
                <a:gd name="T6" fmla="*/ 62 w 70"/>
                <a:gd name="T7" fmla="*/ 60 h 102"/>
                <a:gd name="T8" fmla="*/ 51 w 70"/>
                <a:gd name="T9" fmla="*/ 5 h 102"/>
              </a:gdLst>
              <a:ahLst/>
              <a:cxnLst>
                <a:cxn ang="0">
                  <a:pos x="T0" y="T1"/>
                </a:cxn>
                <a:cxn ang="0">
                  <a:pos x="T2" y="T3"/>
                </a:cxn>
                <a:cxn ang="0">
                  <a:pos x="T4" y="T5"/>
                </a:cxn>
                <a:cxn ang="0">
                  <a:pos x="T6" y="T7"/>
                </a:cxn>
                <a:cxn ang="0">
                  <a:pos x="T8" y="T9"/>
                </a:cxn>
              </a:cxnLst>
              <a:rect l="0" t="0" r="r" b="b"/>
              <a:pathLst>
                <a:path w="70" h="102">
                  <a:moveTo>
                    <a:pt x="51" y="5"/>
                  </a:moveTo>
                  <a:cubicBezTo>
                    <a:pt x="36" y="0"/>
                    <a:pt x="17" y="17"/>
                    <a:pt x="9" y="42"/>
                  </a:cubicBezTo>
                  <a:cubicBezTo>
                    <a:pt x="0" y="67"/>
                    <a:pt x="6" y="92"/>
                    <a:pt x="20" y="97"/>
                  </a:cubicBezTo>
                  <a:cubicBezTo>
                    <a:pt x="35" y="102"/>
                    <a:pt x="54" y="85"/>
                    <a:pt x="62" y="60"/>
                  </a:cubicBezTo>
                  <a:cubicBezTo>
                    <a:pt x="70" y="34"/>
                    <a:pt x="65" y="10"/>
                    <a:pt x="51" y="5"/>
                  </a:cubicBezTo>
                  <a:close/>
                </a:path>
              </a:pathLst>
            </a:custGeom>
            <a:solidFill>
              <a:srgbClr val="F6C89D"/>
            </a:solid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latin typeface="+mn-lt"/>
                <a:ea typeface="+mn-ea"/>
                <a:cs typeface="+mn-ea"/>
                <a:sym typeface="+mn-lt"/>
              </a:endParaRPr>
            </a:p>
          </p:txBody>
        </p:sp>
        <p:sp>
          <p:nvSpPr>
            <p:cNvPr id="270" name="Freeform 269"/>
            <p:cNvSpPr/>
            <p:nvPr/>
          </p:nvSpPr>
          <p:spPr bwMode="auto">
            <a:xfrm>
              <a:off x="6433402" y="3129999"/>
              <a:ext cx="133477" cy="258612"/>
            </a:xfrm>
            <a:custGeom>
              <a:avLst/>
              <a:gdLst>
                <a:gd name="T0" fmla="*/ 11 w 144"/>
                <a:gd name="T1" fmla="*/ 0 h 279"/>
                <a:gd name="T2" fmla="*/ 0 w 144"/>
                <a:gd name="T3" fmla="*/ 44 h 279"/>
                <a:gd name="T4" fmla="*/ 31 w 144"/>
                <a:gd name="T5" fmla="*/ 279 h 279"/>
                <a:gd name="T6" fmla="*/ 144 w 144"/>
                <a:gd name="T7" fmla="*/ 165 h 279"/>
                <a:gd name="T8" fmla="*/ 11 w 144"/>
                <a:gd name="T9" fmla="*/ 0 h 279"/>
              </a:gdLst>
              <a:ahLst/>
              <a:cxnLst>
                <a:cxn ang="0">
                  <a:pos x="T0" y="T1"/>
                </a:cxn>
                <a:cxn ang="0">
                  <a:pos x="T2" y="T3"/>
                </a:cxn>
                <a:cxn ang="0">
                  <a:pos x="T4" y="T5"/>
                </a:cxn>
                <a:cxn ang="0">
                  <a:pos x="T6" y="T7"/>
                </a:cxn>
                <a:cxn ang="0">
                  <a:pos x="T8" y="T9"/>
                </a:cxn>
              </a:cxnLst>
              <a:rect l="0" t="0" r="r" b="b"/>
              <a:pathLst>
                <a:path w="144" h="279">
                  <a:moveTo>
                    <a:pt x="11" y="0"/>
                  </a:moveTo>
                  <a:lnTo>
                    <a:pt x="0" y="44"/>
                  </a:lnTo>
                  <a:lnTo>
                    <a:pt x="31" y="279"/>
                  </a:lnTo>
                  <a:lnTo>
                    <a:pt x="144" y="165"/>
                  </a:lnTo>
                  <a:lnTo>
                    <a:pt x="11" y="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latin typeface="+mn-lt"/>
                <a:ea typeface="+mn-ea"/>
                <a:cs typeface="+mn-ea"/>
                <a:sym typeface="+mn-lt"/>
              </a:endParaRPr>
            </a:p>
          </p:txBody>
        </p:sp>
        <p:sp>
          <p:nvSpPr>
            <p:cNvPr id="271" name="Freeform 270"/>
            <p:cNvSpPr/>
            <p:nvPr/>
          </p:nvSpPr>
          <p:spPr bwMode="auto">
            <a:xfrm>
              <a:off x="6433402" y="3129999"/>
              <a:ext cx="133477" cy="258612"/>
            </a:xfrm>
            <a:custGeom>
              <a:avLst/>
              <a:gdLst>
                <a:gd name="T0" fmla="*/ 11 w 144"/>
                <a:gd name="T1" fmla="*/ 0 h 279"/>
                <a:gd name="T2" fmla="*/ 0 w 144"/>
                <a:gd name="T3" fmla="*/ 44 h 279"/>
                <a:gd name="T4" fmla="*/ 31 w 144"/>
                <a:gd name="T5" fmla="*/ 279 h 279"/>
                <a:gd name="T6" fmla="*/ 144 w 144"/>
                <a:gd name="T7" fmla="*/ 165 h 279"/>
                <a:gd name="T8" fmla="*/ 11 w 144"/>
                <a:gd name="T9" fmla="*/ 0 h 279"/>
              </a:gdLst>
              <a:ahLst/>
              <a:cxnLst>
                <a:cxn ang="0">
                  <a:pos x="T0" y="T1"/>
                </a:cxn>
                <a:cxn ang="0">
                  <a:pos x="T2" y="T3"/>
                </a:cxn>
                <a:cxn ang="0">
                  <a:pos x="T4" y="T5"/>
                </a:cxn>
                <a:cxn ang="0">
                  <a:pos x="T6" y="T7"/>
                </a:cxn>
                <a:cxn ang="0">
                  <a:pos x="T8" y="T9"/>
                </a:cxn>
              </a:cxnLst>
              <a:rect l="0" t="0" r="r" b="b"/>
              <a:pathLst>
                <a:path w="144" h="279">
                  <a:moveTo>
                    <a:pt x="11" y="0"/>
                  </a:moveTo>
                  <a:lnTo>
                    <a:pt x="0" y="44"/>
                  </a:lnTo>
                  <a:lnTo>
                    <a:pt x="31" y="279"/>
                  </a:lnTo>
                  <a:lnTo>
                    <a:pt x="144" y="165"/>
                  </a:lnTo>
                  <a:lnTo>
                    <a:pt x="11"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latin typeface="+mn-lt"/>
                <a:ea typeface="+mn-ea"/>
                <a:cs typeface="+mn-ea"/>
                <a:sym typeface="+mn-lt"/>
              </a:endParaRPr>
            </a:p>
          </p:txBody>
        </p:sp>
        <p:sp>
          <p:nvSpPr>
            <p:cNvPr id="272" name="Freeform 271"/>
            <p:cNvSpPr/>
            <p:nvPr/>
          </p:nvSpPr>
          <p:spPr bwMode="auto">
            <a:xfrm>
              <a:off x="6443598" y="3078091"/>
              <a:ext cx="245636" cy="85277"/>
            </a:xfrm>
            <a:custGeom>
              <a:avLst/>
              <a:gdLst>
                <a:gd name="T0" fmla="*/ 0 w 167"/>
                <a:gd name="T1" fmla="*/ 0 h 58"/>
                <a:gd name="T2" fmla="*/ 0 w 167"/>
                <a:gd name="T3" fmla="*/ 6 h 58"/>
                <a:gd name="T4" fmla="*/ 83 w 167"/>
                <a:gd name="T5" fmla="*/ 58 h 58"/>
                <a:gd name="T6" fmla="*/ 85 w 167"/>
                <a:gd name="T7" fmla="*/ 58 h 58"/>
                <a:gd name="T8" fmla="*/ 167 w 167"/>
                <a:gd name="T9" fmla="*/ 9 h 58"/>
                <a:gd name="T10" fmla="*/ 167 w 167"/>
                <a:gd name="T11" fmla="*/ 0 h 58"/>
                <a:gd name="T12" fmla="*/ 0 w 167"/>
                <a:gd name="T13" fmla="*/ 0 h 58"/>
              </a:gdLst>
              <a:ahLst/>
              <a:cxnLst>
                <a:cxn ang="0">
                  <a:pos x="T0" y="T1"/>
                </a:cxn>
                <a:cxn ang="0">
                  <a:pos x="T2" y="T3"/>
                </a:cxn>
                <a:cxn ang="0">
                  <a:pos x="T4" y="T5"/>
                </a:cxn>
                <a:cxn ang="0">
                  <a:pos x="T6" y="T7"/>
                </a:cxn>
                <a:cxn ang="0">
                  <a:pos x="T8" y="T9"/>
                </a:cxn>
                <a:cxn ang="0">
                  <a:pos x="T10" y="T11"/>
                </a:cxn>
                <a:cxn ang="0">
                  <a:pos x="T12" y="T13"/>
                </a:cxn>
              </a:cxnLst>
              <a:rect l="0" t="0" r="r" b="b"/>
              <a:pathLst>
                <a:path w="167" h="58">
                  <a:moveTo>
                    <a:pt x="0" y="0"/>
                  </a:moveTo>
                  <a:cubicBezTo>
                    <a:pt x="0" y="6"/>
                    <a:pt x="0" y="6"/>
                    <a:pt x="0" y="6"/>
                  </a:cubicBezTo>
                  <a:cubicBezTo>
                    <a:pt x="0" y="6"/>
                    <a:pt x="43" y="56"/>
                    <a:pt x="83" y="58"/>
                  </a:cubicBezTo>
                  <a:cubicBezTo>
                    <a:pt x="84" y="58"/>
                    <a:pt x="85" y="58"/>
                    <a:pt x="85" y="58"/>
                  </a:cubicBezTo>
                  <a:cubicBezTo>
                    <a:pt x="125" y="58"/>
                    <a:pt x="167" y="9"/>
                    <a:pt x="167" y="9"/>
                  </a:cubicBezTo>
                  <a:cubicBezTo>
                    <a:pt x="167" y="0"/>
                    <a:pt x="167" y="0"/>
                    <a:pt x="167" y="0"/>
                  </a:cubicBezTo>
                  <a:cubicBezTo>
                    <a:pt x="0" y="0"/>
                    <a:pt x="0" y="0"/>
                    <a:pt x="0" y="0"/>
                  </a:cubicBezTo>
                </a:path>
              </a:pathLst>
            </a:custGeom>
            <a:solidFill>
              <a:srgbClr val="C5A07E"/>
            </a:solid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latin typeface="+mn-lt"/>
                <a:ea typeface="+mn-ea"/>
                <a:cs typeface="+mn-ea"/>
                <a:sym typeface="+mn-lt"/>
              </a:endParaRPr>
            </a:p>
          </p:txBody>
        </p:sp>
        <p:sp>
          <p:nvSpPr>
            <p:cNvPr id="273" name="Freeform 272"/>
            <p:cNvSpPr/>
            <p:nvPr/>
          </p:nvSpPr>
          <p:spPr bwMode="auto">
            <a:xfrm>
              <a:off x="6188693" y="2440367"/>
              <a:ext cx="754517" cy="695194"/>
            </a:xfrm>
            <a:custGeom>
              <a:avLst/>
              <a:gdLst>
                <a:gd name="T0" fmla="*/ 257 w 513"/>
                <a:gd name="T1" fmla="*/ 0 h 473"/>
                <a:gd name="T2" fmla="*/ 115 w 513"/>
                <a:gd name="T3" fmla="*/ 378 h 473"/>
                <a:gd name="T4" fmla="*/ 257 w 513"/>
                <a:gd name="T5" fmla="*/ 473 h 473"/>
                <a:gd name="T6" fmla="*/ 398 w 513"/>
                <a:gd name="T7" fmla="*/ 378 h 473"/>
                <a:gd name="T8" fmla="*/ 257 w 513"/>
                <a:gd name="T9" fmla="*/ 0 h 473"/>
              </a:gdLst>
              <a:ahLst/>
              <a:cxnLst>
                <a:cxn ang="0">
                  <a:pos x="T0" y="T1"/>
                </a:cxn>
                <a:cxn ang="0">
                  <a:pos x="T2" y="T3"/>
                </a:cxn>
                <a:cxn ang="0">
                  <a:pos x="T4" y="T5"/>
                </a:cxn>
                <a:cxn ang="0">
                  <a:pos x="T6" y="T7"/>
                </a:cxn>
                <a:cxn ang="0">
                  <a:pos x="T8" y="T9"/>
                </a:cxn>
              </a:cxnLst>
              <a:rect l="0" t="0" r="r" b="b"/>
              <a:pathLst>
                <a:path w="513" h="473">
                  <a:moveTo>
                    <a:pt x="257" y="0"/>
                  </a:moveTo>
                  <a:cubicBezTo>
                    <a:pt x="0" y="0"/>
                    <a:pt x="98" y="351"/>
                    <a:pt x="115" y="378"/>
                  </a:cubicBezTo>
                  <a:cubicBezTo>
                    <a:pt x="134" y="408"/>
                    <a:pt x="215" y="473"/>
                    <a:pt x="257" y="473"/>
                  </a:cubicBezTo>
                  <a:cubicBezTo>
                    <a:pt x="298" y="473"/>
                    <a:pt x="380" y="408"/>
                    <a:pt x="398" y="378"/>
                  </a:cubicBezTo>
                  <a:cubicBezTo>
                    <a:pt x="415" y="351"/>
                    <a:pt x="513" y="0"/>
                    <a:pt x="257" y="0"/>
                  </a:cubicBezTo>
                  <a:close/>
                </a:path>
              </a:pathLst>
            </a:custGeom>
            <a:solidFill>
              <a:srgbClr val="F6C89D"/>
            </a:solid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latin typeface="+mn-lt"/>
                <a:ea typeface="+mn-ea"/>
                <a:cs typeface="+mn-ea"/>
                <a:sym typeface="+mn-lt"/>
              </a:endParaRPr>
            </a:p>
          </p:txBody>
        </p:sp>
        <p:sp>
          <p:nvSpPr>
            <p:cNvPr id="274" name="Freeform 273"/>
            <p:cNvSpPr/>
            <p:nvPr/>
          </p:nvSpPr>
          <p:spPr bwMode="auto">
            <a:xfrm>
              <a:off x="6235966" y="2396801"/>
              <a:ext cx="617333" cy="474586"/>
            </a:xfrm>
            <a:custGeom>
              <a:avLst/>
              <a:gdLst>
                <a:gd name="T0" fmla="*/ 407 w 420"/>
                <a:gd name="T1" fmla="*/ 269 h 322"/>
                <a:gd name="T2" fmla="*/ 361 w 420"/>
                <a:gd name="T3" fmla="*/ 57 h 322"/>
                <a:gd name="T4" fmla="*/ 103 w 420"/>
                <a:gd name="T5" fmla="*/ 52 h 322"/>
                <a:gd name="T6" fmla="*/ 48 w 420"/>
                <a:gd name="T7" fmla="*/ 270 h 322"/>
                <a:gd name="T8" fmla="*/ 60 w 420"/>
                <a:gd name="T9" fmla="*/ 322 h 322"/>
                <a:gd name="T10" fmla="*/ 81 w 420"/>
                <a:gd name="T11" fmla="*/ 321 h 322"/>
                <a:gd name="T12" fmla="*/ 65 w 420"/>
                <a:gd name="T13" fmla="*/ 283 h 322"/>
                <a:gd name="T14" fmla="*/ 61 w 420"/>
                <a:gd name="T15" fmla="*/ 251 h 322"/>
                <a:gd name="T16" fmla="*/ 133 w 420"/>
                <a:gd name="T17" fmla="*/ 103 h 322"/>
                <a:gd name="T18" fmla="*/ 222 w 420"/>
                <a:gd name="T19" fmla="*/ 139 h 322"/>
                <a:gd name="T20" fmla="*/ 308 w 420"/>
                <a:gd name="T21" fmla="*/ 101 h 322"/>
                <a:gd name="T22" fmla="*/ 393 w 420"/>
                <a:gd name="T23" fmla="*/ 249 h 322"/>
                <a:gd name="T24" fmla="*/ 375 w 420"/>
                <a:gd name="T25" fmla="*/ 316 h 322"/>
                <a:gd name="T26" fmla="*/ 397 w 420"/>
                <a:gd name="T27" fmla="*/ 314 h 322"/>
                <a:gd name="T28" fmla="*/ 407 w 420"/>
                <a:gd name="T29" fmla="*/ 269 h 3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420" h="322">
                  <a:moveTo>
                    <a:pt x="407" y="269"/>
                  </a:moveTo>
                  <a:cubicBezTo>
                    <a:pt x="420" y="204"/>
                    <a:pt x="411" y="52"/>
                    <a:pt x="361" y="57"/>
                  </a:cubicBezTo>
                  <a:cubicBezTo>
                    <a:pt x="313" y="9"/>
                    <a:pt x="149" y="0"/>
                    <a:pt x="103" y="52"/>
                  </a:cubicBezTo>
                  <a:cubicBezTo>
                    <a:pt x="0" y="72"/>
                    <a:pt x="48" y="270"/>
                    <a:pt x="48" y="270"/>
                  </a:cubicBezTo>
                  <a:cubicBezTo>
                    <a:pt x="51" y="290"/>
                    <a:pt x="56" y="307"/>
                    <a:pt x="60" y="322"/>
                  </a:cubicBezTo>
                  <a:cubicBezTo>
                    <a:pt x="67" y="322"/>
                    <a:pt x="74" y="321"/>
                    <a:pt x="81" y="321"/>
                  </a:cubicBezTo>
                  <a:cubicBezTo>
                    <a:pt x="74" y="307"/>
                    <a:pt x="67" y="293"/>
                    <a:pt x="65" y="283"/>
                  </a:cubicBezTo>
                  <a:cubicBezTo>
                    <a:pt x="64" y="277"/>
                    <a:pt x="61" y="256"/>
                    <a:pt x="61" y="251"/>
                  </a:cubicBezTo>
                  <a:cubicBezTo>
                    <a:pt x="62" y="215"/>
                    <a:pt x="88" y="111"/>
                    <a:pt x="133" y="103"/>
                  </a:cubicBezTo>
                  <a:cubicBezTo>
                    <a:pt x="150" y="100"/>
                    <a:pt x="193" y="139"/>
                    <a:pt x="222" y="139"/>
                  </a:cubicBezTo>
                  <a:cubicBezTo>
                    <a:pt x="251" y="138"/>
                    <a:pt x="289" y="99"/>
                    <a:pt x="308" y="101"/>
                  </a:cubicBezTo>
                  <a:cubicBezTo>
                    <a:pt x="355" y="108"/>
                    <a:pt x="394" y="203"/>
                    <a:pt x="393" y="249"/>
                  </a:cubicBezTo>
                  <a:cubicBezTo>
                    <a:pt x="393" y="255"/>
                    <a:pt x="386" y="291"/>
                    <a:pt x="375" y="316"/>
                  </a:cubicBezTo>
                  <a:cubicBezTo>
                    <a:pt x="382" y="315"/>
                    <a:pt x="390" y="315"/>
                    <a:pt x="397" y="314"/>
                  </a:cubicBezTo>
                  <a:cubicBezTo>
                    <a:pt x="401" y="301"/>
                    <a:pt x="404" y="286"/>
                    <a:pt x="407" y="269"/>
                  </a:cubicBezTo>
                  <a:close/>
                </a:path>
              </a:pathLst>
            </a:custGeom>
            <a:solidFill>
              <a:srgbClr val="80604A"/>
            </a:solid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latin typeface="+mn-lt"/>
                <a:ea typeface="+mn-ea"/>
                <a:cs typeface="+mn-ea"/>
                <a:sym typeface="+mn-lt"/>
              </a:endParaRPr>
            </a:p>
          </p:txBody>
        </p:sp>
        <p:sp>
          <p:nvSpPr>
            <p:cNvPr id="275" name="Freeform 274"/>
            <p:cNvSpPr/>
            <p:nvPr/>
          </p:nvSpPr>
          <p:spPr bwMode="auto">
            <a:xfrm>
              <a:off x="6566879" y="3129999"/>
              <a:ext cx="130697" cy="260466"/>
            </a:xfrm>
            <a:custGeom>
              <a:avLst/>
              <a:gdLst>
                <a:gd name="T0" fmla="*/ 132 w 141"/>
                <a:gd name="T1" fmla="*/ 0 h 281"/>
                <a:gd name="T2" fmla="*/ 141 w 141"/>
                <a:gd name="T3" fmla="*/ 44 h 281"/>
                <a:gd name="T4" fmla="*/ 109 w 141"/>
                <a:gd name="T5" fmla="*/ 281 h 281"/>
                <a:gd name="T6" fmla="*/ 0 w 141"/>
                <a:gd name="T7" fmla="*/ 165 h 281"/>
                <a:gd name="T8" fmla="*/ 132 w 141"/>
                <a:gd name="T9" fmla="*/ 0 h 281"/>
              </a:gdLst>
              <a:ahLst/>
              <a:cxnLst>
                <a:cxn ang="0">
                  <a:pos x="T0" y="T1"/>
                </a:cxn>
                <a:cxn ang="0">
                  <a:pos x="T2" y="T3"/>
                </a:cxn>
                <a:cxn ang="0">
                  <a:pos x="T4" y="T5"/>
                </a:cxn>
                <a:cxn ang="0">
                  <a:pos x="T6" y="T7"/>
                </a:cxn>
                <a:cxn ang="0">
                  <a:pos x="T8" y="T9"/>
                </a:cxn>
              </a:cxnLst>
              <a:rect l="0" t="0" r="r" b="b"/>
              <a:pathLst>
                <a:path w="141" h="281">
                  <a:moveTo>
                    <a:pt x="132" y="0"/>
                  </a:moveTo>
                  <a:lnTo>
                    <a:pt x="141" y="44"/>
                  </a:lnTo>
                  <a:lnTo>
                    <a:pt x="109" y="281"/>
                  </a:lnTo>
                  <a:lnTo>
                    <a:pt x="0" y="165"/>
                  </a:lnTo>
                  <a:lnTo>
                    <a:pt x="132" y="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latin typeface="+mn-lt"/>
                <a:ea typeface="+mn-ea"/>
                <a:cs typeface="+mn-ea"/>
                <a:sym typeface="+mn-lt"/>
              </a:endParaRPr>
            </a:p>
          </p:txBody>
        </p:sp>
        <p:sp>
          <p:nvSpPr>
            <p:cNvPr id="276" name="Freeform 275"/>
            <p:cNvSpPr/>
            <p:nvPr/>
          </p:nvSpPr>
          <p:spPr bwMode="auto">
            <a:xfrm>
              <a:off x="6566879" y="3129999"/>
              <a:ext cx="130697" cy="260466"/>
            </a:xfrm>
            <a:custGeom>
              <a:avLst/>
              <a:gdLst>
                <a:gd name="T0" fmla="*/ 132 w 141"/>
                <a:gd name="T1" fmla="*/ 0 h 281"/>
                <a:gd name="T2" fmla="*/ 141 w 141"/>
                <a:gd name="T3" fmla="*/ 44 h 281"/>
                <a:gd name="T4" fmla="*/ 109 w 141"/>
                <a:gd name="T5" fmla="*/ 281 h 281"/>
                <a:gd name="T6" fmla="*/ 0 w 141"/>
                <a:gd name="T7" fmla="*/ 165 h 281"/>
                <a:gd name="T8" fmla="*/ 132 w 141"/>
                <a:gd name="T9" fmla="*/ 0 h 281"/>
              </a:gdLst>
              <a:ahLst/>
              <a:cxnLst>
                <a:cxn ang="0">
                  <a:pos x="T0" y="T1"/>
                </a:cxn>
                <a:cxn ang="0">
                  <a:pos x="T2" y="T3"/>
                </a:cxn>
                <a:cxn ang="0">
                  <a:pos x="T4" y="T5"/>
                </a:cxn>
                <a:cxn ang="0">
                  <a:pos x="T6" y="T7"/>
                </a:cxn>
                <a:cxn ang="0">
                  <a:pos x="T8" y="T9"/>
                </a:cxn>
              </a:cxnLst>
              <a:rect l="0" t="0" r="r" b="b"/>
              <a:pathLst>
                <a:path w="141" h="281">
                  <a:moveTo>
                    <a:pt x="132" y="0"/>
                  </a:moveTo>
                  <a:lnTo>
                    <a:pt x="141" y="44"/>
                  </a:lnTo>
                  <a:lnTo>
                    <a:pt x="109" y="281"/>
                  </a:lnTo>
                  <a:lnTo>
                    <a:pt x="0" y="165"/>
                  </a:lnTo>
                  <a:lnTo>
                    <a:pt x="132"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latin typeface="+mn-lt"/>
                <a:ea typeface="+mn-ea"/>
                <a:cs typeface="+mn-ea"/>
                <a:sym typeface="+mn-lt"/>
              </a:endParaRPr>
            </a:p>
          </p:txBody>
        </p:sp>
        <p:sp>
          <p:nvSpPr>
            <p:cNvPr id="277" name="Freeform 276"/>
            <p:cNvSpPr/>
            <p:nvPr/>
          </p:nvSpPr>
          <p:spPr bwMode="auto">
            <a:xfrm>
              <a:off x="6566879" y="3282942"/>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solidFill>
              <a:srgbClr val="303030"/>
            </a:solid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latin typeface="+mn-lt"/>
                <a:ea typeface="+mn-ea"/>
                <a:cs typeface="+mn-ea"/>
                <a:sym typeface="+mn-lt"/>
              </a:endParaRPr>
            </a:p>
          </p:txBody>
        </p:sp>
        <p:sp>
          <p:nvSpPr>
            <p:cNvPr id="278" name="Freeform 277"/>
            <p:cNvSpPr/>
            <p:nvPr/>
          </p:nvSpPr>
          <p:spPr bwMode="auto">
            <a:xfrm>
              <a:off x="6566879" y="3282942"/>
              <a:ext cx="0" cy="0"/>
            </a:xfrm>
            <a:custGeom>
              <a:avLst/>
              <a:gdLst/>
              <a:ahLst/>
              <a:cxnLst>
                <a:cxn ang="0">
                  <a:pos x="0" y="0"/>
                </a:cxn>
                <a:cxn ang="0">
                  <a:pos x="0" y="0"/>
                </a:cxn>
                <a:cxn ang="0">
                  <a:pos x="0" y="0"/>
                </a:cxn>
              </a:cxnLst>
              <a:rect l="0" t="0" r="r" b="b"/>
              <a:pathLst>
                <a:path>
                  <a:moveTo>
                    <a:pt x="0" y="0"/>
                  </a:moveTo>
                  <a:lnTo>
                    <a:pt x="0" y="0"/>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latin typeface="+mn-lt"/>
                <a:ea typeface="+mn-ea"/>
                <a:cs typeface="+mn-ea"/>
                <a:sym typeface="+mn-lt"/>
              </a:endParaRPr>
            </a:p>
          </p:txBody>
        </p:sp>
        <p:sp>
          <p:nvSpPr>
            <p:cNvPr id="279" name="Freeform 278"/>
            <p:cNvSpPr/>
            <p:nvPr/>
          </p:nvSpPr>
          <p:spPr bwMode="auto">
            <a:xfrm>
              <a:off x="6443598" y="3125365"/>
              <a:ext cx="245636" cy="157577"/>
            </a:xfrm>
            <a:custGeom>
              <a:avLst/>
              <a:gdLst>
                <a:gd name="T0" fmla="*/ 265 w 265"/>
                <a:gd name="T1" fmla="*/ 0 h 170"/>
                <a:gd name="T2" fmla="*/ 133 w 265"/>
                <a:gd name="T3" fmla="*/ 165 h 170"/>
                <a:gd name="T4" fmla="*/ 0 w 265"/>
                <a:gd name="T5" fmla="*/ 0 h 170"/>
                <a:gd name="T6" fmla="*/ 0 w 265"/>
                <a:gd name="T7" fmla="*/ 5 h 170"/>
                <a:gd name="T8" fmla="*/ 133 w 265"/>
                <a:gd name="T9" fmla="*/ 170 h 170"/>
                <a:gd name="T10" fmla="*/ 133 w 265"/>
                <a:gd name="T11" fmla="*/ 170 h 170"/>
                <a:gd name="T12" fmla="*/ 265 w 265"/>
                <a:gd name="T13" fmla="*/ 5 h 170"/>
                <a:gd name="T14" fmla="*/ 265 w 265"/>
                <a:gd name="T15" fmla="*/ 0 h 17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65" h="170">
                  <a:moveTo>
                    <a:pt x="265" y="0"/>
                  </a:moveTo>
                  <a:lnTo>
                    <a:pt x="133" y="165"/>
                  </a:lnTo>
                  <a:lnTo>
                    <a:pt x="0" y="0"/>
                  </a:lnTo>
                  <a:lnTo>
                    <a:pt x="0" y="5"/>
                  </a:lnTo>
                  <a:lnTo>
                    <a:pt x="133" y="170"/>
                  </a:lnTo>
                  <a:lnTo>
                    <a:pt x="133" y="170"/>
                  </a:lnTo>
                  <a:lnTo>
                    <a:pt x="265" y="5"/>
                  </a:lnTo>
                  <a:lnTo>
                    <a:pt x="265" y="0"/>
                  </a:lnTo>
                  <a:close/>
                </a:path>
              </a:pathLst>
            </a:custGeom>
            <a:solidFill>
              <a:srgbClr val="E9BE95"/>
            </a:solid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latin typeface="+mn-lt"/>
                <a:ea typeface="+mn-ea"/>
                <a:cs typeface="+mn-ea"/>
                <a:sym typeface="+mn-lt"/>
              </a:endParaRPr>
            </a:p>
          </p:txBody>
        </p:sp>
        <p:sp>
          <p:nvSpPr>
            <p:cNvPr id="280" name="Freeform 279"/>
            <p:cNvSpPr/>
            <p:nvPr/>
          </p:nvSpPr>
          <p:spPr bwMode="auto">
            <a:xfrm>
              <a:off x="6443598" y="3125365"/>
              <a:ext cx="245636" cy="157577"/>
            </a:xfrm>
            <a:custGeom>
              <a:avLst/>
              <a:gdLst>
                <a:gd name="T0" fmla="*/ 265 w 265"/>
                <a:gd name="T1" fmla="*/ 0 h 170"/>
                <a:gd name="T2" fmla="*/ 133 w 265"/>
                <a:gd name="T3" fmla="*/ 165 h 170"/>
                <a:gd name="T4" fmla="*/ 0 w 265"/>
                <a:gd name="T5" fmla="*/ 0 h 170"/>
                <a:gd name="T6" fmla="*/ 0 w 265"/>
                <a:gd name="T7" fmla="*/ 5 h 170"/>
                <a:gd name="T8" fmla="*/ 133 w 265"/>
                <a:gd name="T9" fmla="*/ 170 h 170"/>
                <a:gd name="T10" fmla="*/ 133 w 265"/>
                <a:gd name="T11" fmla="*/ 170 h 170"/>
                <a:gd name="T12" fmla="*/ 265 w 265"/>
                <a:gd name="T13" fmla="*/ 5 h 170"/>
                <a:gd name="T14" fmla="*/ 265 w 265"/>
                <a:gd name="T15" fmla="*/ 0 h 17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65" h="170">
                  <a:moveTo>
                    <a:pt x="265" y="0"/>
                  </a:moveTo>
                  <a:lnTo>
                    <a:pt x="133" y="165"/>
                  </a:lnTo>
                  <a:lnTo>
                    <a:pt x="0" y="0"/>
                  </a:lnTo>
                  <a:lnTo>
                    <a:pt x="0" y="5"/>
                  </a:lnTo>
                  <a:lnTo>
                    <a:pt x="133" y="170"/>
                  </a:lnTo>
                  <a:lnTo>
                    <a:pt x="133" y="170"/>
                  </a:lnTo>
                  <a:lnTo>
                    <a:pt x="265" y="5"/>
                  </a:lnTo>
                  <a:lnTo>
                    <a:pt x="265"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latin typeface="+mn-lt"/>
                <a:ea typeface="+mn-ea"/>
                <a:cs typeface="+mn-ea"/>
                <a:sym typeface="+mn-lt"/>
              </a:endParaRPr>
            </a:p>
          </p:txBody>
        </p:sp>
        <p:sp>
          <p:nvSpPr>
            <p:cNvPr id="282" name="Rectangle 281"/>
            <p:cNvSpPr>
              <a:spLocks noChangeArrowheads="1"/>
            </p:cNvSpPr>
            <p:nvPr/>
          </p:nvSpPr>
          <p:spPr bwMode="auto">
            <a:xfrm>
              <a:off x="6543706" y="3385831"/>
              <a:ext cx="45420" cy="18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6435" tIns="48218" rIns="96435" bIns="48218" numCol="1" anchor="t" anchorCtr="0" compatLnSpc="1"/>
            <a:lstStyle/>
            <a:p>
              <a:endParaRPr lang="en-US">
                <a:latin typeface="+mn-lt"/>
                <a:ea typeface="+mn-ea"/>
                <a:cs typeface="+mn-ea"/>
                <a:sym typeface="+mn-lt"/>
              </a:endParaRPr>
            </a:p>
          </p:txBody>
        </p:sp>
        <p:sp>
          <p:nvSpPr>
            <p:cNvPr id="283" name="Freeform 282"/>
            <p:cNvSpPr/>
            <p:nvPr/>
          </p:nvSpPr>
          <p:spPr bwMode="auto">
            <a:xfrm>
              <a:off x="6421352" y="2934418"/>
              <a:ext cx="289201" cy="42639"/>
            </a:xfrm>
            <a:custGeom>
              <a:avLst/>
              <a:gdLst>
                <a:gd name="T0" fmla="*/ 105 w 197"/>
                <a:gd name="T1" fmla="*/ 0 h 29"/>
                <a:gd name="T2" fmla="*/ 99 w 197"/>
                <a:gd name="T3" fmla="*/ 5 h 29"/>
                <a:gd name="T4" fmla="*/ 92 w 197"/>
                <a:gd name="T5" fmla="*/ 0 h 29"/>
                <a:gd name="T6" fmla="*/ 0 w 197"/>
                <a:gd name="T7" fmla="*/ 29 h 29"/>
                <a:gd name="T8" fmla="*/ 90 w 197"/>
                <a:gd name="T9" fmla="*/ 26 h 29"/>
                <a:gd name="T10" fmla="*/ 99 w 197"/>
                <a:gd name="T11" fmla="*/ 15 h 29"/>
                <a:gd name="T12" fmla="*/ 107 w 197"/>
                <a:gd name="T13" fmla="*/ 26 h 29"/>
                <a:gd name="T14" fmla="*/ 197 w 197"/>
                <a:gd name="T15" fmla="*/ 29 h 29"/>
                <a:gd name="T16" fmla="*/ 105 w 197"/>
                <a:gd name="T17" fmla="*/ 0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7" h="29">
                  <a:moveTo>
                    <a:pt x="105" y="0"/>
                  </a:moveTo>
                  <a:cubicBezTo>
                    <a:pt x="101" y="0"/>
                    <a:pt x="99" y="5"/>
                    <a:pt x="99" y="5"/>
                  </a:cubicBezTo>
                  <a:cubicBezTo>
                    <a:pt x="99" y="5"/>
                    <a:pt x="96" y="0"/>
                    <a:pt x="92" y="0"/>
                  </a:cubicBezTo>
                  <a:cubicBezTo>
                    <a:pt x="78" y="0"/>
                    <a:pt x="17" y="6"/>
                    <a:pt x="0" y="29"/>
                  </a:cubicBezTo>
                  <a:cubicBezTo>
                    <a:pt x="0" y="29"/>
                    <a:pt x="85" y="27"/>
                    <a:pt x="90" y="26"/>
                  </a:cubicBezTo>
                  <a:cubicBezTo>
                    <a:pt x="94" y="24"/>
                    <a:pt x="99" y="15"/>
                    <a:pt x="99" y="15"/>
                  </a:cubicBezTo>
                  <a:cubicBezTo>
                    <a:pt x="99" y="15"/>
                    <a:pt x="103" y="24"/>
                    <a:pt x="107" y="26"/>
                  </a:cubicBezTo>
                  <a:cubicBezTo>
                    <a:pt x="112" y="27"/>
                    <a:pt x="197" y="29"/>
                    <a:pt x="197" y="29"/>
                  </a:cubicBezTo>
                  <a:cubicBezTo>
                    <a:pt x="180" y="6"/>
                    <a:pt x="120" y="0"/>
                    <a:pt x="105" y="0"/>
                  </a:cubicBezTo>
                  <a:close/>
                </a:path>
              </a:pathLst>
            </a:custGeom>
            <a:solidFill>
              <a:srgbClr val="80604A"/>
            </a:solid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latin typeface="+mn-lt"/>
                <a:ea typeface="+mn-ea"/>
                <a:cs typeface="+mn-ea"/>
                <a:sym typeface="+mn-lt"/>
              </a:endParaRPr>
            </a:p>
          </p:txBody>
        </p:sp>
        <p:sp>
          <p:nvSpPr>
            <p:cNvPr id="284" name="Freeform 283"/>
            <p:cNvSpPr/>
            <p:nvPr/>
          </p:nvSpPr>
          <p:spPr bwMode="auto">
            <a:xfrm>
              <a:off x="4994813" y="3163369"/>
              <a:ext cx="1142900" cy="518152"/>
            </a:xfrm>
            <a:custGeom>
              <a:avLst/>
              <a:gdLst>
                <a:gd name="T0" fmla="*/ 311 w 777"/>
                <a:gd name="T1" fmla="*/ 0 h 352"/>
                <a:gd name="T2" fmla="*/ 67 w 777"/>
                <a:gd name="T3" fmla="*/ 133 h 352"/>
                <a:gd name="T4" fmla="*/ 0 w 777"/>
                <a:gd name="T5" fmla="*/ 352 h 352"/>
                <a:gd name="T6" fmla="*/ 388 w 777"/>
                <a:gd name="T7" fmla="*/ 352 h 352"/>
                <a:gd name="T8" fmla="*/ 777 w 777"/>
                <a:gd name="T9" fmla="*/ 352 h 352"/>
                <a:gd name="T10" fmla="*/ 710 w 777"/>
                <a:gd name="T11" fmla="*/ 133 h 352"/>
                <a:gd name="T12" fmla="*/ 468 w 777"/>
                <a:gd name="T13" fmla="*/ 1 h 352"/>
                <a:gd name="T14" fmla="*/ 311 w 777"/>
                <a:gd name="T15" fmla="*/ 0 h 35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77" h="352">
                  <a:moveTo>
                    <a:pt x="311" y="0"/>
                  </a:moveTo>
                  <a:cubicBezTo>
                    <a:pt x="139" y="75"/>
                    <a:pt x="88" y="115"/>
                    <a:pt x="67" y="133"/>
                  </a:cubicBezTo>
                  <a:cubicBezTo>
                    <a:pt x="36" y="161"/>
                    <a:pt x="18" y="264"/>
                    <a:pt x="0" y="352"/>
                  </a:cubicBezTo>
                  <a:cubicBezTo>
                    <a:pt x="388" y="352"/>
                    <a:pt x="388" y="352"/>
                    <a:pt x="388" y="352"/>
                  </a:cubicBezTo>
                  <a:cubicBezTo>
                    <a:pt x="777" y="352"/>
                    <a:pt x="777" y="352"/>
                    <a:pt x="777" y="352"/>
                  </a:cubicBezTo>
                  <a:cubicBezTo>
                    <a:pt x="758" y="264"/>
                    <a:pt x="741" y="161"/>
                    <a:pt x="710" y="133"/>
                  </a:cubicBezTo>
                  <a:cubicBezTo>
                    <a:pt x="689" y="115"/>
                    <a:pt x="640" y="76"/>
                    <a:pt x="468" y="1"/>
                  </a:cubicBezTo>
                  <a:cubicBezTo>
                    <a:pt x="311" y="0"/>
                    <a:pt x="311" y="0"/>
                    <a:pt x="311" y="0"/>
                  </a:cubicBezTo>
                </a:path>
              </a:pathLst>
            </a:custGeom>
            <a:solidFill>
              <a:srgbClr val="FFDECC"/>
            </a:solid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latin typeface="+mn-lt"/>
                <a:ea typeface="+mn-ea"/>
                <a:cs typeface="+mn-ea"/>
                <a:sym typeface="+mn-lt"/>
              </a:endParaRPr>
            </a:p>
          </p:txBody>
        </p:sp>
        <p:sp>
          <p:nvSpPr>
            <p:cNvPr id="285" name="Freeform 284"/>
            <p:cNvSpPr/>
            <p:nvPr/>
          </p:nvSpPr>
          <p:spPr bwMode="auto">
            <a:xfrm>
              <a:off x="4994813" y="3163369"/>
              <a:ext cx="1142900" cy="518152"/>
            </a:xfrm>
            <a:custGeom>
              <a:avLst/>
              <a:gdLst>
                <a:gd name="T0" fmla="*/ 311 w 777"/>
                <a:gd name="T1" fmla="*/ 0 h 352"/>
                <a:gd name="T2" fmla="*/ 67 w 777"/>
                <a:gd name="T3" fmla="*/ 133 h 352"/>
                <a:gd name="T4" fmla="*/ 0 w 777"/>
                <a:gd name="T5" fmla="*/ 352 h 352"/>
                <a:gd name="T6" fmla="*/ 388 w 777"/>
                <a:gd name="T7" fmla="*/ 352 h 352"/>
                <a:gd name="T8" fmla="*/ 777 w 777"/>
                <a:gd name="T9" fmla="*/ 352 h 352"/>
                <a:gd name="T10" fmla="*/ 710 w 777"/>
                <a:gd name="T11" fmla="*/ 133 h 352"/>
                <a:gd name="T12" fmla="*/ 468 w 777"/>
                <a:gd name="T13" fmla="*/ 1 h 352"/>
                <a:gd name="T14" fmla="*/ 311 w 777"/>
                <a:gd name="T15" fmla="*/ 0 h 35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77" h="352">
                  <a:moveTo>
                    <a:pt x="311" y="0"/>
                  </a:moveTo>
                  <a:cubicBezTo>
                    <a:pt x="139" y="75"/>
                    <a:pt x="88" y="115"/>
                    <a:pt x="67" y="133"/>
                  </a:cubicBezTo>
                  <a:cubicBezTo>
                    <a:pt x="36" y="161"/>
                    <a:pt x="18" y="264"/>
                    <a:pt x="0" y="352"/>
                  </a:cubicBezTo>
                  <a:cubicBezTo>
                    <a:pt x="388" y="352"/>
                    <a:pt x="388" y="352"/>
                    <a:pt x="388" y="352"/>
                  </a:cubicBezTo>
                  <a:cubicBezTo>
                    <a:pt x="777" y="352"/>
                    <a:pt x="777" y="352"/>
                    <a:pt x="777" y="352"/>
                  </a:cubicBezTo>
                  <a:cubicBezTo>
                    <a:pt x="758" y="264"/>
                    <a:pt x="741" y="161"/>
                    <a:pt x="710" y="133"/>
                  </a:cubicBezTo>
                  <a:cubicBezTo>
                    <a:pt x="689" y="115"/>
                    <a:pt x="640" y="76"/>
                    <a:pt x="468" y="1"/>
                  </a:cubicBezTo>
                  <a:cubicBezTo>
                    <a:pt x="311" y="0"/>
                    <a:pt x="311" y="0"/>
                    <a:pt x="311" y="0"/>
                  </a:cubicBezTo>
                </a:path>
              </a:pathLst>
            </a:custGeom>
            <a:solidFill>
              <a:schemeClr val="accent5"/>
            </a:solidFill>
            <a:ln>
              <a:noFill/>
            </a:ln>
          </p:spPr>
          <p:txBody>
            <a:bodyPr vert="horz" wrap="square" lIns="96435" tIns="48218" rIns="96435" bIns="48218" numCol="1" anchor="t" anchorCtr="0" compatLnSpc="1"/>
            <a:lstStyle/>
            <a:p>
              <a:endParaRPr lang="en-US">
                <a:latin typeface="+mn-lt"/>
                <a:ea typeface="+mn-ea"/>
                <a:cs typeface="+mn-ea"/>
                <a:sym typeface="+mn-lt"/>
              </a:endParaRPr>
            </a:p>
          </p:txBody>
        </p:sp>
        <p:sp>
          <p:nvSpPr>
            <p:cNvPr id="286" name="Freeform 285"/>
            <p:cNvSpPr/>
            <p:nvPr/>
          </p:nvSpPr>
          <p:spPr bwMode="auto">
            <a:xfrm>
              <a:off x="5443445" y="2791671"/>
              <a:ext cx="245636" cy="513517"/>
            </a:xfrm>
            <a:custGeom>
              <a:avLst/>
              <a:gdLst>
                <a:gd name="T0" fmla="*/ 0 w 167"/>
                <a:gd name="T1" fmla="*/ 102 h 349"/>
                <a:gd name="T2" fmla="*/ 0 w 167"/>
                <a:gd name="T3" fmla="*/ 230 h 349"/>
                <a:gd name="T4" fmla="*/ 0 w 167"/>
                <a:gd name="T5" fmla="*/ 293 h 349"/>
                <a:gd name="T6" fmla="*/ 167 w 167"/>
                <a:gd name="T7" fmla="*/ 293 h 349"/>
                <a:gd name="T8" fmla="*/ 167 w 167"/>
                <a:gd name="T9" fmla="*/ 230 h 349"/>
                <a:gd name="T10" fmla="*/ 167 w 167"/>
                <a:gd name="T11" fmla="*/ 102 h 349"/>
                <a:gd name="T12" fmla="*/ 0 w 167"/>
                <a:gd name="T13" fmla="*/ 102 h 349"/>
              </a:gdLst>
              <a:ahLst/>
              <a:cxnLst>
                <a:cxn ang="0">
                  <a:pos x="T0" y="T1"/>
                </a:cxn>
                <a:cxn ang="0">
                  <a:pos x="T2" y="T3"/>
                </a:cxn>
                <a:cxn ang="0">
                  <a:pos x="T4" y="T5"/>
                </a:cxn>
                <a:cxn ang="0">
                  <a:pos x="T6" y="T7"/>
                </a:cxn>
                <a:cxn ang="0">
                  <a:pos x="T8" y="T9"/>
                </a:cxn>
                <a:cxn ang="0">
                  <a:pos x="T10" y="T11"/>
                </a:cxn>
                <a:cxn ang="0">
                  <a:pos x="T12" y="T13"/>
                </a:cxn>
              </a:cxnLst>
              <a:rect l="0" t="0" r="r" b="b"/>
              <a:pathLst>
                <a:path w="167" h="349">
                  <a:moveTo>
                    <a:pt x="0" y="102"/>
                  </a:moveTo>
                  <a:cubicBezTo>
                    <a:pt x="0" y="230"/>
                    <a:pt x="0" y="230"/>
                    <a:pt x="0" y="230"/>
                  </a:cubicBezTo>
                  <a:cubicBezTo>
                    <a:pt x="0" y="293"/>
                    <a:pt x="0" y="293"/>
                    <a:pt x="0" y="293"/>
                  </a:cubicBezTo>
                  <a:cubicBezTo>
                    <a:pt x="46" y="347"/>
                    <a:pt x="121" y="349"/>
                    <a:pt x="167" y="293"/>
                  </a:cubicBezTo>
                  <a:cubicBezTo>
                    <a:pt x="167" y="230"/>
                    <a:pt x="167" y="230"/>
                    <a:pt x="167" y="230"/>
                  </a:cubicBezTo>
                  <a:cubicBezTo>
                    <a:pt x="167" y="102"/>
                    <a:pt x="167" y="102"/>
                    <a:pt x="167" y="102"/>
                  </a:cubicBezTo>
                  <a:cubicBezTo>
                    <a:pt x="167" y="0"/>
                    <a:pt x="0" y="0"/>
                    <a:pt x="0" y="102"/>
                  </a:cubicBezTo>
                </a:path>
              </a:pathLst>
            </a:custGeom>
            <a:solidFill>
              <a:srgbClr val="F6D1AF"/>
            </a:solid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latin typeface="+mn-lt"/>
                <a:ea typeface="+mn-ea"/>
                <a:cs typeface="+mn-ea"/>
                <a:sym typeface="+mn-lt"/>
              </a:endParaRPr>
            </a:p>
          </p:txBody>
        </p:sp>
        <p:sp>
          <p:nvSpPr>
            <p:cNvPr id="287" name="Freeform 286"/>
            <p:cNvSpPr/>
            <p:nvPr/>
          </p:nvSpPr>
          <p:spPr bwMode="auto">
            <a:xfrm>
              <a:off x="5281233" y="2759230"/>
              <a:ext cx="102889" cy="150162"/>
            </a:xfrm>
            <a:custGeom>
              <a:avLst/>
              <a:gdLst>
                <a:gd name="T0" fmla="*/ 20 w 70"/>
                <a:gd name="T1" fmla="*/ 5 h 102"/>
                <a:gd name="T2" fmla="*/ 61 w 70"/>
                <a:gd name="T3" fmla="*/ 42 h 102"/>
                <a:gd name="T4" fmla="*/ 50 w 70"/>
                <a:gd name="T5" fmla="*/ 97 h 102"/>
                <a:gd name="T6" fmla="*/ 8 w 70"/>
                <a:gd name="T7" fmla="*/ 60 h 102"/>
                <a:gd name="T8" fmla="*/ 20 w 70"/>
                <a:gd name="T9" fmla="*/ 5 h 102"/>
              </a:gdLst>
              <a:ahLst/>
              <a:cxnLst>
                <a:cxn ang="0">
                  <a:pos x="T0" y="T1"/>
                </a:cxn>
                <a:cxn ang="0">
                  <a:pos x="T2" y="T3"/>
                </a:cxn>
                <a:cxn ang="0">
                  <a:pos x="T4" y="T5"/>
                </a:cxn>
                <a:cxn ang="0">
                  <a:pos x="T6" y="T7"/>
                </a:cxn>
                <a:cxn ang="0">
                  <a:pos x="T8" y="T9"/>
                </a:cxn>
              </a:cxnLst>
              <a:rect l="0" t="0" r="r" b="b"/>
              <a:pathLst>
                <a:path w="70" h="102">
                  <a:moveTo>
                    <a:pt x="20" y="5"/>
                  </a:moveTo>
                  <a:cubicBezTo>
                    <a:pt x="34" y="0"/>
                    <a:pt x="53" y="17"/>
                    <a:pt x="61" y="42"/>
                  </a:cubicBezTo>
                  <a:cubicBezTo>
                    <a:pt x="70" y="67"/>
                    <a:pt x="65" y="92"/>
                    <a:pt x="50" y="97"/>
                  </a:cubicBezTo>
                  <a:cubicBezTo>
                    <a:pt x="35" y="102"/>
                    <a:pt x="17" y="85"/>
                    <a:pt x="8" y="60"/>
                  </a:cubicBezTo>
                  <a:cubicBezTo>
                    <a:pt x="0" y="34"/>
                    <a:pt x="5" y="10"/>
                    <a:pt x="20" y="5"/>
                  </a:cubicBezTo>
                  <a:close/>
                </a:path>
              </a:pathLst>
            </a:custGeom>
            <a:solidFill>
              <a:srgbClr val="F6D1AF"/>
            </a:solid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latin typeface="+mn-lt"/>
                <a:ea typeface="+mn-ea"/>
                <a:cs typeface="+mn-ea"/>
                <a:sym typeface="+mn-lt"/>
              </a:endParaRPr>
            </a:p>
          </p:txBody>
        </p:sp>
        <p:sp>
          <p:nvSpPr>
            <p:cNvPr id="288" name="Freeform 287"/>
            <p:cNvSpPr/>
            <p:nvPr/>
          </p:nvSpPr>
          <p:spPr bwMode="auto">
            <a:xfrm>
              <a:off x="5746550" y="2759230"/>
              <a:ext cx="102889" cy="150162"/>
            </a:xfrm>
            <a:custGeom>
              <a:avLst/>
              <a:gdLst>
                <a:gd name="T0" fmla="*/ 51 w 70"/>
                <a:gd name="T1" fmla="*/ 5 h 102"/>
                <a:gd name="T2" fmla="*/ 9 w 70"/>
                <a:gd name="T3" fmla="*/ 42 h 102"/>
                <a:gd name="T4" fmla="*/ 20 w 70"/>
                <a:gd name="T5" fmla="*/ 97 h 102"/>
                <a:gd name="T6" fmla="*/ 62 w 70"/>
                <a:gd name="T7" fmla="*/ 60 h 102"/>
                <a:gd name="T8" fmla="*/ 51 w 70"/>
                <a:gd name="T9" fmla="*/ 5 h 102"/>
              </a:gdLst>
              <a:ahLst/>
              <a:cxnLst>
                <a:cxn ang="0">
                  <a:pos x="T0" y="T1"/>
                </a:cxn>
                <a:cxn ang="0">
                  <a:pos x="T2" y="T3"/>
                </a:cxn>
                <a:cxn ang="0">
                  <a:pos x="T4" y="T5"/>
                </a:cxn>
                <a:cxn ang="0">
                  <a:pos x="T6" y="T7"/>
                </a:cxn>
                <a:cxn ang="0">
                  <a:pos x="T8" y="T9"/>
                </a:cxn>
              </a:cxnLst>
              <a:rect l="0" t="0" r="r" b="b"/>
              <a:pathLst>
                <a:path w="70" h="102">
                  <a:moveTo>
                    <a:pt x="51" y="5"/>
                  </a:moveTo>
                  <a:cubicBezTo>
                    <a:pt x="36" y="0"/>
                    <a:pt x="17" y="17"/>
                    <a:pt x="9" y="42"/>
                  </a:cubicBezTo>
                  <a:cubicBezTo>
                    <a:pt x="0" y="67"/>
                    <a:pt x="6" y="92"/>
                    <a:pt x="20" y="97"/>
                  </a:cubicBezTo>
                  <a:cubicBezTo>
                    <a:pt x="35" y="102"/>
                    <a:pt x="54" y="85"/>
                    <a:pt x="62" y="60"/>
                  </a:cubicBezTo>
                  <a:cubicBezTo>
                    <a:pt x="70" y="34"/>
                    <a:pt x="65" y="10"/>
                    <a:pt x="51" y="5"/>
                  </a:cubicBezTo>
                  <a:close/>
                </a:path>
              </a:pathLst>
            </a:custGeom>
            <a:solidFill>
              <a:srgbClr val="F6D1AF"/>
            </a:solid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latin typeface="+mn-lt"/>
                <a:ea typeface="+mn-ea"/>
                <a:cs typeface="+mn-ea"/>
                <a:sym typeface="+mn-lt"/>
              </a:endParaRPr>
            </a:p>
          </p:txBody>
        </p:sp>
        <p:sp>
          <p:nvSpPr>
            <p:cNvPr id="289" name="Freeform 288"/>
            <p:cNvSpPr/>
            <p:nvPr/>
          </p:nvSpPr>
          <p:spPr bwMode="auto">
            <a:xfrm>
              <a:off x="5443445" y="3078091"/>
              <a:ext cx="245636" cy="85277"/>
            </a:xfrm>
            <a:custGeom>
              <a:avLst/>
              <a:gdLst>
                <a:gd name="T0" fmla="*/ 0 w 167"/>
                <a:gd name="T1" fmla="*/ 0 h 58"/>
                <a:gd name="T2" fmla="*/ 0 w 167"/>
                <a:gd name="T3" fmla="*/ 6 h 58"/>
                <a:gd name="T4" fmla="*/ 83 w 167"/>
                <a:gd name="T5" fmla="*/ 58 h 58"/>
                <a:gd name="T6" fmla="*/ 85 w 167"/>
                <a:gd name="T7" fmla="*/ 58 h 58"/>
                <a:gd name="T8" fmla="*/ 167 w 167"/>
                <a:gd name="T9" fmla="*/ 9 h 58"/>
                <a:gd name="T10" fmla="*/ 167 w 167"/>
                <a:gd name="T11" fmla="*/ 0 h 58"/>
                <a:gd name="T12" fmla="*/ 0 w 167"/>
                <a:gd name="T13" fmla="*/ 0 h 58"/>
              </a:gdLst>
              <a:ahLst/>
              <a:cxnLst>
                <a:cxn ang="0">
                  <a:pos x="T0" y="T1"/>
                </a:cxn>
                <a:cxn ang="0">
                  <a:pos x="T2" y="T3"/>
                </a:cxn>
                <a:cxn ang="0">
                  <a:pos x="T4" y="T5"/>
                </a:cxn>
                <a:cxn ang="0">
                  <a:pos x="T6" y="T7"/>
                </a:cxn>
                <a:cxn ang="0">
                  <a:pos x="T8" y="T9"/>
                </a:cxn>
                <a:cxn ang="0">
                  <a:pos x="T10" y="T11"/>
                </a:cxn>
                <a:cxn ang="0">
                  <a:pos x="T12" y="T13"/>
                </a:cxn>
              </a:cxnLst>
              <a:rect l="0" t="0" r="r" b="b"/>
              <a:pathLst>
                <a:path w="167" h="58">
                  <a:moveTo>
                    <a:pt x="0" y="0"/>
                  </a:moveTo>
                  <a:cubicBezTo>
                    <a:pt x="0" y="6"/>
                    <a:pt x="0" y="6"/>
                    <a:pt x="0" y="6"/>
                  </a:cubicBezTo>
                  <a:cubicBezTo>
                    <a:pt x="0" y="6"/>
                    <a:pt x="43" y="56"/>
                    <a:pt x="83" y="58"/>
                  </a:cubicBezTo>
                  <a:cubicBezTo>
                    <a:pt x="84" y="58"/>
                    <a:pt x="85" y="58"/>
                    <a:pt x="85" y="58"/>
                  </a:cubicBezTo>
                  <a:cubicBezTo>
                    <a:pt x="125" y="58"/>
                    <a:pt x="167" y="9"/>
                    <a:pt x="167" y="9"/>
                  </a:cubicBezTo>
                  <a:cubicBezTo>
                    <a:pt x="167" y="0"/>
                    <a:pt x="167" y="0"/>
                    <a:pt x="167" y="0"/>
                  </a:cubicBezTo>
                  <a:cubicBezTo>
                    <a:pt x="0" y="0"/>
                    <a:pt x="0" y="0"/>
                    <a:pt x="0" y="0"/>
                  </a:cubicBezTo>
                </a:path>
              </a:pathLst>
            </a:custGeom>
            <a:solidFill>
              <a:srgbClr val="C5A78C"/>
            </a:solid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latin typeface="+mn-lt"/>
                <a:ea typeface="+mn-ea"/>
                <a:cs typeface="+mn-ea"/>
                <a:sym typeface="+mn-lt"/>
              </a:endParaRPr>
            </a:p>
          </p:txBody>
        </p:sp>
        <p:sp>
          <p:nvSpPr>
            <p:cNvPr id="290" name="Freeform 289"/>
            <p:cNvSpPr/>
            <p:nvPr/>
          </p:nvSpPr>
          <p:spPr bwMode="auto">
            <a:xfrm>
              <a:off x="5188541" y="2440367"/>
              <a:ext cx="754517" cy="695194"/>
            </a:xfrm>
            <a:custGeom>
              <a:avLst/>
              <a:gdLst>
                <a:gd name="T0" fmla="*/ 257 w 513"/>
                <a:gd name="T1" fmla="*/ 0 h 473"/>
                <a:gd name="T2" fmla="*/ 115 w 513"/>
                <a:gd name="T3" fmla="*/ 378 h 473"/>
                <a:gd name="T4" fmla="*/ 257 w 513"/>
                <a:gd name="T5" fmla="*/ 473 h 473"/>
                <a:gd name="T6" fmla="*/ 398 w 513"/>
                <a:gd name="T7" fmla="*/ 378 h 473"/>
                <a:gd name="T8" fmla="*/ 257 w 513"/>
                <a:gd name="T9" fmla="*/ 0 h 473"/>
              </a:gdLst>
              <a:ahLst/>
              <a:cxnLst>
                <a:cxn ang="0">
                  <a:pos x="T0" y="T1"/>
                </a:cxn>
                <a:cxn ang="0">
                  <a:pos x="T2" y="T3"/>
                </a:cxn>
                <a:cxn ang="0">
                  <a:pos x="T4" y="T5"/>
                </a:cxn>
                <a:cxn ang="0">
                  <a:pos x="T6" y="T7"/>
                </a:cxn>
                <a:cxn ang="0">
                  <a:pos x="T8" y="T9"/>
                </a:cxn>
              </a:cxnLst>
              <a:rect l="0" t="0" r="r" b="b"/>
              <a:pathLst>
                <a:path w="513" h="473">
                  <a:moveTo>
                    <a:pt x="257" y="0"/>
                  </a:moveTo>
                  <a:cubicBezTo>
                    <a:pt x="0" y="0"/>
                    <a:pt x="98" y="351"/>
                    <a:pt x="115" y="378"/>
                  </a:cubicBezTo>
                  <a:cubicBezTo>
                    <a:pt x="134" y="408"/>
                    <a:pt x="215" y="473"/>
                    <a:pt x="257" y="473"/>
                  </a:cubicBezTo>
                  <a:cubicBezTo>
                    <a:pt x="298" y="473"/>
                    <a:pt x="380" y="408"/>
                    <a:pt x="398" y="378"/>
                  </a:cubicBezTo>
                  <a:cubicBezTo>
                    <a:pt x="415" y="351"/>
                    <a:pt x="513" y="0"/>
                    <a:pt x="257" y="0"/>
                  </a:cubicBezTo>
                  <a:close/>
                </a:path>
              </a:pathLst>
            </a:custGeom>
            <a:solidFill>
              <a:srgbClr val="F6D1AF"/>
            </a:solid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latin typeface="+mn-lt"/>
                <a:ea typeface="+mn-ea"/>
                <a:cs typeface="+mn-ea"/>
                <a:sym typeface="+mn-lt"/>
              </a:endParaRPr>
            </a:p>
          </p:txBody>
        </p:sp>
        <p:sp>
          <p:nvSpPr>
            <p:cNvPr id="291" name="Freeform 290"/>
            <p:cNvSpPr>
              <a:spLocks noEditPoints="1"/>
            </p:cNvSpPr>
            <p:nvPr/>
          </p:nvSpPr>
          <p:spPr bwMode="auto">
            <a:xfrm>
              <a:off x="5276598" y="2351382"/>
              <a:ext cx="594159" cy="533910"/>
            </a:xfrm>
            <a:custGeom>
              <a:avLst/>
              <a:gdLst>
                <a:gd name="T0" fmla="*/ 312 w 404"/>
                <a:gd name="T1" fmla="*/ 68 h 363"/>
                <a:gd name="T2" fmla="*/ 51 w 404"/>
                <a:gd name="T3" fmla="*/ 97 h 363"/>
                <a:gd name="T4" fmla="*/ 30 w 404"/>
                <a:gd name="T5" fmla="*/ 357 h 363"/>
                <a:gd name="T6" fmla="*/ 30 w 404"/>
                <a:gd name="T7" fmla="*/ 357 h 363"/>
                <a:gd name="T8" fmla="*/ 31 w 404"/>
                <a:gd name="T9" fmla="*/ 360 h 363"/>
                <a:gd name="T10" fmla="*/ 33 w 404"/>
                <a:gd name="T11" fmla="*/ 363 h 363"/>
                <a:gd name="T12" fmla="*/ 37 w 404"/>
                <a:gd name="T13" fmla="*/ 362 h 363"/>
                <a:gd name="T14" fmla="*/ 38 w 404"/>
                <a:gd name="T15" fmla="*/ 361 h 363"/>
                <a:gd name="T16" fmla="*/ 38 w 404"/>
                <a:gd name="T17" fmla="*/ 339 h 363"/>
                <a:gd name="T18" fmla="*/ 33 w 404"/>
                <a:gd name="T19" fmla="*/ 307 h 363"/>
                <a:gd name="T20" fmla="*/ 77 w 404"/>
                <a:gd name="T21" fmla="*/ 183 h 363"/>
                <a:gd name="T22" fmla="*/ 86 w 404"/>
                <a:gd name="T23" fmla="*/ 171 h 363"/>
                <a:gd name="T24" fmla="*/ 97 w 404"/>
                <a:gd name="T25" fmla="*/ 158 h 363"/>
                <a:gd name="T26" fmla="*/ 103 w 404"/>
                <a:gd name="T27" fmla="*/ 154 h 363"/>
                <a:gd name="T28" fmla="*/ 242 w 404"/>
                <a:gd name="T29" fmla="*/ 175 h 363"/>
                <a:gd name="T30" fmla="*/ 280 w 404"/>
                <a:gd name="T31" fmla="*/ 151 h 363"/>
                <a:gd name="T32" fmla="*/ 311 w 404"/>
                <a:gd name="T33" fmla="*/ 176 h 363"/>
                <a:gd name="T34" fmla="*/ 360 w 404"/>
                <a:gd name="T35" fmla="*/ 315 h 363"/>
                <a:gd name="T36" fmla="*/ 356 w 404"/>
                <a:gd name="T37" fmla="*/ 339 h 363"/>
                <a:gd name="T38" fmla="*/ 356 w 404"/>
                <a:gd name="T39" fmla="*/ 361 h 363"/>
                <a:gd name="T40" fmla="*/ 357 w 404"/>
                <a:gd name="T41" fmla="*/ 362 h 363"/>
                <a:gd name="T42" fmla="*/ 361 w 404"/>
                <a:gd name="T43" fmla="*/ 363 h 363"/>
                <a:gd name="T44" fmla="*/ 363 w 404"/>
                <a:gd name="T45" fmla="*/ 360 h 363"/>
                <a:gd name="T46" fmla="*/ 364 w 404"/>
                <a:gd name="T47" fmla="*/ 351 h 363"/>
                <a:gd name="T48" fmla="*/ 366 w 404"/>
                <a:gd name="T49" fmla="*/ 338 h 363"/>
                <a:gd name="T50" fmla="*/ 312 w 404"/>
                <a:gd name="T51" fmla="*/ 68 h 363"/>
                <a:gd name="T52" fmla="*/ 180 w 404"/>
                <a:gd name="T53" fmla="*/ 135 h 363"/>
                <a:gd name="T54" fmla="*/ 176 w 404"/>
                <a:gd name="T55" fmla="*/ 134 h 363"/>
                <a:gd name="T56" fmla="*/ 182 w 404"/>
                <a:gd name="T57" fmla="*/ 135 h 363"/>
                <a:gd name="T58" fmla="*/ 180 w 404"/>
                <a:gd name="T59" fmla="*/ 135 h 3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404" h="363">
                  <a:moveTo>
                    <a:pt x="312" y="68"/>
                  </a:moveTo>
                  <a:cubicBezTo>
                    <a:pt x="225" y="0"/>
                    <a:pt x="91" y="40"/>
                    <a:pt x="51" y="97"/>
                  </a:cubicBezTo>
                  <a:cubicBezTo>
                    <a:pt x="0" y="168"/>
                    <a:pt x="18" y="276"/>
                    <a:pt x="30" y="357"/>
                  </a:cubicBezTo>
                  <a:cubicBezTo>
                    <a:pt x="30" y="357"/>
                    <a:pt x="30" y="357"/>
                    <a:pt x="30" y="357"/>
                  </a:cubicBezTo>
                  <a:cubicBezTo>
                    <a:pt x="30" y="358"/>
                    <a:pt x="30" y="359"/>
                    <a:pt x="31" y="360"/>
                  </a:cubicBezTo>
                  <a:cubicBezTo>
                    <a:pt x="31" y="360"/>
                    <a:pt x="32" y="362"/>
                    <a:pt x="33" y="363"/>
                  </a:cubicBezTo>
                  <a:cubicBezTo>
                    <a:pt x="33" y="363"/>
                    <a:pt x="36" y="363"/>
                    <a:pt x="37" y="362"/>
                  </a:cubicBezTo>
                  <a:cubicBezTo>
                    <a:pt x="38" y="362"/>
                    <a:pt x="38" y="361"/>
                    <a:pt x="38" y="361"/>
                  </a:cubicBezTo>
                  <a:cubicBezTo>
                    <a:pt x="38" y="354"/>
                    <a:pt x="38" y="340"/>
                    <a:pt x="38" y="339"/>
                  </a:cubicBezTo>
                  <a:cubicBezTo>
                    <a:pt x="37" y="328"/>
                    <a:pt x="34" y="318"/>
                    <a:pt x="33" y="307"/>
                  </a:cubicBezTo>
                  <a:cubicBezTo>
                    <a:pt x="41" y="255"/>
                    <a:pt x="65" y="245"/>
                    <a:pt x="77" y="183"/>
                  </a:cubicBezTo>
                  <a:cubicBezTo>
                    <a:pt x="80" y="179"/>
                    <a:pt x="83" y="175"/>
                    <a:pt x="86" y="171"/>
                  </a:cubicBezTo>
                  <a:cubicBezTo>
                    <a:pt x="89" y="167"/>
                    <a:pt x="93" y="162"/>
                    <a:pt x="97" y="158"/>
                  </a:cubicBezTo>
                  <a:cubicBezTo>
                    <a:pt x="99" y="157"/>
                    <a:pt x="101" y="156"/>
                    <a:pt x="103" y="154"/>
                  </a:cubicBezTo>
                  <a:cubicBezTo>
                    <a:pt x="150" y="137"/>
                    <a:pt x="198" y="158"/>
                    <a:pt x="242" y="175"/>
                  </a:cubicBezTo>
                  <a:cubicBezTo>
                    <a:pt x="259" y="182"/>
                    <a:pt x="261" y="152"/>
                    <a:pt x="280" y="151"/>
                  </a:cubicBezTo>
                  <a:cubicBezTo>
                    <a:pt x="288" y="150"/>
                    <a:pt x="304" y="177"/>
                    <a:pt x="311" y="176"/>
                  </a:cubicBezTo>
                  <a:cubicBezTo>
                    <a:pt x="377" y="169"/>
                    <a:pt x="349" y="269"/>
                    <a:pt x="360" y="315"/>
                  </a:cubicBezTo>
                  <a:cubicBezTo>
                    <a:pt x="358" y="323"/>
                    <a:pt x="357" y="331"/>
                    <a:pt x="356" y="339"/>
                  </a:cubicBezTo>
                  <a:cubicBezTo>
                    <a:pt x="356" y="340"/>
                    <a:pt x="356" y="354"/>
                    <a:pt x="356" y="361"/>
                  </a:cubicBezTo>
                  <a:cubicBezTo>
                    <a:pt x="356" y="361"/>
                    <a:pt x="356" y="362"/>
                    <a:pt x="357" y="362"/>
                  </a:cubicBezTo>
                  <a:cubicBezTo>
                    <a:pt x="358" y="363"/>
                    <a:pt x="361" y="363"/>
                    <a:pt x="361" y="363"/>
                  </a:cubicBezTo>
                  <a:cubicBezTo>
                    <a:pt x="362" y="362"/>
                    <a:pt x="363" y="360"/>
                    <a:pt x="363" y="360"/>
                  </a:cubicBezTo>
                  <a:cubicBezTo>
                    <a:pt x="364" y="356"/>
                    <a:pt x="364" y="354"/>
                    <a:pt x="364" y="351"/>
                  </a:cubicBezTo>
                  <a:cubicBezTo>
                    <a:pt x="365" y="347"/>
                    <a:pt x="365" y="342"/>
                    <a:pt x="366" y="338"/>
                  </a:cubicBezTo>
                  <a:cubicBezTo>
                    <a:pt x="379" y="288"/>
                    <a:pt x="404" y="89"/>
                    <a:pt x="312" y="68"/>
                  </a:cubicBezTo>
                  <a:close/>
                  <a:moveTo>
                    <a:pt x="180" y="135"/>
                  </a:moveTo>
                  <a:cubicBezTo>
                    <a:pt x="179" y="135"/>
                    <a:pt x="177" y="134"/>
                    <a:pt x="176" y="134"/>
                  </a:cubicBezTo>
                  <a:cubicBezTo>
                    <a:pt x="178" y="134"/>
                    <a:pt x="180" y="135"/>
                    <a:pt x="182" y="135"/>
                  </a:cubicBezTo>
                  <a:cubicBezTo>
                    <a:pt x="182" y="135"/>
                    <a:pt x="181" y="135"/>
                    <a:pt x="180" y="135"/>
                  </a:cubicBezTo>
                  <a:close/>
                </a:path>
              </a:pathLst>
            </a:custGeom>
            <a:solidFill>
              <a:srgbClr val="605343"/>
            </a:solidFill>
            <a:ln>
              <a:noFill/>
            </a:ln>
          </p:spPr>
          <p:txBody>
            <a:bodyPr vert="horz" wrap="square" lIns="96435" tIns="48218" rIns="96435" bIns="48218" numCol="1" anchor="t" anchorCtr="0" compatLnSpc="1"/>
            <a:lstStyle/>
            <a:p>
              <a:endParaRPr lang="en-US">
                <a:latin typeface="+mn-lt"/>
                <a:ea typeface="+mn-ea"/>
                <a:cs typeface="+mn-ea"/>
                <a:sym typeface="+mn-lt"/>
              </a:endParaRPr>
            </a:p>
          </p:txBody>
        </p:sp>
        <p:sp>
          <p:nvSpPr>
            <p:cNvPr id="293" name="Rectangle 292"/>
            <p:cNvSpPr>
              <a:spLocks noChangeArrowheads="1"/>
            </p:cNvSpPr>
            <p:nvPr/>
          </p:nvSpPr>
          <p:spPr bwMode="auto">
            <a:xfrm>
              <a:off x="5543552" y="3385831"/>
              <a:ext cx="45420" cy="18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6435" tIns="48218" rIns="96435" bIns="48218" numCol="1" anchor="t" anchorCtr="0" compatLnSpc="1"/>
            <a:lstStyle/>
            <a:p>
              <a:endParaRPr lang="en-US">
                <a:latin typeface="+mn-lt"/>
                <a:ea typeface="+mn-ea"/>
                <a:cs typeface="+mn-ea"/>
                <a:sym typeface="+mn-lt"/>
              </a:endParaRPr>
            </a:p>
          </p:txBody>
        </p:sp>
        <p:sp>
          <p:nvSpPr>
            <p:cNvPr id="294" name="Freeform 293"/>
            <p:cNvSpPr/>
            <p:nvPr/>
          </p:nvSpPr>
          <p:spPr bwMode="auto">
            <a:xfrm>
              <a:off x="5163514" y="2410705"/>
              <a:ext cx="558937" cy="330913"/>
            </a:xfrm>
            <a:custGeom>
              <a:avLst/>
              <a:gdLst>
                <a:gd name="T0" fmla="*/ 323 w 380"/>
                <a:gd name="T1" fmla="*/ 52 h 225"/>
                <a:gd name="T2" fmla="*/ 182 w 380"/>
                <a:gd name="T3" fmla="*/ 28 h 225"/>
                <a:gd name="T4" fmla="*/ 42 w 380"/>
                <a:gd name="T5" fmla="*/ 48 h 225"/>
                <a:gd name="T6" fmla="*/ 78 w 380"/>
                <a:gd name="T7" fmla="*/ 180 h 225"/>
                <a:gd name="T8" fmla="*/ 268 w 380"/>
                <a:gd name="T9" fmla="*/ 161 h 225"/>
                <a:gd name="T10" fmla="*/ 358 w 380"/>
                <a:gd name="T11" fmla="*/ 97 h 225"/>
                <a:gd name="T12" fmla="*/ 323 w 380"/>
                <a:gd name="T13" fmla="*/ 52 h 225"/>
              </a:gdLst>
              <a:ahLst/>
              <a:cxnLst>
                <a:cxn ang="0">
                  <a:pos x="T0" y="T1"/>
                </a:cxn>
                <a:cxn ang="0">
                  <a:pos x="T2" y="T3"/>
                </a:cxn>
                <a:cxn ang="0">
                  <a:pos x="T4" y="T5"/>
                </a:cxn>
                <a:cxn ang="0">
                  <a:pos x="T6" y="T7"/>
                </a:cxn>
                <a:cxn ang="0">
                  <a:pos x="T8" y="T9"/>
                </a:cxn>
                <a:cxn ang="0">
                  <a:pos x="T10" y="T11"/>
                </a:cxn>
                <a:cxn ang="0">
                  <a:pos x="T12" y="T13"/>
                </a:cxn>
              </a:cxnLst>
              <a:rect l="0" t="0" r="r" b="b"/>
              <a:pathLst>
                <a:path w="380" h="225">
                  <a:moveTo>
                    <a:pt x="323" y="52"/>
                  </a:moveTo>
                  <a:cubicBezTo>
                    <a:pt x="323" y="52"/>
                    <a:pt x="248" y="0"/>
                    <a:pt x="182" y="28"/>
                  </a:cubicBezTo>
                  <a:cubicBezTo>
                    <a:pt x="115" y="56"/>
                    <a:pt x="56" y="66"/>
                    <a:pt x="42" y="48"/>
                  </a:cubicBezTo>
                  <a:cubicBezTo>
                    <a:pt x="42" y="48"/>
                    <a:pt x="0" y="134"/>
                    <a:pt x="78" y="180"/>
                  </a:cubicBezTo>
                  <a:cubicBezTo>
                    <a:pt x="155" y="225"/>
                    <a:pt x="243" y="189"/>
                    <a:pt x="268" y="161"/>
                  </a:cubicBezTo>
                  <a:cubicBezTo>
                    <a:pt x="294" y="133"/>
                    <a:pt x="335" y="88"/>
                    <a:pt x="358" y="97"/>
                  </a:cubicBezTo>
                  <a:cubicBezTo>
                    <a:pt x="380" y="106"/>
                    <a:pt x="323" y="52"/>
                    <a:pt x="323" y="52"/>
                  </a:cubicBezTo>
                  <a:close/>
                </a:path>
              </a:pathLst>
            </a:custGeom>
            <a:solidFill>
              <a:srgbClr val="605343"/>
            </a:solidFill>
            <a:ln>
              <a:noFill/>
            </a:ln>
          </p:spPr>
          <p:txBody>
            <a:bodyPr vert="horz" wrap="square" lIns="96435" tIns="48218" rIns="96435" bIns="48218" numCol="1" anchor="t" anchorCtr="0" compatLnSpc="1"/>
            <a:lstStyle/>
            <a:p>
              <a:endParaRPr lang="en-US">
                <a:latin typeface="+mn-lt"/>
                <a:ea typeface="+mn-ea"/>
                <a:cs typeface="+mn-ea"/>
                <a:sym typeface="+mn-lt"/>
              </a:endParaRPr>
            </a:p>
          </p:txBody>
        </p:sp>
        <p:sp>
          <p:nvSpPr>
            <p:cNvPr id="295" name="Freeform 294"/>
            <p:cNvSpPr/>
            <p:nvPr/>
          </p:nvSpPr>
          <p:spPr bwMode="auto">
            <a:xfrm>
              <a:off x="4435877" y="3669471"/>
              <a:ext cx="1142900" cy="518152"/>
            </a:xfrm>
            <a:custGeom>
              <a:avLst/>
              <a:gdLst>
                <a:gd name="T0" fmla="*/ 311 w 777"/>
                <a:gd name="T1" fmla="*/ 0 h 352"/>
                <a:gd name="T2" fmla="*/ 67 w 777"/>
                <a:gd name="T3" fmla="*/ 133 h 352"/>
                <a:gd name="T4" fmla="*/ 0 w 777"/>
                <a:gd name="T5" fmla="*/ 352 h 352"/>
                <a:gd name="T6" fmla="*/ 388 w 777"/>
                <a:gd name="T7" fmla="*/ 352 h 352"/>
                <a:gd name="T8" fmla="*/ 777 w 777"/>
                <a:gd name="T9" fmla="*/ 352 h 352"/>
                <a:gd name="T10" fmla="*/ 710 w 777"/>
                <a:gd name="T11" fmla="*/ 133 h 352"/>
                <a:gd name="T12" fmla="*/ 468 w 777"/>
                <a:gd name="T13" fmla="*/ 1 h 352"/>
                <a:gd name="T14" fmla="*/ 311 w 777"/>
                <a:gd name="T15" fmla="*/ 0 h 35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77" h="352">
                  <a:moveTo>
                    <a:pt x="311" y="0"/>
                  </a:moveTo>
                  <a:cubicBezTo>
                    <a:pt x="139" y="75"/>
                    <a:pt x="88" y="115"/>
                    <a:pt x="67" y="133"/>
                  </a:cubicBezTo>
                  <a:cubicBezTo>
                    <a:pt x="36" y="161"/>
                    <a:pt x="18" y="264"/>
                    <a:pt x="0" y="352"/>
                  </a:cubicBezTo>
                  <a:cubicBezTo>
                    <a:pt x="388" y="352"/>
                    <a:pt x="388" y="352"/>
                    <a:pt x="388" y="352"/>
                  </a:cubicBezTo>
                  <a:cubicBezTo>
                    <a:pt x="777" y="352"/>
                    <a:pt x="777" y="352"/>
                    <a:pt x="777" y="352"/>
                  </a:cubicBezTo>
                  <a:cubicBezTo>
                    <a:pt x="758" y="264"/>
                    <a:pt x="741" y="161"/>
                    <a:pt x="710" y="133"/>
                  </a:cubicBezTo>
                  <a:cubicBezTo>
                    <a:pt x="689" y="115"/>
                    <a:pt x="640" y="76"/>
                    <a:pt x="468" y="1"/>
                  </a:cubicBezTo>
                  <a:cubicBezTo>
                    <a:pt x="311" y="0"/>
                    <a:pt x="311" y="0"/>
                    <a:pt x="311" y="0"/>
                  </a:cubicBezTo>
                </a:path>
              </a:pathLst>
            </a:custGeom>
            <a:solidFill>
              <a:srgbClr val="FFDECC"/>
            </a:solid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latin typeface="+mn-lt"/>
                <a:ea typeface="+mn-ea"/>
                <a:cs typeface="+mn-ea"/>
                <a:sym typeface="+mn-lt"/>
              </a:endParaRPr>
            </a:p>
          </p:txBody>
        </p:sp>
        <p:sp>
          <p:nvSpPr>
            <p:cNvPr id="296" name="Freeform 295"/>
            <p:cNvSpPr/>
            <p:nvPr/>
          </p:nvSpPr>
          <p:spPr bwMode="auto">
            <a:xfrm>
              <a:off x="4435877" y="3669471"/>
              <a:ext cx="1142900" cy="518152"/>
            </a:xfrm>
            <a:custGeom>
              <a:avLst/>
              <a:gdLst>
                <a:gd name="T0" fmla="*/ 311 w 777"/>
                <a:gd name="T1" fmla="*/ 0 h 352"/>
                <a:gd name="T2" fmla="*/ 67 w 777"/>
                <a:gd name="T3" fmla="*/ 133 h 352"/>
                <a:gd name="T4" fmla="*/ 0 w 777"/>
                <a:gd name="T5" fmla="*/ 352 h 352"/>
                <a:gd name="T6" fmla="*/ 388 w 777"/>
                <a:gd name="T7" fmla="*/ 352 h 352"/>
                <a:gd name="T8" fmla="*/ 777 w 777"/>
                <a:gd name="T9" fmla="*/ 352 h 352"/>
                <a:gd name="T10" fmla="*/ 710 w 777"/>
                <a:gd name="T11" fmla="*/ 133 h 352"/>
                <a:gd name="T12" fmla="*/ 468 w 777"/>
                <a:gd name="T13" fmla="*/ 1 h 352"/>
                <a:gd name="T14" fmla="*/ 311 w 777"/>
                <a:gd name="T15" fmla="*/ 0 h 35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77" h="352">
                  <a:moveTo>
                    <a:pt x="311" y="0"/>
                  </a:moveTo>
                  <a:cubicBezTo>
                    <a:pt x="139" y="75"/>
                    <a:pt x="88" y="115"/>
                    <a:pt x="67" y="133"/>
                  </a:cubicBezTo>
                  <a:cubicBezTo>
                    <a:pt x="36" y="161"/>
                    <a:pt x="18" y="264"/>
                    <a:pt x="0" y="352"/>
                  </a:cubicBezTo>
                  <a:cubicBezTo>
                    <a:pt x="388" y="352"/>
                    <a:pt x="388" y="352"/>
                    <a:pt x="388" y="352"/>
                  </a:cubicBezTo>
                  <a:cubicBezTo>
                    <a:pt x="777" y="352"/>
                    <a:pt x="777" y="352"/>
                    <a:pt x="777" y="352"/>
                  </a:cubicBezTo>
                  <a:cubicBezTo>
                    <a:pt x="758" y="264"/>
                    <a:pt x="741" y="161"/>
                    <a:pt x="710" y="133"/>
                  </a:cubicBezTo>
                  <a:cubicBezTo>
                    <a:pt x="689" y="115"/>
                    <a:pt x="640" y="76"/>
                    <a:pt x="468" y="1"/>
                  </a:cubicBezTo>
                  <a:cubicBezTo>
                    <a:pt x="311" y="0"/>
                    <a:pt x="311" y="0"/>
                    <a:pt x="311" y="0"/>
                  </a:cubicBezTo>
                </a:path>
              </a:pathLst>
            </a:custGeom>
            <a:solidFill>
              <a:srgbClr val="EDEDED"/>
            </a:solid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latin typeface="+mn-lt"/>
                <a:ea typeface="+mn-ea"/>
                <a:cs typeface="+mn-ea"/>
                <a:sym typeface="+mn-lt"/>
              </a:endParaRPr>
            </a:p>
          </p:txBody>
        </p:sp>
        <p:sp>
          <p:nvSpPr>
            <p:cNvPr id="297" name="Freeform 296"/>
            <p:cNvSpPr/>
            <p:nvPr/>
          </p:nvSpPr>
          <p:spPr bwMode="auto">
            <a:xfrm>
              <a:off x="4884509" y="3297773"/>
              <a:ext cx="245636" cy="513517"/>
            </a:xfrm>
            <a:custGeom>
              <a:avLst/>
              <a:gdLst>
                <a:gd name="T0" fmla="*/ 0 w 167"/>
                <a:gd name="T1" fmla="*/ 102 h 349"/>
                <a:gd name="T2" fmla="*/ 0 w 167"/>
                <a:gd name="T3" fmla="*/ 230 h 349"/>
                <a:gd name="T4" fmla="*/ 0 w 167"/>
                <a:gd name="T5" fmla="*/ 293 h 349"/>
                <a:gd name="T6" fmla="*/ 167 w 167"/>
                <a:gd name="T7" fmla="*/ 293 h 349"/>
                <a:gd name="T8" fmla="*/ 167 w 167"/>
                <a:gd name="T9" fmla="*/ 230 h 349"/>
                <a:gd name="T10" fmla="*/ 167 w 167"/>
                <a:gd name="T11" fmla="*/ 102 h 349"/>
                <a:gd name="T12" fmla="*/ 0 w 167"/>
                <a:gd name="T13" fmla="*/ 102 h 349"/>
              </a:gdLst>
              <a:ahLst/>
              <a:cxnLst>
                <a:cxn ang="0">
                  <a:pos x="T0" y="T1"/>
                </a:cxn>
                <a:cxn ang="0">
                  <a:pos x="T2" y="T3"/>
                </a:cxn>
                <a:cxn ang="0">
                  <a:pos x="T4" y="T5"/>
                </a:cxn>
                <a:cxn ang="0">
                  <a:pos x="T6" y="T7"/>
                </a:cxn>
                <a:cxn ang="0">
                  <a:pos x="T8" y="T9"/>
                </a:cxn>
                <a:cxn ang="0">
                  <a:pos x="T10" y="T11"/>
                </a:cxn>
                <a:cxn ang="0">
                  <a:pos x="T12" y="T13"/>
                </a:cxn>
              </a:cxnLst>
              <a:rect l="0" t="0" r="r" b="b"/>
              <a:pathLst>
                <a:path w="167" h="349">
                  <a:moveTo>
                    <a:pt x="0" y="102"/>
                  </a:moveTo>
                  <a:cubicBezTo>
                    <a:pt x="0" y="230"/>
                    <a:pt x="0" y="230"/>
                    <a:pt x="0" y="230"/>
                  </a:cubicBezTo>
                  <a:cubicBezTo>
                    <a:pt x="0" y="293"/>
                    <a:pt x="0" y="293"/>
                    <a:pt x="0" y="293"/>
                  </a:cubicBezTo>
                  <a:cubicBezTo>
                    <a:pt x="46" y="347"/>
                    <a:pt x="121" y="349"/>
                    <a:pt x="167" y="293"/>
                  </a:cubicBezTo>
                  <a:cubicBezTo>
                    <a:pt x="167" y="230"/>
                    <a:pt x="167" y="230"/>
                    <a:pt x="167" y="230"/>
                  </a:cubicBezTo>
                  <a:cubicBezTo>
                    <a:pt x="167" y="102"/>
                    <a:pt x="167" y="102"/>
                    <a:pt x="167" y="102"/>
                  </a:cubicBezTo>
                  <a:cubicBezTo>
                    <a:pt x="167" y="0"/>
                    <a:pt x="0" y="0"/>
                    <a:pt x="0" y="102"/>
                  </a:cubicBezTo>
                </a:path>
              </a:pathLst>
            </a:custGeom>
            <a:solidFill>
              <a:srgbClr val="F6C8AC"/>
            </a:solid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latin typeface="+mn-lt"/>
                <a:ea typeface="+mn-ea"/>
                <a:cs typeface="+mn-ea"/>
                <a:sym typeface="+mn-lt"/>
              </a:endParaRPr>
            </a:p>
          </p:txBody>
        </p:sp>
        <p:sp>
          <p:nvSpPr>
            <p:cNvPr id="298" name="Freeform 297"/>
            <p:cNvSpPr/>
            <p:nvPr/>
          </p:nvSpPr>
          <p:spPr bwMode="auto">
            <a:xfrm>
              <a:off x="4722296" y="3265331"/>
              <a:ext cx="102889" cy="150162"/>
            </a:xfrm>
            <a:custGeom>
              <a:avLst/>
              <a:gdLst>
                <a:gd name="T0" fmla="*/ 20 w 70"/>
                <a:gd name="T1" fmla="*/ 5 h 102"/>
                <a:gd name="T2" fmla="*/ 61 w 70"/>
                <a:gd name="T3" fmla="*/ 42 h 102"/>
                <a:gd name="T4" fmla="*/ 50 w 70"/>
                <a:gd name="T5" fmla="*/ 97 h 102"/>
                <a:gd name="T6" fmla="*/ 8 w 70"/>
                <a:gd name="T7" fmla="*/ 60 h 102"/>
                <a:gd name="T8" fmla="*/ 20 w 70"/>
                <a:gd name="T9" fmla="*/ 5 h 102"/>
              </a:gdLst>
              <a:ahLst/>
              <a:cxnLst>
                <a:cxn ang="0">
                  <a:pos x="T0" y="T1"/>
                </a:cxn>
                <a:cxn ang="0">
                  <a:pos x="T2" y="T3"/>
                </a:cxn>
                <a:cxn ang="0">
                  <a:pos x="T4" y="T5"/>
                </a:cxn>
                <a:cxn ang="0">
                  <a:pos x="T6" y="T7"/>
                </a:cxn>
                <a:cxn ang="0">
                  <a:pos x="T8" y="T9"/>
                </a:cxn>
              </a:cxnLst>
              <a:rect l="0" t="0" r="r" b="b"/>
              <a:pathLst>
                <a:path w="70" h="102">
                  <a:moveTo>
                    <a:pt x="20" y="5"/>
                  </a:moveTo>
                  <a:cubicBezTo>
                    <a:pt x="34" y="0"/>
                    <a:pt x="53" y="17"/>
                    <a:pt x="61" y="42"/>
                  </a:cubicBezTo>
                  <a:cubicBezTo>
                    <a:pt x="70" y="67"/>
                    <a:pt x="65" y="92"/>
                    <a:pt x="50" y="97"/>
                  </a:cubicBezTo>
                  <a:cubicBezTo>
                    <a:pt x="35" y="102"/>
                    <a:pt x="17" y="85"/>
                    <a:pt x="8" y="60"/>
                  </a:cubicBezTo>
                  <a:cubicBezTo>
                    <a:pt x="0" y="34"/>
                    <a:pt x="5" y="10"/>
                    <a:pt x="20" y="5"/>
                  </a:cubicBezTo>
                  <a:close/>
                </a:path>
              </a:pathLst>
            </a:custGeom>
            <a:solidFill>
              <a:srgbClr val="F6C8AC"/>
            </a:solid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latin typeface="+mn-lt"/>
                <a:ea typeface="+mn-ea"/>
                <a:cs typeface="+mn-ea"/>
                <a:sym typeface="+mn-lt"/>
              </a:endParaRPr>
            </a:p>
          </p:txBody>
        </p:sp>
        <p:sp>
          <p:nvSpPr>
            <p:cNvPr id="299" name="Freeform 298"/>
            <p:cNvSpPr/>
            <p:nvPr/>
          </p:nvSpPr>
          <p:spPr bwMode="auto">
            <a:xfrm>
              <a:off x="5187614" y="3265331"/>
              <a:ext cx="102889" cy="150162"/>
            </a:xfrm>
            <a:custGeom>
              <a:avLst/>
              <a:gdLst>
                <a:gd name="T0" fmla="*/ 51 w 70"/>
                <a:gd name="T1" fmla="*/ 5 h 102"/>
                <a:gd name="T2" fmla="*/ 9 w 70"/>
                <a:gd name="T3" fmla="*/ 42 h 102"/>
                <a:gd name="T4" fmla="*/ 20 w 70"/>
                <a:gd name="T5" fmla="*/ 97 h 102"/>
                <a:gd name="T6" fmla="*/ 62 w 70"/>
                <a:gd name="T7" fmla="*/ 60 h 102"/>
                <a:gd name="T8" fmla="*/ 51 w 70"/>
                <a:gd name="T9" fmla="*/ 5 h 102"/>
              </a:gdLst>
              <a:ahLst/>
              <a:cxnLst>
                <a:cxn ang="0">
                  <a:pos x="T0" y="T1"/>
                </a:cxn>
                <a:cxn ang="0">
                  <a:pos x="T2" y="T3"/>
                </a:cxn>
                <a:cxn ang="0">
                  <a:pos x="T4" y="T5"/>
                </a:cxn>
                <a:cxn ang="0">
                  <a:pos x="T6" y="T7"/>
                </a:cxn>
                <a:cxn ang="0">
                  <a:pos x="T8" y="T9"/>
                </a:cxn>
              </a:cxnLst>
              <a:rect l="0" t="0" r="r" b="b"/>
              <a:pathLst>
                <a:path w="70" h="102">
                  <a:moveTo>
                    <a:pt x="51" y="5"/>
                  </a:moveTo>
                  <a:cubicBezTo>
                    <a:pt x="36" y="0"/>
                    <a:pt x="17" y="17"/>
                    <a:pt x="9" y="42"/>
                  </a:cubicBezTo>
                  <a:cubicBezTo>
                    <a:pt x="0" y="67"/>
                    <a:pt x="6" y="92"/>
                    <a:pt x="20" y="97"/>
                  </a:cubicBezTo>
                  <a:cubicBezTo>
                    <a:pt x="35" y="102"/>
                    <a:pt x="54" y="85"/>
                    <a:pt x="62" y="60"/>
                  </a:cubicBezTo>
                  <a:cubicBezTo>
                    <a:pt x="70" y="34"/>
                    <a:pt x="65" y="10"/>
                    <a:pt x="51" y="5"/>
                  </a:cubicBezTo>
                  <a:close/>
                </a:path>
              </a:pathLst>
            </a:custGeom>
            <a:solidFill>
              <a:srgbClr val="F6C8AC"/>
            </a:solid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latin typeface="+mn-lt"/>
                <a:ea typeface="+mn-ea"/>
                <a:cs typeface="+mn-ea"/>
                <a:sym typeface="+mn-lt"/>
              </a:endParaRPr>
            </a:p>
          </p:txBody>
        </p:sp>
        <p:sp>
          <p:nvSpPr>
            <p:cNvPr id="300" name="Freeform 299"/>
            <p:cNvSpPr/>
            <p:nvPr/>
          </p:nvSpPr>
          <p:spPr bwMode="auto">
            <a:xfrm>
              <a:off x="4837236" y="3789044"/>
              <a:ext cx="323497" cy="398578"/>
            </a:xfrm>
            <a:custGeom>
              <a:avLst/>
              <a:gdLst>
                <a:gd name="T0" fmla="*/ 116 w 220"/>
                <a:gd name="T1" fmla="*/ 0 h 271"/>
                <a:gd name="T2" fmla="*/ 0 w 220"/>
                <a:gd name="T3" fmla="*/ 35 h 271"/>
                <a:gd name="T4" fmla="*/ 44 w 220"/>
                <a:gd name="T5" fmla="*/ 271 h 271"/>
                <a:gd name="T6" fmla="*/ 202 w 220"/>
                <a:gd name="T7" fmla="*/ 271 h 271"/>
                <a:gd name="T8" fmla="*/ 220 w 220"/>
                <a:gd name="T9" fmla="*/ 36 h 271"/>
                <a:gd name="T10" fmla="*/ 116 w 220"/>
                <a:gd name="T11" fmla="*/ 0 h 271"/>
              </a:gdLst>
              <a:ahLst/>
              <a:cxnLst>
                <a:cxn ang="0">
                  <a:pos x="T0" y="T1"/>
                </a:cxn>
                <a:cxn ang="0">
                  <a:pos x="T2" y="T3"/>
                </a:cxn>
                <a:cxn ang="0">
                  <a:pos x="T4" y="T5"/>
                </a:cxn>
                <a:cxn ang="0">
                  <a:pos x="T6" y="T7"/>
                </a:cxn>
                <a:cxn ang="0">
                  <a:pos x="T8" y="T9"/>
                </a:cxn>
                <a:cxn ang="0">
                  <a:pos x="T10" y="T11"/>
                </a:cxn>
              </a:cxnLst>
              <a:rect l="0" t="0" r="r" b="b"/>
              <a:pathLst>
                <a:path w="220" h="271">
                  <a:moveTo>
                    <a:pt x="116" y="0"/>
                  </a:moveTo>
                  <a:cubicBezTo>
                    <a:pt x="116" y="0"/>
                    <a:pt x="0" y="28"/>
                    <a:pt x="0" y="35"/>
                  </a:cubicBezTo>
                  <a:cubicBezTo>
                    <a:pt x="0" y="42"/>
                    <a:pt x="44" y="271"/>
                    <a:pt x="44" y="271"/>
                  </a:cubicBezTo>
                  <a:cubicBezTo>
                    <a:pt x="202" y="271"/>
                    <a:pt x="202" y="271"/>
                    <a:pt x="202" y="271"/>
                  </a:cubicBezTo>
                  <a:cubicBezTo>
                    <a:pt x="220" y="36"/>
                    <a:pt x="220" y="36"/>
                    <a:pt x="220" y="36"/>
                  </a:cubicBezTo>
                  <a:cubicBezTo>
                    <a:pt x="116" y="0"/>
                    <a:pt x="116" y="0"/>
                    <a:pt x="116" y="0"/>
                  </a:cubicBezTo>
                </a:path>
              </a:pathLst>
            </a:custGeom>
            <a:solidFill>
              <a:srgbClr val="F5F5F5"/>
            </a:solidFill>
            <a:ln>
              <a:noFill/>
            </a:ln>
          </p:spPr>
          <p:txBody>
            <a:bodyPr vert="horz" wrap="square" lIns="96435" tIns="48218" rIns="96435" bIns="48218" numCol="1" anchor="t" anchorCtr="0" compatLnSpc="1"/>
            <a:lstStyle/>
            <a:p>
              <a:endParaRPr lang="en-US">
                <a:latin typeface="+mn-lt"/>
                <a:ea typeface="+mn-ea"/>
                <a:cs typeface="+mn-ea"/>
                <a:sym typeface="+mn-lt"/>
              </a:endParaRPr>
            </a:p>
          </p:txBody>
        </p:sp>
        <p:sp>
          <p:nvSpPr>
            <p:cNvPr id="301" name="Freeform 300"/>
            <p:cNvSpPr/>
            <p:nvPr/>
          </p:nvSpPr>
          <p:spPr bwMode="auto">
            <a:xfrm>
              <a:off x="4724151" y="3672251"/>
              <a:ext cx="213193" cy="515371"/>
            </a:xfrm>
            <a:custGeom>
              <a:avLst/>
              <a:gdLst>
                <a:gd name="T0" fmla="*/ 173 w 230"/>
                <a:gd name="T1" fmla="*/ 0 h 556"/>
                <a:gd name="T2" fmla="*/ 173 w 230"/>
                <a:gd name="T3" fmla="*/ 61 h 556"/>
                <a:gd name="T4" fmla="*/ 230 w 230"/>
                <a:gd name="T5" fmla="*/ 556 h 556"/>
                <a:gd name="T6" fmla="*/ 132 w 230"/>
                <a:gd name="T7" fmla="*/ 556 h 556"/>
                <a:gd name="T8" fmla="*/ 24 w 230"/>
                <a:gd name="T9" fmla="*/ 335 h 556"/>
                <a:gd name="T10" fmla="*/ 127 w 230"/>
                <a:gd name="T11" fmla="*/ 266 h 556"/>
                <a:gd name="T12" fmla="*/ 0 w 230"/>
                <a:gd name="T13" fmla="*/ 207 h 556"/>
                <a:gd name="T14" fmla="*/ 117 w 230"/>
                <a:gd name="T15" fmla="*/ 26 h 556"/>
                <a:gd name="T16" fmla="*/ 173 w 230"/>
                <a:gd name="T17" fmla="*/ 0 h 5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0" h="556">
                  <a:moveTo>
                    <a:pt x="173" y="0"/>
                  </a:moveTo>
                  <a:lnTo>
                    <a:pt x="173" y="61"/>
                  </a:lnTo>
                  <a:lnTo>
                    <a:pt x="230" y="556"/>
                  </a:lnTo>
                  <a:lnTo>
                    <a:pt x="132" y="556"/>
                  </a:lnTo>
                  <a:lnTo>
                    <a:pt x="24" y="335"/>
                  </a:lnTo>
                  <a:lnTo>
                    <a:pt x="127" y="266"/>
                  </a:lnTo>
                  <a:lnTo>
                    <a:pt x="0" y="207"/>
                  </a:lnTo>
                  <a:lnTo>
                    <a:pt x="117" y="26"/>
                  </a:lnTo>
                  <a:lnTo>
                    <a:pt x="173" y="0"/>
                  </a:lnTo>
                  <a:close/>
                </a:path>
              </a:pathLst>
            </a:custGeom>
            <a:solidFill>
              <a:schemeClr val="accent3"/>
            </a:solidFill>
            <a:ln>
              <a:noFill/>
            </a:ln>
          </p:spPr>
          <p:txBody>
            <a:bodyPr vert="horz" wrap="square" lIns="96435" tIns="48218" rIns="96435" bIns="48218" numCol="1" anchor="t" anchorCtr="0" compatLnSpc="1"/>
            <a:lstStyle/>
            <a:p>
              <a:endParaRPr lang="en-US">
                <a:latin typeface="+mn-lt"/>
                <a:ea typeface="+mn-ea"/>
                <a:cs typeface="+mn-ea"/>
                <a:sym typeface="+mn-lt"/>
              </a:endParaRPr>
            </a:p>
          </p:txBody>
        </p:sp>
        <p:sp>
          <p:nvSpPr>
            <p:cNvPr id="302" name="Freeform 301"/>
            <p:cNvSpPr/>
            <p:nvPr/>
          </p:nvSpPr>
          <p:spPr bwMode="auto">
            <a:xfrm>
              <a:off x="5075456" y="3672251"/>
              <a:ext cx="215047" cy="515371"/>
            </a:xfrm>
            <a:custGeom>
              <a:avLst/>
              <a:gdLst>
                <a:gd name="T0" fmla="*/ 59 w 232"/>
                <a:gd name="T1" fmla="*/ 0 h 556"/>
                <a:gd name="T2" fmla="*/ 59 w 232"/>
                <a:gd name="T3" fmla="*/ 61 h 556"/>
                <a:gd name="T4" fmla="*/ 0 w 232"/>
                <a:gd name="T5" fmla="*/ 556 h 556"/>
                <a:gd name="T6" fmla="*/ 100 w 232"/>
                <a:gd name="T7" fmla="*/ 556 h 556"/>
                <a:gd name="T8" fmla="*/ 208 w 232"/>
                <a:gd name="T9" fmla="*/ 335 h 556"/>
                <a:gd name="T10" fmla="*/ 105 w 232"/>
                <a:gd name="T11" fmla="*/ 266 h 556"/>
                <a:gd name="T12" fmla="*/ 232 w 232"/>
                <a:gd name="T13" fmla="*/ 207 h 556"/>
                <a:gd name="T14" fmla="*/ 127 w 232"/>
                <a:gd name="T15" fmla="*/ 32 h 556"/>
                <a:gd name="T16" fmla="*/ 59 w 232"/>
                <a:gd name="T17" fmla="*/ 0 h 5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2" h="556">
                  <a:moveTo>
                    <a:pt x="59" y="0"/>
                  </a:moveTo>
                  <a:lnTo>
                    <a:pt x="59" y="61"/>
                  </a:lnTo>
                  <a:lnTo>
                    <a:pt x="0" y="556"/>
                  </a:lnTo>
                  <a:lnTo>
                    <a:pt x="100" y="556"/>
                  </a:lnTo>
                  <a:lnTo>
                    <a:pt x="208" y="335"/>
                  </a:lnTo>
                  <a:lnTo>
                    <a:pt x="105" y="266"/>
                  </a:lnTo>
                  <a:lnTo>
                    <a:pt x="232" y="207"/>
                  </a:lnTo>
                  <a:lnTo>
                    <a:pt x="127" y="32"/>
                  </a:lnTo>
                  <a:lnTo>
                    <a:pt x="59" y="0"/>
                  </a:lnTo>
                  <a:close/>
                </a:path>
              </a:pathLst>
            </a:custGeom>
            <a:solidFill>
              <a:schemeClr val="accent3"/>
            </a:solidFill>
            <a:ln>
              <a:noFill/>
            </a:ln>
          </p:spPr>
          <p:txBody>
            <a:bodyPr vert="horz" wrap="square" lIns="96435" tIns="48218" rIns="96435" bIns="48218" numCol="1" anchor="t" anchorCtr="0" compatLnSpc="1"/>
            <a:lstStyle/>
            <a:p>
              <a:endParaRPr lang="en-US">
                <a:latin typeface="+mn-lt"/>
                <a:ea typeface="+mn-ea"/>
                <a:cs typeface="+mn-ea"/>
                <a:sym typeface="+mn-lt"/>
              </a:endParaRPr>
            </a:p>
          </p:txBody>
        </p:sp>
        <p:sp>
          <p:nvSpPr>
            <p:cNvPr id="303" name="Freeform 302"/>
            <p:cNvSpPr/>
            <p:nvPr/>
          </p:nvSpPr>
          <p:spPr bwMode="auto">
            <a:xfrm>
              <a:off x="4941979" y="3891933"/>
              <a:ext cx="130697" cy="295689"/>
            </a:xfrm>
            <a:custGeom>
              <a:avLst/>
              <a:gdLst>
                <a:gd name="T0" fmla="*/ 46 w 141"/>
                <a:gd name="T1" fmla="*/ 0 h 319"/>
                <a:gd name="T2" fmla="*/ 0 w 141"/>
                <a:gd name="T3" fmla="*/ 319 h 319"/>
                <a:gd name="T4" fmla="*/ 141 w 141"/>
                <a:gd name="T5" fmla="*/ 319 h 319"/>
                <a:gd name="T6" fmla="*/ 95 w 141"/>
                <a:gd name="T7" fmla="*/ 0 h 319"/>
                <a:gd name="T8" fmla="*/ 46 w 141"/>
                <a:gd name="T9" fmla="*/ 0 h 319"/>
              </a:gdLst>
              <a:ahLst/>
              <a:cxnLst>
                <a:cxn ang="0">
                  <a:pos x="T0" y="T1"/>
                </a:cxn>
                <a:cxn ang="0">
                  <a:pos x="T2" y="T3"/>
                </a:cxn>
                <a:cxn ang="0">
                  <a:pos x="T4" y="T5"/>
                </a:cxn>
                <a:cxn ang="0">
                  <a:pos x="T6" y="T7"/>
                </a:cxn>
                <a:cxn ang="0">
                  <a:pos x="T8" y="T9"/>
                </a:cxn>
              </a:cxnLst>
              <a:rect l="0" t="0" r="r" b="b"/>
              <a:pathLst>
                <a:path w="141" h="319">
                  <a:moveTo>
                    <a:pt x="46" y="0"/>
                  </a:moveTo>
                  <a:lnTo>
                    <a:pt x="0" y="319"/>
                  </a:lnTo>
                  <a:lnTo>
                    <a:pt x="141" y="319"/>
                  </a:lnTo>
                  <a:lnTo>
                    <a:pt x="95" y="0"/>
                  </a:lnTo>
                  <a:lnTo>
                    <a:pt x="46"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latin typeface="+mn-lt"/>
                <a:ea typeface="+mn-ea"/>
                <a:cs typeface="+mn-ea"/>
                <a:sym typeface="+mn-lt"/>
              </a:endParaRPr>
            </a:p>
          </p:txBody>
        </p:sp>
        <p:sp>
          <p:nvSpPr>
            <p:cNvPr id="304" name="Freeform 303"/>
            <p:cNvSpPr/>
            <p:nvPr/>
          </p:nvSpPr>
          <p:spPr bwMode="auto">
            <a:xfrm>
              <a:off x="4874313" y="3636101"/>
              <a:ext cx="133477" cy="258612"/>
            </a:xfrm>
            <a:custGeom>
              <a:avLst/>
              <a:gdLst>
                <a:gd name="T0" fmla="*/ 11 w 144"/>
                <a:gd name="T1" fmla="*/ 0 h 279"/>
                <a:gd name="T2" fmla="*/ 0 w 144"/>
                <a:gd name="T3" fmla="*/ 44 h 279"/>
                <a:gd name="T4" fmla="*/ 32 w 144"/>
                <a:gd name="T5" fmla="*/ 279 h 279"/>
                <a:gd name="T6" fmla="*/ 144 w 144"/>
                <a:gd name="T7" fmla="*/ 165 h 279"/>
                <a:gd name="T8" fmla="*/ 11 w 144"/>
                <a:gd name="T9" fmla="*/ 0 h 279"/>
              </a:gdLst>
              <a:ahLst/>
              <a:cxnLst>
                <a:cxn ang="0">
                  <a:pos x="T0" y="T1"/>
                </a:cxn>
                <a:cxn ang="0">
                  <a:pos x="T2" y="T3"/>
                </a:cxn>
                <a:cxn ang="0">
                  <a:pos x="T4" y="T5"/>
                </a:cxn>
                <a:cxn ang="0">
                  <a:pos x="T6" y="T7"/>
                </a:cxn>
                <a:cxn ang="0">
                  <a:pos x="T8" y="T9"/>
                </a:cxn>
              </a:cxnLst>
              <a:rect l="0" t="0" r="r" b="b"/>
              <a:pathLst>
                <a:path w="144" h="279">
                  <a:moveTo>
                    <a:pt x="11" y="0"/>
                  </a:moveTo>
                  <a:lnTo>
                    <a:pt x="0" y="44"/>
                  </a:lnTo>
                  <a:lnTo>
                    <a:pt x="32" y="279"/>
                  </a:lnTo>
                  <a:lnTo>
                    <a:pt x="144" y="165"/>
                  </a:lnTo>
                  <a:lnTo>
                    <a:pt x="11" y="0"/>
                  </a:lnTo>
                  <a:close/>
                </a:path>
              </a:pathLst>
            </a:custGeom>
            <a:solidFill>
              <a:srgbClr val="F5F5F5"/>
            </a:solidFill>
            <a:ln>
              <a:noFill/>
            </a:ln>
          </p:spPr>
          <p:txBody>
            <a:bodyPr vert="horz" wrap="square" lIns="96435" tIns="48218" rIns="96435" bIns="48218" numCol="1" anchor="t" anchorCtr="0" compatLnSpc="1"/>
            <a:lstStyle/>
            <a:p>
              <a:endParaRPr lang="en-US">
                <a:latin typeface="+mn-lt"/>
                <a:ea typeface="+mn-ea"/>
                <a:cs typeface="+mn-ea"/>
                <a:sym typeface="+mn-lt"/>
              </a:endParaRPr>
            </a:p>
          </p:txBody>
        </p:sp>
        <p:sp>
          <p:nvSpPr>
            <p:cNvPr id="305" name="Freeform 304"/>
            <p:cNvSpPr/>
            <p:nvPr/>
          </p:nvSpPr>
          <p:spPr bwMode="auto">
            <a:xfrm>
              <a:off x="4874313" y="3636101"/>
              <a:ext cx="133477" cy="258612"/>
            </a:xfrm>
            <a:custGeom>
              <a:avLst/>
              <a:gdLst>
                <a:gd name="T0" fmla="*/ 11 w 144"/>
                <a:gd name="T1" fmla="*/ 0 h 279"/>
                <a:gd name="T2" fmla="*/ 0 w 144"/>
                <a:gd name="T3" fmla="*/ 44 h 279"/>
                <a:gd name="T4" fmla="*/ 32 w 144"/>
                <a:gd name="T5" fmla="*/ 279 h 279"/>
                <a:gd name="T6" fmla="*/ 144 w 144"/>
                <a:gd name="T7" fmla="*/ 165 h 279"/>
                <a:gd name="T8" fmla="*/ 11 w 144"/>
                <a:gd name="T9" fmla="*/ 0 h 279"/>
              </a:gdLst>
              <a:ahLst/>
              <a:cxnLst>
                <a:cxn ang="0">
                  <a:pos x="T0" y="T1"/>
                </a:cxn>
                <a:cxn ang="0">
                  <a:pos x="T2" y="T3"/>
                </a:cxn>
                <a:cxn ang="0">
                  <a:pos x="T4" y="T5"/>
                </a:cxn>
                <a:cxn ang="0">
                  <a:pos x="T6" y="T7"/>
                </a:cxn>
                <a:cxn ang="0">
                  <a:pos x="T8" y="T9"/>
                </a:cxn>
              </a:cxnLst>
              <a:rect l="0" t="0" r="r" b="b"/>
              <a:pathLst>
                <a:path w="144" h="279">
                  <a:moveTo>
                    <a:pt x="11" y="0"/>
                  </a:moveTo>
                  <a:lnTo>
                    <a:pt x="0" y="44"/>
                  </a:lnTo>
                  <a:lnTo>
                    <a:pt x="32" y="279"/>
                  </a:lnTo>
                  <a:lnTo>
                    <a:pt x="144" y="165"/>
                  </a:lnTo>
                  <a:lnTo>
                    <a:pt x="11"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latin typeface="+mn-lt"/>
                <a:ea typeface="+mn-ea"/>
                <a:cs typeface="+mn-ea"/>
                <a:sym typeface="+mn-lt"/>
              </a:endParaRPr>
            </a:p>
          </p:txBody>
        </p:sp>
        <p:sp>
          <p:nvSpPr>
            <p:cNvPr id="306" name="Freeform 305"/>
            <p:cNvSpPr/>
            <p:nvPr/>
          </p:nvSpPr>
          <p:spPr bwMode="auto">
            <a:xfrm>
              <a:off x="4884509" y="3584193"/>
              <a:ext cx="245636" cy="85277"/>
            </a:xfrm>
            <a:custGeom>
              <a:avLst/>
              <a:gdLst>
                <a:gd name="T0" fmla="*/ 0 w 167"/>
                <a:gd name="T1" fmla="*/ 0 h 58"/>
                <a:gd name="T2" fmla="*/ 0 w 167"/>
                <a:gd name="T3" fmla="*/ 6 h 58"/>
                <a:gd name="T4" fmla="*/ 83 w 167"/>
                <a:gd name="T5" fmla="*/ 58 h 58"/>
                <a:gd name="T6" fmla="*/ 85 w 167"/>
                <a:gd name="T7" fmla="*/ 58 h 58"/>
                <a:gd name="T8" fmla="*/ 167 w 167"/>
                <a:gd name="T9" fmla="*/ 9 h 58"/>
                <a:gd name="T10" fmla="*/ 167 w 167"/>
                <a:gd name="T11" fmla="*/ 0 h 58"/>
                <a:gd name="T12" fmla="*/ 0 w 167"/>
                <a:gd name="T13" fmla="*/ 0 h 58"/>
              </a:gdLst>
              <a:ahLst/>
              <a:cxnLst>
                <a:cxn ang="0">
                  <a:pos x="T0" y="T1"/>
                </a:cxn>
                <a:cxn ang="0">
                  <a:pos x="T2" y="T3"/>
                </a:cxn>
                <a:cxn ang="0">
                  <a:pos x="T4" y="T5"/>
                </a:cxn>
                <a:cxn ang="0">
                  <a:pos x="T6" y="T7"/>
                </a:cxn>
                <a:cxn ang="0">
                  <a:pos x="T8" y="T9"/>
                </a:cxn>
                <a:cxn ang="0">
                  <a:pos x="T10" y="T11"/>
                </a:cxn>
                <a:cxn ang="0">
                  <a:pos x="T12" y="T13"/>
                </a:cxn>
              </a:cxnLst>
              <a:rect l="0" t="0" r="r" b="b"/>
              <a:pathLst>
                <a:path w="167" h="58">
                  <a:moveTo>
                    <a:pt x="0" y="0"/>
                  </a:moveTo>
                  <a:cubicBezTo>
                    <a:pt x="0" y="6"/>
                    <a:pt x="0" y="6"/>
                    <a:pt x="0" y="6"/>
                  </a:cubicBezTo>
                  <a:cubicBezTo>
                    <a:pt x="0" y="6"/>
                    <a:pt x="43" y="56"/>
                    <a:pt x="83" y="58"/>
                  </a:cubicBezTo>
                  <a:cubicBezTo>
                    <a:pt x="84" y="58"/>
                    <a:pt x="85" y="58"/>
                    <a:pt x="85" y="58"/>
                  </a:cubicBezTo>
                  <a:cubicBezTo>
                    <a:pt x="125" y="58"/>
                    <a:pt x="167" y="9"/>
                    <a:pt x="167" y="9"/>
                  </a:cubicBezTo>
                  <a:cubicBezTo>
                    <a:pt x="167" y="0"/>
                    <a:pt x="167" y="0"/>
                    <a:pt x="167" y="0"/>
                  </a:cubicBezTo>
                  <a:cubicBezTo>
                    <a:pt x="0" y="0"/>
                    <a:pt x="0" y="0"/>
                    <a:pt x="0" y="0"/>
                  </a:cubicBezTo>
                </a:path>
              </a:pathLst>
            </a:custGeom>
            <a:solidFill>
              <a:srgbClr val="C5A08A"/>
            </a:solid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latin typeface="+mn-lt"/>
                <a:ea typeface="+mn-ea"/>
                <a:cs typeface="+mn-ea"/>
                <a:sym typeface="+mn-lt"/>
              </a:endParaRPr>
            </a:p>
          </p:txBody>
        </p:sp>
        <p:sp>
          <p:nvSpPr>
            <p:cNvPr id="307" name="Freeform 306"/>
            <p:cNvSpPr/>
            <p:nvPr/>
          </p:nvSpPr>
          <p:spPr bwMode="auto">
            <a:xfrm>
              <a:off x="4629604" y="2945541"/>
              <a:ext cx="754517" cy="696121"/>
            </a:xfrm>
            <a:custGeom>
              <a:avLst/>
              <a:gdLst>
                <a:gd name="T0" fmla="*/ 257 w 513"/>
                <a:gd name="T1" fmla="*/ 0 h 473"/>
                <a:gd name="T2" fmla="*/ 115 w 513"/>
                <a:gd name="T3" fmla="*/ 378 h 473"/>
                <a:gd name="T4" fmla="*/ 257 w 513"/>
                <a:gd name="T5" fmla="*/ 473 h 473"/>
                <a:gd name="T6" fmla="*/ 398 w 513"/>
                <a:gd name="T7" fmla="*/ 378 h 473"/>
                <a:gd name="T8" fmla="*/ 257 w 513"/>
                <a:gd name="T9" fmla="*/ 0 h 473"/>
              </a:gdLst>
              <a:ahLst/>
              <a:cxnLst>
                <a:cxn ang="0">
                  <a:pos x="T0" y="T1"/>
                </a:cxn>
                <a:cxn ang="0">
                  <a:pos x="T2" y="T3"/>
                </a:cxn>
                <a:cxn ang="0">
                  <a:pos x="T4" y="T5"/>
                </a:cxn>
                <a:cxn ang="0">
                  <a:pos x="T6" y="T7"/>
                </a:cxn>
                <a:cxn ang="0">
                  <a:pos x="T8" y="T9"/>
                </a:cxn>
              </a:cxnLst>
              <a:rect l="0" t="0" r="r" b="b"/>
              <a:pathLst>
                <a:path w="513" h="473">
                  <a:moveTo>
                    <a:pt x="257" y="0"/>
                  </a:moveTo>
                  <a:cubicBezTo>
                    <a:pt x="0" y="0"/>
                    <a:pt x="98" y="351"/>
                    <a:pt x="115" y="378"/>
                  </a:cubicBezTo>
                  <a:cubicBezTo>
                    <a:pt x="134" y="408"/>
                    <a:pt x="215" y="473"/>
                    <a:pt x="257" y="473"/>
                  </a:cubicBezTo>
                  <a:cubicBezTo>
                    <a:pt x="298" y="473"/>
                    <a:pt x="380" y="408"/>
                    <a:pt x="398" y="378"/>
                  </a:cubicBezTo>
                  <a:cubicBezTo>
                    <a:pt x="415" y="351"/>
                    <a:pt x="513" y="0"/>
                    <a:pt x="257" y="0"/>
                  </a:cubicBezTo>
                  <a:close/>
                </a:path>
              </a:pathLst>
            </a:custGeom>
            <a:solidFill>
              <a:srgbClr val="F6C8AC"/>
            </a:solid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latin typeface="+mn-lt"/>
                <a:ea typeface="+mn-ea"/>
                <a:cs typeface="+mn-ea"/>
                <a:sym typeface="+mn-lt"/>
              </a:endParaRPr>
            </a:p>
          </p:txBody>
        </p:sp>
        <p:sp>
          <p:nvSpPr>
            <p:cNvPr id="308" name="Freeform 307"/>
            <p:cNvSpPr/>
            <p:nvPr/>
          </p:nvSpPr>
          <p:spPr bwMode="auto">
            <a:xfrm>
              <a:off x="5007790" y="3636101"/>
              <a:ext cx="130697" cy="260466"/>
            </a:xfrm>
            <a:custGeom>
              <a:avLst/>
              <a:gdLst>
                <a:gd name="T0" fmla="*/ 132 w 141"/>
                <a:gd name="T1" fmla="*/ 0 h 281"/>
                <a:gd name="T2" fmla="*/ 141 w 141"/>
                <a:gd name="T3" fmla="*/ 44 h 281"/>
                <a:gd name="T4" fmla="*/ 110 w 141"/>
                <a:gd name="T5" fmla="*/ 281 h 281"/>
                <a:gd name="T6" fmla="*/ 0 w 141"/>
                <a:gd name="T7" fmla="*/ 165 h 281"/>
                <a:gd name="T8" fmla="*/ 132 w 141"/>
                <a:gd name="T9" fmla="*/ 0 h 281"/>
              </a:gdLst>
              <a:ahLst/>
              <a:cxnLst>
                <a:cxn ang="0">
                  <a:pos x="T0" y="T1"/>
                </a:cxn>
                <a:cxn ang="0">
                  <a:pos x="T2" y="T3"/>
                </a:cxn>
                <a:cxn ang="0">
                  <a:pos x="T4" y="T5"/>
                </a:cxn>
                <a:cxn ang="0">
                  <a:pos x="T6" y="T7"/>
                </a:cxn>
                <a:cxn ang="0">
                  <a:pos x="T8" y="T9"/>
                </a:cxn>
              </a:cxnLst>
              <a:rect l="0" t="0" r="r" b="b"/>
              <a:pathLst>
                <a:path w="141" h="281">
                  <a:moveTo>
                    <a:pt x="132" y="0"/>
                  </a:moveTo>
                  <a:lnTo>
                    <a:pt x="141" y="44"/>
                  </a:lnTo>
                  <a:lnTo>
                    <a:pt x="110" y="281"/>
                  </a:lnTo>
                  <a:lnTo>
                    <a:pt x="0" y="165"/>
                  </a:lnTo>
                  <a:lnTo>
                    <a:pt x="132" y="0"/>
                  </a:lnTo>
                  <a:close/>
                </a:path>
              </a:pathLst>
            </a:custGeom>
            <a:solidFill>
              <a:srgbClr val="F5F5F5"/>
            </a:solidFill>
            <a:ln>
              <a:noFill/>
            </a:ln>
          </p:spPr>
          <p:txBody>
            <a:bodyPr vert="horz" wrap="square" lIns="96435" tIns="48218" rIns="96435" bIns="48218" numCol="1" anchor="t" anchorCtr="0" compatLnSpc="1"/>
            <a:lstStyle/>
            <a:p>
              <a:endParaRPr lang="en-US">
                <a:latin typeface="+mn-lt"/>
                <a:ea typeface="+mn-ea"/>
                <a:cs typeface="+mn-ea"/>
                <a:sym typeface="+mn-lt"/>
              </a:endParaRPr>
            </a:p>
          </p:txBody>
        </p:sp>
        <p:sp>
          <p:nvSpPr>
            <p:cNvPr id="309" name="Freeform 308"/>
            <p:cNvSpPr/>
            <p:nvPr/>
          </p:nvSpPr>
          <p:spPr bwMode="auto">
            <a:xfrm>
              <a:off x="5007790" y="3636101"/>
              <a:ext cx="130697" cy="260466"/>
            </a:xfrm>
            <a:custGeom>
              <a:avLst/>
              <a:gdLst>
                <a:gd name="T0" fmla="*/ 132 w 141"/>
                <a:gd name="T1" fmla="*/ 0 h 281"/>
                <a:gd name="T2" fmla="*/ 141 w 141"/>
                <a:gd name="T3" fmla="*/ 44 h 281"/>
                <a:gd name="T4" fmla="*/ 110 w 141"/>
                <a:gd name="T5" fmla="*/ 281 h 281"/>
                <a:gd name="T6" fmla="*/ 0 w 141"/>
                <a:gd name="T7" fmla="*/ 165 h 281"/>
                <a:gd name="T8" fmla="*/ 132 w 141"/>
                <a:gd name="T9" fmla="*/ 0 h 281"/>
              </a:gdLst>
              <a:ahLst/>
              <a:cxnLst>
                <a:cxn ang="0">
                  <a:pos x="T0" y="T1"/>
                </a:cxn>
                <a:cxn ang="0">
                  <a:pos x="T2" y="T3"/>
                </a:cxn>
                <a:cxn ang="0">
                  <a:pos x="T4" y="T5"/>
                </a:cxn>
                <a:cxn ang="0">
                  <a:pos x="T6" y="T7"/>
                </a:cxn>
                <a:cxn ang="0">
                  <a:pos x="T8" y="T9"/>
                </a:cxn>
              </a:cxnLst>
              <a:rect l="0" t="0" r="r" b="b"/>
              <a:pathLst>
                <a:path w="141" h="281">
                  <a:moveTo>
                    <a:pt x="132" y="0"/>
                  </a:moveTo>
                  <a:lnTo>
                    <a:pt x="141" y="44"/>
                  </a:lnTo>
                  <a:lnTo>
                    <a:pt x="110" y="281"/>
                  </a:lnTo>
                  <a:lnTo>
                    <a:pt x="0" y="165"/>
                  </a:lnTo>
                  <a:lnTo>
                    <a:pt x="132"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latin typeface="+mn-lt"/>
                <a:ea typeface="+mn-ea"/>
                <a:cs typeface="+mn-ea"/>
                <a:sym typeface="+mn-lt"/>
              </a:endParaRPr>
            </a:p>
          </p:txBody>
        </p:sp>
        <p:sp>
          <p:nvSpPr>
            <p:cNvPr id="310" name="Freeform 309"/>
            <p:cNvSpPr/>
            <p:nvPr/>
          </p:nvSpPr>
          <p:spPr bwMode="auto">
            <a:xfrm>
              <a:off x="4884509" y="3631466"/>
              <a:ext cx="245636" cy="157577"/>
            </a:xfrm>
            <a:custGeom>
              <a:avLst/>
              <a:gdLst>
                <a:gd name="T0" fmla="*/ 265 w 265"/>
                <a:gd name="T1" fmla="*/ 0 h 170"/>
                <a:gd name="T2" fmla="*/ 133 w 265"/>
                <a:gd name="T3" fmla="*/ 165 h 170"/>
                <a:gd name="T4" fmla="*/ 0 w 265"/>
                <a:gd name="T5" fmla="*/ 0 h 170"/>
                <a:gd name="T6" fmla="*/ 0 w 265"/>
                <a:gd name="T7" fmla="*/ 5 h 170"/>
                <a:gd name="T8" fmla="*/ 133 w 265"/>
                <a:gd name="T9" fmla="*/ 170 h 170"/>
                <a:gd name="T10" fmla="*/ 265 w 265"/>
                <a:gd name="T11" fmla="*/ 5 h 170"/>
                <a:gd name="T12" fmla="*/ 265 w 265"/>
                <a:gd name="T13" fmla="*/ 0 h 170"/>
              </a:gdLst>
              <a:ahLst/>
              <a:cxnLst>
                <a:cxn ang="0">
                  <a:pos x="T0" y="T1"/>
                </a:cxn>
                <a:cxn ang="0">
                  <a:pos x="T2" y="T3"/>
                </a:cxn>
                <a:cxn ang="0">
                  <a:pos x="T4" y="T5"/>
                </a:cxn>
                <a:cxn ang="0">
                  <a:pos x="T6" y="T7"/>
                </a:cxn>
                <a:cxn ang="0">
                  <a:pos x="T8" y="T9"/>
                </a:cxn>
                <a:cxn ang="0">
                  <a:pos x="T10" y="T11"/>
                </a:cxn>
                <a:cxn ang="0">
                  <a:pos x="T12" y="T13"/>
                </a:cxn>
              </a:cxnLst>
              <a:rect l="0" t="0" r="r" b="b"/>
              <a:pathLst>
                <a:path w="265" h="170">
                  <a:moveTo>
                    <a:pt x="265" y="0"/>
                  </a:moveTo>
                  <a:lnTo>
                    <a:pt x="133" y="165"/>
                  </a:lnTo>
                  <a:lnTo>
                    <a:pt x="0" y="0"/>
                  </a:lnTo>
                  <a:lnTo>
                    <a:pt x="0" y="5"/>
                  </a:lnTo>
                  <a:lnTo>
                    <a:pt x="133" y="170"/>
                  </a:lnTo>
                  <a:lnTo>
                    <a:pt x="265" y="5"/>
                  </a:lnTo>
                  <a:lnTo>
                    <a:pt x="265" y="0"/>
                  </a:lnTo>
                  <a:close/>
                </a:path>
              </a:pathLst>
            </a:custGeom>
            <a:solidFill>
              <a:srgbClr val="E9BEA3"/>
            </a:solid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latin typeface="+mn-lt"/>
                <a:ea typeface="+mn-ea"/>
                <a:cs typeface="+mn-ea"/>
                <a:sym typeface="+mn-lt"/>
              </a:endParaRPr>
            </a:p>
          </p:txBody>
        </p:sp>
        <p:sp>
          <p:nvSpPr>
            <p:cNvPr id="311" name="Freeform 310"/>
            <p:cNvSpPr/>
            <p:nvPr/>
          </p:nvSpPr>
          <p:spPr bwMode="auto">
            <a:xfrm>
              <a:off x="4884509" y="3631466"/>
              <a:ext cx="245636" cy="157577"/>
            </a:xfrm>
            <a:custGeom>
              <a:avLst/>
              <a:gdLst>
                <a:gd name="T0" fmla="*/ 265 w 265"/>
                <a:gd name="T1" fmla="*/ 0 h 170"/>
                <a:gd name="T2" fmla="*/ 133 w 265"/>
                <a:gd name="T3" fmla="*/ 165 h 170"/>
                <a:gd name="T4" fmla="*/ 0 w 265"/>
                <a:gd name="T5" fmla="*/ 0 h 170"/>
                <a:gd name="T6" fmla="*/ 0 w 265"/>
                <a:gd name="T7" fmla="*/ 5 h 170"/>
                <a:gd name="T8" fmla="*/ 133 w 265"/>
                <a:gd name="T9" fmla="*/ 170 h 170"/>
                <a:gd name="T10" fmla="*/ 265 w 265"/>
                <a:gd name="T11" fmla="*/ 5 h 170"/>
                <a:gd name="T12" fmla="*/ 265 w 265"/>
                <a:gd name="T13" fmla="*/ 0 h 170"/>
              </a:gdLst>
              <a:ahLst/>
              <a:cxnLst>
                <a:cxn ang="0">
                  <a:pos x="T0" y="T1"/>
                </a:cxn>
                <a:cxn ang="0">
                  <a:pos x="T2" y="T3"/>
                </a:cxn>
                <a:cxn ang="0">
                  <a:pos x="T4" y="T5"/>
                </a:cxn>
                <a:cxn ang="0">
                  <a:pos x="T6" y="T7"/>
                </a:cxn>
                <a:cxn ang="0">
                  <a:pos x="T8" y="T9"/>
                </a:cxn>
                <a:cxn ang="0">
                  <a:pos x="T10" y="T11"/>
                </a:cxn>
                <a:cxn ang="0">
                  <a:pos x="T12" y="T13"/>
                </a:cxn>
              </a:cxnLst>
              <a:rect l="0" t="0" r="r" b="b"/>
              <a:pathLst>
                <a:path w="265" h="170">
                  <a:moveTo>
                    <a:pt x="265" y="0"/>
                  </a:moveTo>
                  <a:lnTo>
                    <a:pt x="133" y="165"/>
                  </a:lnTo>
                  <a:lnTo>
                    <a:pt x="0" y="0"/>
                  </a:lnTo>
                  <a:lnTo>
                    <a:pt x="0" y="5"/>
                  </a:lnTo>
                  <a:lnTo>
                    <a:pt x="133" y="170"/>
                  </a:lnTo>
                  <a:lnTo>
                    <a:pt x="265" y="5"/>
                  </a:lnTo>
                  <a:lnTo>
                    <a:pt x="265"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latin typeface="+mn-lt"/>
                <a:ea typeface="+mn-ea"/>
                <a:cs typeface="+mn-ea"/>
                <a:sym typeface="+mn-lt"/>
              </a:endParaRPr>
            </a:p>
          </p:txBody>
        </p:sp>
        <p:sp>
          <p:nvSpPr>
            <p:cNvPr id="312" name="Freeform 311"/>
            <p:cNvSpPr>
              <a:spLocks noEditPoints="1"/>
            </p:cNvSpPr>
            <p:nvPr/>
          </p:nvSpPr>
          <p:spPr bwMode="auto">
            <a:xfrm>
              <a:off x="4984617" y="3891933"/>
              <a:ext cx="45420" cy="1854"/>
            </a:xfrm>
            <a:custGeom>
              <a:avLst/>
              <a:gdLst>
                <a:gd name="T0" fmla="*/ 0 w 49"/>
                <a:gd name="T1" fmla="*/ 0 h 2"/>
                <a:gd name="T2" fmla="*/ 0 w 49"/>
                <a:gd name="T3" fmla="*/ 2 h 2"/>
                <a:gd name="T4" fmla="*/ 0 w 49"/>
                <a:gd name="T5" fmla="*/ 2 h 2"/>
                <a:gd name="T6" fmla="*/ 0 w 49"/>
                <a:gd name="T7" fmla="*/ 0 h 2"/>
                <a:gd name="T8" fmla="*/ 49 w 49"/>
                <a:gd name="T9" fmla="*/ 0 h 2"/>
                <a:gd name="T10" fmla="*/ 49 w 49"/>
                <a:gd name="T11" fmla="*/ 0 h 2"/>
                <a:gd name="T12" fmla="*/ 49 w 49"/>
                <a:gd name="T13" fmla="*/ 2 h 2"/>
                <a:gd name="T14" fmla="*/ 49 w 49"/>
                <a:gd name="T15" fmla="*/ 2 h 2"/>
                <a:gd name="T16" fmla="*/ 49 w 49"/>
                <a:gd name="T17" fmla="*/ 0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9" h="2">
                  <a:moveTo>
                    <a:pt x="0" y="0"/>
                  </a:moveTo>
                  <a:lnTo>
                    <a:pt x="0" y="2"/>
                  </a:lnTo>
                  <a:lnTo>
                    <a:pt x="0" y="2"/>
                  </a:lnTo>
                  <a:lnTo>
                    <a:pt x="0" y="0"/>
                  </a:lnTo>
                  <a:close/>
                  <a:moveTo>
                    <a:pt x="49" y="0"/>
                  </a:moveTo>
                  <a:lnTo>
                    <a:pt x="49" y="0"/>
                  </a:lnTo>
                  <a:lnTo>
                    <a:pt x="49" y="2"/>
                  </a:lnTo>
                  <a:lnTo>
                    <a:pt x="49" y="2"/>
                  </a:lnTo>
                  <a:lnTo>
                    <a:pt x="49" y="0"/>
                  </a:lnTo>
                  <a:close/>
                </a:path>
              </a:pathLst>
            </a:custGeom>
            <a:solidFill>
              <a:srgbClr val="2F2F2F"/>
            </a:solid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latin typeface="+mn-lt"/>
                <a:ea typeface="+mn-ea"/>
                <a:cs typeface="+mn-ea"/>
                <a:sym typeface="+mn-lt"/>
              </a:endParaRPr>
            </a:p>
          </p:txBody>
        </p:sp>
        <p:sp>
          <p:nvSpPr>
            <p:cNvPr id="313" name="Freeform 312"/>
            <p:cNvSpPr>
              <a:spLocks noEditPoints="1"/>
            </p:cNvSpPr>
            <p:nvPr/>
          </p:nvSpPr>
          <p:spPr bwMode="auto">
            <a:xfrm>
              <a:off x="4984617" y="3891933"/>
              <a:ext cx="45420" cy="1854"/>
            </a:xfrm>
            <a:custGeom>
              <a:avLst/>
              <a:gdLst>
                <a:gd name="T0" fmla="*/ 0 w 49"/>
                <a:gd name="T1" fmla="*/ 0 h 2"/>
                <a:gd name="T2" fmla="*/ 0 w 49"/>
                <a:gd name="T3" fmla="*/ 2 h 2"/>
                <a:gd name="T4" fmla="*/ 0 w 49"/>
                <a:gd name="T5" fmla="*/ 2 h 2"/>
                <a:gd name="T6" fmla="*/ 0 w 49"/>
                <a:gd name="T7" fmla="*/ 0 h 2"/>
                <a:gd name="T8" fmla="*/ 49 w 49"/>
                <a:gd name="T9" fmla="*/ 0 h 2"/>
                <a:gd name="T10" fmla="*/ 49 w 49"/>
                <a:gd name="T11" fmla="*/ 0 h 2"/>
                <a:gd name="T12" fmla="*/ 49 w 49"/>
                <a:gd name="T13" fmla="*/ 2 h 2"/>
                <a:gd name="T14" fmla="*/ 49 w 49"/>
                <a:gd name="T15" fmla="*/ 2 h 2"/>
                <a:gd name="T16" fmla="*/ 49 w 49"/>
                <a:gd name="T17" fmla="*/ 0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9" h="2">
                  <a:moveTo>
                    <a:pt x="0" y="0"/>
                  </a:moveTo>
                  <a:lnTo>
                    <a:pt x="0" y="2"/>
                  </a:lnTo>
                  <a:lnTo>
                    <a:pt x="0" y="2"/>
                  </a:lnTo>
                  <a:lnTo>
                    <a:pt x="0" y="0"/>
                  </a:lnTo>
                  <a:moveTo>
                    <a:pt x="49" y="0"/>
                  </a:moveTo>
                  <a:lnTo>
                    <a:pt x="49" y="0"/>
                  </a:lnTo>
                  <a:lnTo>
                    <a:pt x="49" y="2"/>
                  </a:lnTo>
                  <a:lnTo>
                    <a:pt x="49" y="2"/>
                  </a:lnTo>
                  <a:lnTo>
                    <a:pt x="49"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latin typeface="+mn-lt"/>
                <a:ea typeface="+mn-ea"/>
                <a:cs typeface="+mn-ea"/>
                <a:sym typeface="+mn-lt"/>
              </a:endParaRPr>
            </a:p>
          </p:txBody>
        </p:sp>
        <p:sp>
          <p:nvSpPr>
            <p:cNvPr id="314" name="Rectangle 313"/>
            <p:cNvSpPr>
              <a:spLocks noChangeArrowheads="1"/>
            </p:cNvSpPr>
            <p:nvPr/>
          </p:nvSpPr>
          <p:spPr bwMode="auto">
            <a:xfrm>
              <a:off x="4984617" y="3891933"/>
              <a:ext cx="45420" cy="1854"/>
            </a:xfrm>
            <a:prstGeom prst="rect">
              <a:avLst/>
            </a:prstGeom>
            <a:solidFill>
              <a:srgbClr val="227377"/>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6435" tIns="48218" rIns="96435" bIns="48218" numCol="1" anchor="t" anchorCtr="0" compatLnSpc="1"/>
            <a:lstStyle/>
            <a:p>
              <a:endParaRPr lang="en-US">
                <a:latin typeface="+mn-lt"/>
                <a:ea typeface="+mn-ea"/>
                <a:cs typeface="+mn-ea"/>
                <a:sym typeface="+mn-lt"/>
              </a:endParaRPr>
            </a:p>
          </p:txBody>
        </p:sp>
        <p:sp>
          <p:nvSpPr>
            <p:cNvPr id="315" name="Rectangle 314"/>
            <p:cNvSpPr>
              <a:spLocks noChangeArrowheads="1"/>
            </p:cNvSpPr>
            <p:nvPr/>
          </p:nvSpPr>
          <p:spPr bwMode="auto">
            <a:xfrm>
              <a:off x="4984617" y="3891933"/>
              <a:ext cx="45420" cy="18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6435" tIns="48218" rIns="96435" bIns="48218" numCol="1" anchor="t" anchorCtr="0" compatLnSpc="1"/>
            <a:lstStyle/>
            <a:p>
              <a:endParaRPr lang="en-US">
                <a:latin typeface="+mn-lt"/>
                <a:ea typeface="+mn-ea"/>
                <a:cs typeface="+mn-ea"/>
                <a:sym typeface="+mn-lt"/>
              </a:endParaRPr>
            </a:p>
          </p:txBody>
        </p:sp>
        <p:sp>
          <p:nvSpPr>
            <p:cNvPr id="316" name="Freeform 315"/>
            <p:cNvSpPr/>
            <p:nvPr/>
          </p:nvSpPr>
          <p:spPr bwMode="auto">
            <a:xfrm>
              <a:off x="4754740" y="3322800"/>
              <a:ext cx="503321" cy="318863"/>
            </a:xfrm>
            <a:custGeom>
              <a:avLst/>
              <a:gdLst>
                <a:gd name="T0" fmla="*/ 338 w 342"/>
                <a:gd name="T1" fmla="*/ 4 h 217"/>
                <a:gd name="T2" fmla="*/ 336 w 342"/>
                <a:gd name="T3" fmla="*/ 13 h 217"/>
                <a:gd name="T4" fmla="*/ 293 w 342"/>
                <a:gd name="T5" fmla="*/ 115 h 217"/>
                <a:gd name="T6" fmla="*/ 172 w 342"/>
                <a:gd name="T7" fmla="*/ 192 h 217"/>
                <a:gd name="T8" fmla="*/ 51 w 342"/>
                <a:gd name="T9" fmla="*/ 119 h 217"/>
                <a:gd name="T10" fmla="*/ 7 w 342"/>
                <a:gd name="T11" fmla="*/ 13 h 217"/>
                <a:gd name="T12" fmla="*/ 5 w 342"/>
                <a:gd name="T13" fmla="*/ 0 h 217"/>
                <a:gd name="T14" fmla="*/ 0 w 342"/>
                <a:gd name="T15" fmla="*/ 35 h 217"/>
                <a:gd name="T16" fmla="*/ 29 w 342"/>
                <a:gd name="T17" fmla="*/ 125 h 217"/>
                <a:gd name="T18" fmla="*/ 170 w 342"/>
                <a:gd name="T19" fmla="*/ 217 h 217"/>
                <a:gd name="T20" fmla="*/ 311 w 342"/>
                <a:gd name="T21" fmla="*/ 125 h 217"/>
                <a:gd name="T22" fmla="*/ 340 w 342"/>
                <a:gd name="T23" fmla="*/ 30 h 217"/>
                <a:gd name="T24" fmla="*/ 338 w 342"/>
                <a:gd name="T25" fmla="*/ 4 h 2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42" h="217">
                  <a:moveTo>
                    <a:pt x="338" y="4"/>
                  </a:moveTo>
                  <a:cubicBezTo>
                    <a:pt x="337" y="9"/>
                    <a:pt x="336" y="13"/>
                    <a:pt x="336" y="13"/>
                  </a:cubicBezTo>
                  <a:cubicBezTo>
                    <a:pt x="336" y="13"/>
                    <a:pt x="313" y="91"/>
                    <a:pt x="293" y="115"/>
                  </a:cubicBezTo>
                  <a:cubicBezTo>
                    <a:pt x="255" y="162"/>
                    <a:pt x="205" y="191"/>
                    <a:pt x="172" y="192"/>
                  </a:cubicBezTo>
                  <a:cubicBezTo>
                    <a:pt x="138" y="192"/>
                    <a:pt x="89" y="165"/>
                    <a:pt x="51" y="119"/>
                  </a:cubicBezTo>
                  <a:cubicBezTo>
                    <a:pt x="36" y="101"/>
                    <a:pt x="8" y="20"/>
                    <a:pt x="7" y="13"/>
                  </a:cubicBezTo>
                  <a:cubicBezTo>
                    <a:pt x="7" y="9"/>
                    <a:pt x="6" y="4"/>
                    <a:pt x="5" y="0"/>
                  </a:cubicBezTo>
                  <a:cubicBezTo>
                    <a:pt x="0" y="0"/>
                    <a:pt x="0" y="35"/>
                    <a:pt x="0" y="35"/>
                  </a:cubicBezTo>
                  <a:cubicBezTo>
                    <a:pt x="7" y="76"/>
                    <a:pt x="13" y="102"/>
                    <a:pt x="29" y="125"/>
                  </a:cubicBezTo>
                  <a:cubicBezTo>
                    <a:pt x="54" y="160"/>
                    <a:pt x="126" y="217"/>
                    <a:pt x="170" y="217"/>
                  </a:cubicBezTo>
                  <a:cubicBezTo>
                    <a:pt x="214" y="217"/>
                    <a:pt x="285" y="160"/>
                    <a:pt x="311" y="125"/>
                  </a:cubicBezTo>
                  <a:cubicBezTo>
                    <a:pt x="327" y="102"/>
                    <a:pt x="331" y="72"/>
                    <a:pt x="340" y="30"/>
                  </a:cubicBezTo>
                  <a:cubicBezTo>
                    <a:pt x="340" y="30"/>
                    <a:pt x="342" y="4"/>
                    <a:pt x="338" y="4"/>
                  </a:cubicBezTo>
                  <a:close/>
                </a:path>
              </a:pathLst>
            </a:custGeom>
            <a:solidFill>
              <a:srgbClr val="605343"/>
            </a:solid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latin typeface="+mn-lt"/>
                <a:ea typeface="+mn-ea"/>
                <a:cs typeface="+mn-ea"/>
                <a:sym typeface="+mn-lt"/>
              </a:endParaRPr>
            </a:p>
          </p:txBody>
        </p:sp>
        <p:sp>
          <p:nvSpPr>
            <p:cNvPr id="317" name="Freeform 316"/>
            <p:cNvSpPr/>
            <p:nvPr/>
          </p:nvSpPr>
          <p:spPr bwMode="auto">
            <a:xfrm>
              <a:off x="4882655" y="3430324"/>
              <a:ext cx="253051" cy="153870"/>
            </a:xfrm>
            <a:custGeom>
              <a:avLst/>
              <a:gdLst>
                <a:gd name="T0" fmla="*/ 163 w 172"/>
                <a:gd name="T1" fmla="*/ 36 h 105"/>
                <a:gd name="T2" fmla="*/ 101 w 172"/>
                <a:gd name="T3" fmla="*/ 3 h 105"/>
                <a:gd name="T4" fmla="*/ 86 w 172"/>
                <a:gd name="T5" fmla="*/ 11 h 105"/>
                <a:gd name="T6" fmla="*/ 71 w 172"/>
                <a:gd name="T7" fmla="*/ 3 h 105"/>
                <a:gd name="T8" fmla="*/ 9 w 172"/>
                <a:gd name="T9" fmla="*/ 36 h 105"/>
                <a:gd name="T10" fmla="*/ 0 w 172"/>
                <a:gd name="T11" fmla="*/ 65 h 105"/>
                <a:gd name="T12" fmla="*/ 0 w 172"/>
                <a:gd name="T13" fmla="*/ 104 h 105"/>
                <a:gd name="T14" fmla="*/ 14 w 172"/>
                <a:gd name="T15" fmla="*/ 101 h 105"/>
                <a:gd name="T16" fmla="*/ 24 w 172"/>
                <a:gd name="T17" fmla="*/ 74 h 105"/>
                <a:gd name="T18" fmla="*/ 45 w 172"/>
                <a:gd name="T19" fmla="*/ 48 h 105"/>
                <a:gd name="T20" fmla="*/ 86 w 172"/>
                <a:gd name="T21" fmla="*/ 33 h 105"/>
                <a:gd name="T22" fmla="*/ 127 w 172"/>
                <a:gd name="T23" fmla="*/ 48 h 105"/>
                <a:gd name="T24" fmla="*/ 148 w 172"/>
                <a:gd name="T25" fmla="*/ 74 h 105"/>
                <a:gd name="T26" fmla="*/ 159 w 172"/>
                <a:gd name="T27" fmla="*/ 101 h 105"/>
                <a:gd name="T28" fmla="*/ 172 w 172"/>
                <a:gd name="T29" fmla="*/ 104 h 105"/>
                <a:gd name="T30" fmla="*/ 172 w 172"/>
                <a:gd name="T31" fmla="*/ 65 h 105"/>
                <a:gd name="T32" fmla="*/ 163 w 172"/>
                <a:gd name="T33" fmla="*/ 36 h 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72" h="105">
                  <a:moveTo>
                    <a:pt x="163" y="36"/>
                  </a:moveTo>
                  <a:cubicBezTo>
                    <a:pt x="157" y="23"/>
                    <a:pt x="109" y="6"/>
                    <a:pt x="101" y="3"/>
                  </a:cubicBezTo>
                  <a:cubicBezTo>
                    <a:pt x="92" y="0"/>
                    <a:pt x="86" y="11"/>
                    <a:pt x="86" y="11"/>
                  </a:cubicBezTo>
                  <a:cubicBezTo>
                    <a:pt x="86" y="11"/>
                    <a:pt x="80" y="0"/>
                    <a:pt x="71" y="3"/>
                  </a:cubicBezTo>
                  <a:cubicBezTo>
                    <a:pt x="63" y="6"/>
                    <a:pt x="15" y="23"/>
                    <a:pt x="9" y="36"/>
                  </a:cubicBezTo>
                  <a:cubicBezTo>
                    <a:pt x="3" y="48"/>
                    <a:pt x="0" y="57"/>
                    <a:pt x="0" y="65"/>
                  </a:cubicBezTo>
                  <a:cubicBezTo>
                    <a:pt x="0" y="74"/>
                    <a:pt x="0" y="104"/>
                    <a:pt x="0" y="104"/>
                  </a:cubicBezTo>
                  <a:cubicBezTo>
                    <a:pt x="0" y="104"/>
                    <a:pt x="9" y="105"/>
                    <a:pt x="14" y="101"/>
                  </a:cubicBezTo>
                  <a:cubicBezTo>
                    <a:pt x="19" y="98"/>
                    <a:pt x="24" y="87"/>
                    <a:pt x="24" y="74"/>
                  </a:cubicBezTo>
                  <a:cubicBezTo>
                    <a:pt x="24" y="61"/>
                    <a:pt x="34" y="50"/>
                    <a:pt x="45" y="48"/>
                  </a:cubicBezTo>
                  <a:cubicBezTo>
                    <a:pt x="58" y="46"/>
                    <a:pt x="86" y="41"/>
                    <a:pt x="86" y="33"/>
                  </a:cubicBezTo>
                  <a:cubicBezTo>
                    <a:pt x="86" y="41"/>
                    <a:pt x="117" y="46"/>
                    <a:pt x="127" y="48"/>
                  </a:cubicBezTo>
                  <a:cubicBezTo>
                    <a:pt x="139" y="50"/>
                    <a:pt x="148" y="61"/>
                    <a:pt x="148" y="74"/>
                  </a:cubicBezTo>
                  <a:cubicBezTo>
                    <a:pt x="148" y="87"/>
                    <a:pt x="154" y="98"/>
                    <a:pt x="159" y="101"/>
                  </a:cubicBezTo>
                  <a:cubicBezTo>
                    <a:pt x="164" y="105"/>
                    <a:pt x="172" y="104"/>
                    <a:pt x="172" y="104"/>
                  </a:cubicBezTo>
                  <a:cubicBezTo>
                    <a:pt x="172" y="104"/>
                    <a:pt x="172" y="74"/>
                    <a:pt x="172" y="65"/>
                  </a:cubicBezTo>
                  <a:cubicBezTo>
                    <a:pt x="172" y="57"/>
                    <a:pt x="169" y="48"/>
                    <a:pt x="163" y="36"/>
                  </a:cubicBezTo>
                  <a:close/>
                </a:path>
              </a:pathLst>
            </a:custGeom>
            <a:solidFill>
              <a:srgbClr val="605343"/>
            </a:solid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latin typeface="+mn-lt"/>
                <a:ea typeface="+mn-ea"/>
                <a:cs typeface="+mn-ea"/>
                <a:sym typeface="+mn-lt"/>
              </a:endParaRPr>
            </a:p>
          </p:txBody>
        </p:sp>
        <p:sp>
          <p:nvSpPr>
            <p:cNvPr id="318" name="Freeform 317"/>
            <p:cNvSpPr>
              <a:spLocks noEditPoints="1"/>
            </p:cNvSpPr>
            <p:nvPr/>
          </p:nvSpPr>
          <p:spPr bwMode="auto">
            <a:xfrm>
              <a:off x="4781620" y="3238450"/>
              <a:ext cx="463463" cy="169627"/>
            </a:xfrm>
            <a:custGeom>
              <a:avLst/>
              <a:gdLst>
                <a:gd name="T0" fmla="*/ 235 w 315"/>
                <a:gd name="T1" fmla="*/ 114 h 115"/>
                <a:gd name="T2" fmla="*/ 240 w 315"/>
                <a:gd name="T3" fmla="*/ 114 h 115"/>
                <a:gd name="T4" fmla="*/ 296 w 315"/>
                <a:gd name="T5" fmla="*/ 68 h 115"/>
                <a:gd name="T6" fmla="*/ 308 w 315"/>
                <a:gd name="T7" fmla="*/ 30 h 115"/>
                <a:gd name="T8" fmla="*/ 314 w 315"/>
                <a:gd name="T9" fmla="*/ 16 h 115"/>
                <a:gd name="T10" fmla="*/ 306 w 315"/>
                <a:gd name="T11" fmla="*/ 6 h 115"/>
                <a:gd name="T12" fmla="*/ 237 w 315"/>
                <a:gd name="T13" fmla="*/ 2 h 115"/>
                <a:gd name="T14" fmla="*/ 237 w 315"/>
                <a:gd name="T15" fmla="*/ 9 h 115"/>
                <a:gd name="T16" fmla="*/ 284 w 315"/>
                <a:gd name="T17" fmla="*/ 14 h 115"/>
                <a:gd name="T18" fmla="*/ 282 w 315"/>
                <a:gd name="T19" fmla="*/ 85 h 115"/>
                <a:gd name="T20" fmla="*/ 235 w 315"/>
                <a:gd name="T21" fmla="*/ 107 h 115"/>
                <a:gd name="T22" fmla="*/ 235 w 315"/>
                <a:gd name="T23" fmla="*/ 114 h 115"/>
                <a:gd name="T24" fmla="*/ 157 w 315"/>
                <a:gd name="T25" fmla="*/ 15 h 115"/>
                <a:gd name="T26" fmla="*/ 83 w 315"/>
                <a:gd name="T27" fmla="*/ 2 h 115"/>
                <a:gd name="T28" fmla="*/ 78 w 315"/>
                <a:gd name="T29" fmla="*/ 2 h 115"/>
                <a:gd name="T30" fmla="*/ 77 w 315"/>
                <a:gd name="T31" fmla="*/ 9 h 115"/>
                <a:gd name="T32" fmla="*/ 129 w 315"/>
                <a:gd name="T33" fmla="*/ 27 h 115"/>
                <a:gd name="T34" fmla="*/ 99 w 315"/>
                <a:gd name="T35" fmla="*/ 103 h 115"/>
                <a:gd name="T36" fmla="*/ 76 w 315"/>
                <a:gd name="T37" fmla="*/ 108 h 115"/>
                <a:gd name="T38" fmla="*/ 75 w 315"/>
                <a:gd name="T39" fmla="*/ 114 h 115"/>
                <a:gd name="T40" fmla="*/ 129 w 315"/>
                <a:gd name="T41" fmla="*/ 80 h 115"/>
                <a:gd name="T42" fmla="*/ 157 w 315"/>
                <a:gd name="T43" fmla="*/ 41 h 115"/>
                <a:gd name="T44" fmla="*/ 182 w 315"/>
                <a:gd name="T45" fmla="*/ 79 h 115"/>
                <a:gd name="T46" fmla="*/ 235 w 315"/>
                <a:gd name="T47" fmla="*/ 114 h 115"/>
                <a:gd name="T48" fmla="*/ 235 w 315"/>
                <a:gd name="T49" fmla="*/ 107 h 115"/>
                <a:gd name="T50" fmla="*/ 211 w 315"/>
                <a:gd name="T51" fmla="*/ 102 h 115"/>
                <a:gd name="T52" fmla="*/ 185 w 315"/>
                <a:gd name="T53" fmla="*/ 26 h 115"/>
                <a:gd name="T54" fmla="*/ 237 w 315"/>
                <a:gd name="T55" fmla="*/ 9 h 115"/>
                <a:gd name="T56" fmla="*/ 237 w 315"/>
                <a:gd name="T57" fmla="*/ 2 h 115"/>
                <a:gd name="T58" fmla="*/ 232 w 315"/>
                <a:gd name="T59" fmla="*/ 2 h 115"/>
                <a:gd name="T60" fmla="*/ 157 w 315"/>
                <a:gd name="T61" fmla="*/ 15 h 115"/>
                <a:gd name="T62" fmla="*/ 78 w 315"/>
                <a:gd name="T63" fmla="*/ 2 h 115"/>
                <a:gd name="T64" fmla="*/ 10 w 315"/>
                <a:gd name="T65" fmla="*/ 6 h 115"/>
                <a:gd name="T66" fmla="*/ 0 w 315"/>
                <a:gd name="T67" fmla="*/ 17 h 115"/>
                <a:gd name="T68" fmla="*/ 5 w 315"/>
                <a:gd name="T69" fmla="*/ 31 h 115"/>
                <a:gd name="T70" fmla="*/ 15 w 315"/>
                <a:gd name="T71" fmla="*/ 68 h 115"/>
                <a:gd name="T72" fmla="*/ 69 w 315"/>
                <a:gd name="T73" fmla="*/ 114 h 115"/>
                <a:gd name="T74" fmla="*/ 75 w 315"/>
                <a:gd name="T75" fmla="*/ 114 h 115"/>
                <a:gd name="T76" fmla="*/ 76 w 315"/>
                <a:gd name="T77" fmla="*/ 108 h 115"/>
                <a:gd name="T78" fmla="*/ 28 w 315"/>
                <a:gd name="T79" fmla="*/ 86 h 115"/>
                <a:gd name="T80" fmla="*/ 31 w 315"/>
                <a:gd name="T81" fmla="*/ 14 h 115"/>
                <a:gd name="T82" fmla="*/ 77 w 315"/>
                <a:gd name="T83" fmla="*/ 9 h 115"/>
                <a:gd name="T84" fmla="*/ 78 w 315"/>
                <a:gd name="T85" fmla="*/ 2 h 1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315" h="115">
                  <a:moveTo>
                    <a:pt x="235" y="114"/>
                  </a:moveTo>
                  <a:cubicBezTo>
                    <a:pt x="237" y="114"/>
                    <a:pt x="238" y="114"/>
                    <a:pt x="240" y="114"/>
                  </a:cubicBezTo>
                  <a:cubicBezTo>
                    <a:pt x="281" y="110"/>
                    <a:pt x="292" y="91"/>
                    <a:pt x="296" y="68"/>
                  </a:cubicBezTo>
                  <a:cubicBezTo>
                    <a:pt x="301" y="42"/>
                    <a:pt x="302" y="33"/>
                    <a:pt x="308" y="30"/>
                  </a:cubicBezTo>
                  <a:cubicBezTo>
                    <a:pt x="313" y="28"/>
                    <a:pt x="315" y="23"/>
                    <a:pt x="314" y="16"/>
                  </a:cubicBezTo>
                  <a:cubicBezTo>
                    <a:pt x="314" y="9"/>
                    <a:pt x="314" y="8"/>
                    <a:pt x="306" y="6"/>
                  </a:cubicBezTo>
                  <a:cubicBezTo>
                    <a:pt x="299" y="3"/>
                    <a:pt x="264" y="0"/>
                    <a:pt x="237" y="2"/>
                  </a:cubicBezTo>
                  <a:cubicBezTo>
                    <a:pt x="237" y="9"/>
                    <a:pt x="237" y="9"/>
                    <a:pt x="237" y="9"/>
                  </a:cubicBezTo>
                  <a:cubicBezTo>
                    <a:pt x="258" y="8"/>
                    <a:pt x="278" y="10"/>
                    <a:pt x="284" y="14"/>
                  </a:cubicBezTo>
                  <a:cubicBezTo>
                    <a:pt x="298" y="23"/>
                    <a:pt x="294" y="64"/>
                    <a:pt x="282" y="85"/>
                  </a:cubicBezTo>
                  <a:cubicBezTo>
                    <a:pt x="275" y="100"/>
                    <a:pt x="254" y="107"/>
                    <a:pt x="235" y="107"/>
                  </a:cubicBezTo>
                  <a:lnTo>
                    <a:pt x="235" y="114"/>
                  </a:lnTo>
                  <a:close/>
                  <a:moveTo>
                    <a:pt x="157" y="15"/>
                  </a:moveTo>
                  <a:cubicBezTo>
                    <a:pt x="148" y="16"/>
                    <a:pt x="110" y="5"/>
                    <a:pt x="83" y="2"/>
                  </a:cubicBezTo>
                  <a:cubicBezTo>
                    <a:pt x="82" y="2"/>
                    <a:pt x="80" y="2"/>
                    <a:pt x="78" y="2"/>
                  </a:cubicBezTo>
                  <a:cubicBezTo>
                    <a:pt x="77" y="9"/>
                    <a:pt x="77" y="9"/>
                    <a:pt x="77" y="9"/>
                  </a:cubicBezTo>
                  <a:cubicBezTo>
                    <a:pt x="99" y="10"/>
                    <a:pt x="122" y="15"/>
                    <a:pt x="129" y="27"/>
                  </a:cubicBezTo>
                  <a:cubicBezTo>
                    <a:pt x="142" y="46"/>
                    <a:pt x="119" y="92"/>
                    <a:pt x="99" y="103"/>
                  </a:cubicBezTo>
                  <a:cubicBezTo>
                    <a:pt x="93" y="106"/>
                    <a:pt x="84" y="108"/>
                    <a:pt x="76" y="108"/>
                  </a:cubicBezTo>
                  <a:cubicBezTo>
                    <a:pt x="75" y="114"/>
                    <a:pt x="75" y="114"/>
                    <a:pt x="75" y="114"/>
                  </a:cubicBezTo>
                  <a:cubicBezTo>
                    <a:pt x="112" y="114"/>
                    <a:pt x="125" y="88"/>
                    <a:pt x="129" y="80"/>
                  </a:cubicBezTo>
                  <a:cubicBezTo>
                    <a:pt x="138" y="63"/>
                    <a:pt x="136" y="41"/>
                    <a:pt x="157" y="41"/>
                  </a:cubicBezTo>
                  <a:cubicBezTo>
                    <a:pt x="177" y="41"/>
                    <a:pt x="175" y="63"/>
                    <a:pt x="182" y="79"/>
                  </a:cubicBezTo>
                  <a:cubicBezTo>
                    <a:pt x="186" y="88"/>
                    <a:pt x="198" y="115"/>
                    <a:pt x="235" y="114"/>
                  </a:cubicBezTo>
                  <a:cubicBezTo>
                    <a:pt x="235" y="107"/>
                    <a:pt x="235" y="107"/>
                    <a:pt x="235" y="107"/>
                  </a:cubicBezTo>
                  <a:cubicBezTo>
                    <a:pt x="226" y="107"/>
                    <a:pt x="217" y="106"/>
                    <a:pt x="211" y="102"/>
                  </a:cubicBezTo>
                  <a:cubicBezTo>
                    <a:pt x="191" y="92"/>
                    <a:pt x="171" y="46"/>
                    <a:pt x="185" y="26"/>
                  </a:cubicBezTo>
                  <a:cubicBezTo>
                    <a:pt x="193" y="15"/>
                    <a:pt x="215" y="10"/>
                    <a:pt x="237" y="9"/>
                  </a:cubicBezTo>
                  <a:cubicBezTo>
                    <a:pt x="237" y="2"/>
                    <a:pt x="237" y="2"/>
                    <a:pt x="237" y="2"/>
                  </a:cubicBezTo>
                  <a:cubicBezTo>
                    <a:pt x="235" y="2"/>
                    <a:pt x="234" y="2"/>
                    <a:pt x="232" y="2"/>
                  </a:cubicBezTo>
                  <a:cubicBezTo>
                    <a:pt x="208" y="4"/>
                    <a:pt x="179" y="15"/>
                    <a:pt x="157" y="15"/>
                  </a:cubicBezTo>
                  <a:close/>
                  <a:moveTo>
                    <a:pt x="78" y="2"/>
                  </a:moveTo>
                  <a:cubicBezTo>
                    <a:pt x="51" y="1"/>
                    <a:pt x="16" y="4"/>
                    <a:pt x="10" y="6"/>
                  </a:cubicBezTo>
                  <a:cubicBezTo>
                    <a:pt x="1" y="9"/>
                    <a:pt x="1" y="10"/>
                    <a:pt x="0" y="17"/>
                  </a:cubicBezTo>
                  <a:cubicBezTo>
                    <a:pt x="0" y="23"/>
                    <a:pt x="1" y="29"/>
                    <a:pt x="5" y="31"/>
                  </a:cubicBezTo>
                  <a:cubicBezTo>
                    <a:pt x="12" y="33"/>
                    <a:pt x="12" y="42"/>
                    <a:pt x="15" y="68"/>
                  </a:cubicBezTo>
                  <a:cubicBezTo>
                    <a:pt x="19" y="92"/>
                    <a:pt x="28" y="111"/>
                    <a:pt x="69" y="114"/>
                  </a:cubicBezTo>
                  <a:cubicBezTo>
                    <a:pt x="71" y="114"/>
                    <a:pt x="73" y="114"/>
                    <a:pt x="75" y="114"/>
                  </a:cubicBezTo>
                  <a:cubicBezTo>
                    <a:pt x="76" y="108"/>
                    <a:pt x="76" y="108"/>
                    <a:pt x="76" y="108"/>
                  </a:cubicBezTo>
                  <a:cubicBezTo>
                    <a:pt x="57" y="108"/>
                    <a:pt x="35" y="101"/>
                    <a:pt x="28" y="86"/>
                  </a:cubicBezTo>
                  <a:cubicBezTo>
                    <a:pt x="18" y="65"/>
                    <a:pt x="17" y="23"/>
                    <a:pt x="31" y="14"/>
                  </a:cubicBezTo>
                  <a:cubicBezTo>
                    <a:pt x="37" y="11"/>
                    <a:pt x="57" y="8"/>
                    <a:pt x="77" y="9"/>
                  </a:cubicBezTo>
                  <a:lnTo>
                    <a:pt x="78" y="2"/>
                  </a:lnTo>
                  <a:close/>
                </a:path>
              </a:pathLst>
            </a:custGeom>
            <a:solidFill>
              <a:schemeClr val="bg1">
                <a:lumMod val="50000"/>
              </a:schemeClr>
            </a:solidFill>
            <a:ln>
              <a:noFill/>
            </a:ln>
          </p:spPr>
          <p:txBody>
            <a:bodyPr vert="horz" wrap="square" lIns="96435" tIns="48218" rIns="96435" bIns="48218" numCol="1" anchor="t" anchorCtr="0" compatLnSpc="1"/>
            <a:lstStyle/>
            <a:p>
              <a:endParaRPr lang="en-US">
                <a:latin typeface="+mn-lt"/>
                <a:ea typeface="+mn-ea"/>
                <a:cs typeface="+mn-ea"/>
                <a:sym typeface="+mn-lt"/>
              </a:endParaRPr>
            </a:p>
          </p:txBody>
        </p:sp>
        <p:sp>
          <p:nvSpPr>
            <p:cNvPr id="319" name="Freeform 318"/>
            <p:cNvSpPr/>
            <p:nvPr/>
          </p:nvSpPr>
          <p:spPr bwMode="auto">
            <a:xfrm>
              <a:off x="4303326" y="3488720"/>
              <a:ext cx="632164" cy="879652"/>
            </a:xfrm>
            <a:custGeom>
              <a:avLst/>
              <a:gdLst>
                <a:gd name="T0" fmla="*/ 155 w 430"/>
                <a:gd name="T1" fmla="*/ 55 h 598"/>
                <a:gd name="T2" fmla="*/ 348 w 430"/>
                <a:gd name="T3" fmla="*/ 103 h 598"/>
                <a:gd name="T4" fmla="*/ 402 w 430"/>
                <a:gd name="T5" fmla="*/ 279 h 598"/>
                <a:gd name="T6" fmla="*/ 205 w 430"/>
                <a:gd name="T7" fmla="*/ 597 h 598"/>
                <a:gd name="T8" fmla="*/ 33 w 430"/>
                <a:gd name="T9" fmla="*/ 272 h 598"/>
                <a:gd name="T10" fmla="*/ 155 w 430"/>
                <a:gd name="T11" fmla="*/ 55 h 598"/>
              </a:gdLst>
              <a:ahLst/>
              <a:cxnLst>
                <a:cxn ang="0">
                  <a:pos x="T0" y="T1"/>
                </a:cxn>
                <a:cxn ang="0">
                  <a:pos x="T2" y="T3"/>
                </a:cxn>
                <a:cxn ang="0">
                  <a:pos x="T4" y="T5"/>
                </a:cxn>
                <a:cxn ang="0">
                  <a:pos x="T6" y="T7"/>
                </a:cxn>
                <a:cxn ang="0">
                  <a:pos x="T8" y="T9"/>
                </a:cxn>
                <a:cxn ang="0">
                  <a:pos x="T10" y="T11"/>
                </a:cxn>
              </a:cxnLst>
              <a:rect l="0" t="0" r="r" b="b"/>
              <a:pathLst>
                <a:path w="430" h="598">
                  <a:moveTo>
                    <a:pt x="155" y="55"/>
                  </a:moveTo>
                  <a:cubicBezTo>
                    <a:pt x="171" y="26"/>
                    <a:pt x="297" y="0"/>
                    <a:pt x="348" y="103"/>
                  </a:cubicBezTo>
                  <a:cubicBezTo>
                    <a:pt x="400" y="207"/>
                    <a:pt x="374" y="243"/>
                    <a:pt x="402" y="279"/>
                  </a:cubicBezTo>
                  <a:cubicBezTo>
                    <a:pt x="430" y="316"/>
                    <a:pt x="364" y="598"/>
                    <a:pt x="205" y="597"/>
                  </a:cubicBezTo>
                  <a:cubicBezTo>
                    <a:pt x="36" y="596"/>
                    <a:pt x="0" y="326"/>
                    <a:pt x="33" y="272"/>
                  </a:cubicBezTo>
                  <a:cubicBezTo>
                    <a:pt x="67" y="217"/>
                    <a:pt x="37" y="55"/>
                    <a:pt x="155" y="55"/>
                  </a:cubicBezTo>
                </a:path>
              </a:pathLst>
            </a:custGeom>
            <a:solidFill>
              <a:srgbClr val="BF9741"/>
            </a:solid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latin typeface="+mn-lt"/>
                <a:ea typeface="+mn-ea"/>
                <a:cs typeface="+mn-ea"/>
                <a:sym typeface="+mn-lt"/>
              </a:endParaRPr>
            </a:p>
          </p:txBody>
        </p:sp>
        <p:sp>
          <p:nvSpPr>
            <p:cNvPr id="320" name="Freeform 319"/>
            <p:cNvSpPr/>
            <p:nvPr/>
          </p:nvSpPr>
          <p:spPr bwMode="auto">
            <a:xfrm>
              <a:off x="4069741" y="4275679"/>
              <a:ext cx="1083576" cy="405993"/>
            </a:xfrm>
            <a:custGeom>
              <a:avLst/>
              <a:gdLst>
                <a:gd name="T0" fmla="*/ 438 w 737"/>
                <a:gd name="T1" fmla="*/ 0 h 276"/>
                <a:gd name="T2" fmla="*/ 295 w 737"/>
                <a:gd name="T3" fmla="*/ 7 h 276"/>
                <a:gd name="T4" fmla="*/ 79 w 737"/>
                <a:gd name="T5" fmla="*/ 99 h 276"/>
                <a:gd name="T6" fmla="*/ 0 w 737"/>
                <a:gd name="T7" fmla="*/ 276 h 276"/>
                <a:gd name="T8" fmla="*/ 737 w 737"/>
                <a:gd name="T9" fmla="*/ 276 h 276"/>
                <a:gd name="T10" fmla="*/ 658 w 737"/>
                <a:gd name="T11" fmla="*/ 99 h 276"/>
                <a:gd name="T12" fmla="*/ 438 w 737"/>
                <a:gd name="T13" fmla="*/ 0 h 276"/>
              </a:gdLst>
              <a:ahLst/>
              <a:cxnLst>
                <a:cxn ang="0">
                  <a:pos x="T0" y="T1"/>
                </a:cxn>
                <a:cxn ang="0">
                  <a:pos x="T2" y="T3"/>
                </a:cxn>
                <a:cxn ang="0">
                  <a:pos x="T4" y="T5"/>
                </a:cxn>
                <a:cxn ang="0">
                  <a:pos x="T6" y="T7"/>
                </a:cxn>
                <a:cxn ang="0">
                  <a:pos x="T8" y="T9"/>
                </a:cxn>
                <a:cxn ang="0">
                  <a:pos x="T10" y="T11"/>
                </a:cxn>
                <a:cxn ang="0">
                  <a:pos x="T12" y="T13"/>
                </a:cxn>
              </a:cxnLst>
              <a:rect l="0" t="0" r="r" b="b"/>
              <a:pathLst>
                <a:path w="737" h="276">
                  <a:moveTo>
                    <a:pt x="438" y="0"/>
                  </a:moveTo>
                  <a:cubicBezTo>
                    <a:pt x="437" y="3"/>
                    <a:pt x="296" y="5"/>
                    <a:pt x="295" y="7"/>
                  </a:cubicBezTo>
                  <a:cubicBezTo>
                    <a:pt x="250" y="70"/>
                    <a:pt x="155" y="82"/>
                    <a:pt x="79" y="99"/>
                  </a:cubicBezTo>
                  <a:cubicBezTo>
                    <a:pt x="3" y="116"/>
                    <a:pt x="0" y="212"/>
                    <a:pt x="0" y="276"/>
                  </a:cubicBezTo>
                  <a:cubicBezTo>
                    <a:pt x="737" y="276"/>
                    <a:pt x="737" y="276"/>
                    <a:pt x="737" y="276"/>
                  </a:cubicBezTo>
                  <a:cubicBezTo>
                    <a:pt x="737" y="212"/>
                    <a:pt x="736" y="116"/>
                    <a:pt x="658" y="99"/>
                  </a:cubicBezTo>
                  <a:cubicBezTo>
                    <a:pt x="581" y="81"/>
                    <a:pt x="480" y="66"/>
                    <a:pt x="438" y="0"/>
                  </a:cubicBezTo>
                  <a:close/>
                </a:path>
              </a:pathLst>
            </a:custGeom>
            <a:solidFill>
              <a:schemeClr val="accent5"/>
            </a:solidFill>
            <a:ln>
              <a:noFill/>
            </a:ln>
          </p:spPr>
          <p:txBody>
            <a:bodyPr vert="horz" wrap="square" lIns="96435" tIns="48218" rIns="96435" bIns="48218" numCol="1" anchor="t" anchorCtr="0" compatLnSpc="1"/>
            <a:lstStyle/>
            <a:p>
              <a:endParaRPr lang="en-US">
                <a:latin typeface="+mn-lt"/>
                <a:ea typeface="+mn-ea"/>
                <a:cs typeface="+mn-ea"/>
                <a:sym typeface="+mn-lt"/>
              </a:endParaRPr>
            </a:p>
          </p:txBody>
        </p:sp>
        <p:sp>
          <p:nvSpPr>
            <p:cNvPr id="321" name="Freeform 320"/>
            <p:cNvSpPr/>
            <p:nvPr/>
          </p:nvSpPr>
          <p:spPr bwMode="auto">
            <a:xfrm>
              <a:off x="4501688" y="4275679"/>
              <a:ext cx="219681" cy="405993"/>
            </a:xfrm>
            <a:custGeom>
              <a:avLst/>
              <a:gdLst>
                <a:gd name="T0" fmla="*/ 149 w 149"/>
                <a:gd name="T1" fmla="*/ 7 h 276"/>
                <a:gd name="T2" fmla="*/ 149 w 149"/>
                <a:gd name="T3" fmla="*/ 41 h 276"/>
                <a:gd name="T4" fmla="*/ 113 w 149"/>
                <a:gd name="T5" fmla="*/ 276 h 276"/>
                <a:gd name="T6" fmla="*/ 36 w 149"/>
                <a:gd name="T7" fmla="*/ 276 h 276"/>
                <a:gd name="T8" fmla="*/ 0 w 149"/>
                <a:gd name="T9" fmla="*/ 44 h 276"/>
                <a:gd name="T10" fmla="*/ 0 w 149"/>
                <a:gd name="T11" fmla="*/ 7 h 276"/>
                <a:gd name="T12" fmla="*/ 1 w 149"/>
                <a:gd name="T13" fmla="*/ 7 h 276"/>
                <a:gd name="T14" fmla="*/ 144 w 149"/>
                <a:gd name="T15" fmla="*/ 0 h 276"/>
                <a:gd name="T16" fmla="*/ 149 w 149"/>
                <a:gd name="T17" fmla="*/ 7 h 2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9" h="276">
                  <a:moveTo>
                    <a:pt x="149" y="7"/>
                  </a:moveTo>
                  <a:cubicBezTo>
                    <a:pt x="149" y="41"/>
                    <a:pt x="149" y="41"/>
                    <a:pt x="149" y="41"/>
                  </a:cubicBezTo>
                  <a:cubicBezTo>
                    <a:pt x="113" y="276"/>
                    <a:pt x="113" y="276"/>
                    <a:pt x="113" y="276"/>
                  </a:cubicBezTo>
                  <a:cubicBezTo>
                    <a:pt x="36" y="276"/>
                    <a:pt x="36" y="276"/>
                    <a:pt x="36" y="276"/>
                  </a:cubicBezTo>
                  <a:cubicBezTo>
                    <a:pt x="0" y="44"/>
                    <a:pt x="0" y="44"/>
                    <a:pt x="0" y="44"/>
                  </a:cubicBezTo>
                  <a:cubicBezTo>
                    <a:pt x="0" y="7"/>
                    <a:pt x="0" y="7"/>
                    <a:pt x="0" y="7"/>
                  </a:cubicBezTo>
                  <a:cubicBezTo>
                    <a:pt x="1" y="7"/>
                    <a:pt x="1" y="7"/>
                    <a:pt x="1" y="7"/>
                  </a:cubicBezTo>
                  <a:cubicBezTo>
                    <a:pt x="2" y="5"/>
                    <a:pt x="143" y="3"/>
                    <a:pt x="144" y="0"/>
                  </a:cubicBezTo>
                  <a:cubicBezTo>
                    <a:pt x="146" y="2"/>
                    <a:pt x="147" y="4"/>
                    <a:pt x="149" y="7"/>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latin typeface="+mn-lt"/>
                <a:ea typeface="+mn-ea"/>
                <a:cs typeface="+mn-ea"/>
                <a:sym typeface="+mn-lt"/>
              </a:endParaRPr>
            </a:p>
          </p:txBody>
        </p:sp>
        <p:sp>
          <p:nvSpPr>
            <p:cNvPr id="322" name="Freeform 321"/>
            <p:cNvSpPr/>
            <p:nvPr/>
          </p:nvSpPr>
          <p:spPr bwMode="auto">
            <a:xfrm>
              <a:off x="4503542" y="3911398"/>
              <a:ext cx="217828" cy="523713"/>
            </a:xfrm>
            <a:custGeom>
              <a:avLst/>
              <a:gdLst>
                <a:gd name="T0" fmla="*/ 0 w 148"/>
                <a:gd name="T1" fmla="*/ 98 h 356"/>
                <a:gd name="T2" fmla="*/ 0 w 148"/>
                <a:gd name="T3" fmla="*/ 219 h 356"/>
                <a:gd name="T4" fmla="*/ 0 w 148"/>
                <a:gd name="T5" fmla="*/ 278 h 356"/>
                <a:gd name="T6" fmla="*/ 148 w 148"/>
                <a:gd name="T7" fmla="*/ 278 h 356"/>
                <a:gd name="T8" fmla="*/ 148 w 148"/>
                <a:gd name="T9" fmla="*/ 219 h 356"/>
                <a:gd name="T10" fmla="*/ 148 w 148"/>
                <a:gd name="T11" fmla="*/ 98 h 356"/>
                <a:gd name="T12" fmla="*/ 0 w 148"/>
                <a:gd name="T13" fmla="*/ 98 h 356"/>
              </a:gdLst>
              <a:ahLst/>
              <a:cxnLst>
                <a:cxn ang="0">
                  <a:pos x="T0" y="T1"/>
                </a:cxn>
                <a:cxn ang="0">
                  <a:pos x="T2" y="T3"/>
                </a:cxn>
                <a:cxn ang="0">
                  <a:pos x="T4" y="T5"/>
                </a:cxn>
                <a:cxn ang="0">
                  <a:pos x="T6" y="T7"/>
                </a:cxn>
                <a:cxn ang="0">
                  <a:pos x="T8" y="T9"/>
                </a:cxn>
                <a:cxn ang="0">
                  <a:pos x="T10" y="T11"/>
                </a:cxn>
                <a:cxn ang="0">
                  <a:pos x="T12" y="T13"/>
                </a:cxn>
              </a:cxnLst>
              <a:rect l="0" t="0" r="r" b="b"/>
              <a:pathLst>
                <a:path w="148" h="356">
                  <a:moveTo>
                    <a:pt x="0" y="98"/>
                  </a:moveTo>
                  <a:cubicBezTo>
                    <a:pt x="0" y="219"/>
                    <a:pt x="0" y="219"/>
                    <a:pt x="0" y="219"/>
                  </a:cubicBezTo>
                  <a:cubicBezTo>
                    <a:pt x="0" y="278"/>
                    <a:pt x="0" y="278"/>
                    <a:pt x="0" y="278"/>
                  </a:cubicBezTo>
                  <a:cubicBezTo>
                    <a:pt x="37" y="354"/>
                    <a:pt x="103" y="356"/>
                    <a:pt x="148" y="278"/>
                  </a:cubicBezTo>
                  <a:cubicBezTo>
                    <a:pt x="148" y="219"/>
                    <a:pt x="148" y="219"/>
                    <a:pt x="148" y="219"/>
                  </a:cubicBezTo>
                  <a:cubicBezTo>
                    <a:pt x="148" y="98"/>
                    <a:pt x="148" y="98"/>
                    <a:pt x="148" y="98"/>
                  </a:cubicBezTo>
                  <a:cubicBezTo>
                    <a:pt x="148" y="0"/>
                    <a:pt x="0" y="0"/>
                    <a:pt x="0" y="98"/>
                  </a:cubicBezTo>
                </a:path>
              </a:pathLst>
            </a:custGeom>
            <a:solidFill>
              <a:srgbClr val="F6DBC2"/>
            </a:solid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latin typeface="+mn-lt"/>
                <a:ea typeface="+mn-ea"/>
                <a:cs typeface="+mn-ea"/>
                <a:sym typeface="+mn-lt"/>
              </a:endParaRPr>
            </a:p>
          </p:txBody>
        </p:sp>
        <p:sp>
          <p:nvSpPr>
            <p:cNvPr id="323" name="Freeform 322"/>
            <p:cNvSpPr/>
            <p:nvPr/>
          </p:nvSpPr>
          <p:spPr bwMode="auto">
            <a:xfrm>
              <a:off x="4814063" y="3919740"/>
              <a:ext cx="110305" cy="163139"/>
            </a:xfrm>
            <a:custGeom>
              <a:avLst/>
              <a:gdLst>
                <a:gd name="T0" fmla="*/ 57 w 75"/>
                <a:gd name="T1" fmla="*/ 7 h 111"/>
                <a:gd name="T2" fmla="*/ 11 w 75"/>
                <a:gd name="T3" fmla="*/ 43 h 111"/>
                <a:gd name="T4" fmla="*/ 18 w 75"/>
                <a:gd name="T5" fmla="*/ 104 h 111"/>
                <a:gd name="T6" fmla="*/ 64 w 75"/>
                <a:gd name="T7" fmla="*/ 68 h 111"/>
                <a:gd name="T8" fmla="*/ 57 w 75"/>
                <a:gd name="T9" fmla="*/ 7 h 111"/>
              </a:gdLst>
              <a:ahLst/>
              <a:cxnLst>
                <a:cxn ang="0">
                  <a:pos x="T0" y="T1"/>
                </a:cxn>
                <a:cxn ang="0">
                  <a:pos x="T2" y="T3"/>
                </a:cxn>
                <a:cxn ang="0">
                  <a:pos x="T4" y="T5"/>
                </a:cxn>
                <a:cxn ang="0">
                  <a:pos x="T6" y="T7"/>
                </a:cxn>
                <a:cxn ang="0">
                  <a:pos x="T8" y="T9"/>
                </a:cxn>
              </a:cxnLst>
              <a:rect l="0" t="0" r="r" b="b"/>
              <a:pathLst>
                <a:path w="75" h="111">
                  <a:moveTo>
                    <a:pt x="57" y="7"/>
                  </a:moveTo>
                  <a:cubicBezTo>
                    <a:pt x="43" y="0"/>
                    <a:pt x="22" y="17"/>
                    <a:pt x="11" y="43"/>
                  </a:cubicBezTo>
                  <a:cubicBezTo>
                    <a:pt x="0" y="70"/>
                    <a:pt x="3" y="97"/>
                    <a:pt x="18" y="104"/>
                  </a:cubicBezTo>
                  <a:cubicBezTo>
                    <a:pt x="33" y="111"/>
                    <a:pt x="53" y="94"/>
                    <a:pt x="64" y="68"/>
                  </a:cubicBezTo>
                  <a:cubicBezTo>
                    <a:pt x="75" y="41"/>
                    <a:pt x="72" y="14"/>
                    <a:pt x="57" y="7"/>
                  </a:cubicBezTo>
                  <a:close/>
                </a:path>
              </a:pathLst>
            </a:custGeom>
            <a:solidFill>
              <a:srgbClr val="F6DBC2"/>
            </a:solid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latin typeface="+mn-lt"/>
                <a:ea typeface="+mn-ea"/>
                <a:cs typeface="+mn-ea"/>
                <a:sym typeface="+mn-lt"/>
              </a:endParaRPr>
            </a:p>
          </p:txBody>
        </p:sp>
        <p:sp>
          <p:nvSpPr>
            <p:cNvPr id="324" name="Freeform 323"/>
            <p:cNvSpPr/>
            <p:nvPr/>
          </p:nvSpPr>
          <p:spPr bwMode="auto">
            <a:xfrm>
              <a:off x="4298692" y="3919740"/>
              <a:ext cx="112158" cy="163139"/>
            </a:xfrm>
            <a:custGeom>
              <a:avLst/>
              <a:gdLst>
                <a:gd name="T0" fmla="*/ 18 w 76"/>
                <a:gd name="T1" fmla="*/ 7 h 111"/>
                <a:gd name="T2" fmla="*/ 65 w 76"/>
                <a:gd name="T3" fmla="*/ 43 h 111"/>
                <a:gd name="T4" fmla="*/ 58 w 76"/>
                <a:gd name="T5" fmla="*/ 104 h 111"/>
                <a:gd name="T6" fmla="*/ 11 w 76"/>
                <a:gd name="T7" fmla="*/ 68 h 111"/>
                <a:gd name="T8" fmla="*/ 18 w 76"/>
                <a:gd name="T9" fmla="*/ 7 h 111"/>
              </a:gdLst>
              <a:ahLst/>
              <a:cxnLst>
                <a:cxn ang="0">
                  <a:pos x="T0" y="T1"/>
                </a:cxn>
                <a:cxn ang="0">
                  <a:pos x="T2" y="T3"/>
                </a:cxn>
                <a:cxn ang="0">
                  <a:pos x="T4" y="T5"/>
                </a:cxn>
                <a:cxn ang="0">
                  <a:pos x="T6" y="T7"/>
                </a:cxn>
                <a:cxn ang="0">
                  <a:pos x="T8" y="T9"/>
                </a:cxn>
              </a:cxnLst>
              <a:rect l="0" t="0" r="r" b="b"/>
              <a:pathLst>
                <a:path w="76" h="111">
                  <a:moveTo>
                    <a:pt x="18" y="7"/>
                  </a:moveTo>
                  <a:cubicBezTo>
                    <a:pt x="33" y="0"/>
                    <a:pt x="54" y="17"/>
                    <a:pt x="65" y="43"/>
                  </a:cubicBezTo>
                  <a:cubicBezTo>
                    <a:pt x="76" y="70"/>
                    <a:pt x="72" y="97"/>
                    <a:pt x="58" y="104"/>
                  </a:cubicBezTo>
                  <a:cubicBezTo>
                    <a:pt x="43" y="111"/>
                    <a:pt x="22" y="94"/>
                    <a:pt x="11" y="68"/>
                  </a:cubicBezTo>
                  <a:cubicBezTo>
                    <a:pt x="0" y="41"/>
                    <a:pt x="3" y="14"/>
                    <a:pt x="18" y="7"/>
                  </a:cubicBezTo>
                  <a:close/>
                </a:path>
              </a:pathLst>
            </a:custGeom>
            <a:solidFill>
              <a:srgbClr val="F6DBC2"/>
            </a:solid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latin typeface="+mn-lt"/>
                <a:ea typeface="+mn-ea"/>
                <a:cs typeface="+mn-ea"/>
                <a:sym typeface="+mn-lt"/>
              </a:endParaRPr>
            </a:p>
          </p:txBody>
        </p:sp>
        <p:sp>
          <p:nvSpPr>
            <p:cNvPr id="325" name="Freeform 324"/>
            <p:cNvSpPr/>
            <p:nvPr/>
          </p:nvSpPr>
          <p:spPr bwMode="auto">
            <a:xfrm>
              <a:off x="4503542" y="4187621"/>
              <a:ext cx="217828" cy="75081"/>
            </a:xfrm>
            <a:custGeom>
              <a:avLst/>
              <a:gdLst>
                <a:gd name="T0" fmla="*/ 148 w 148"/>
                <a:gd name="T1" fmla="*/ 0 h 51"/>
                <a:gd name="T2" fmla="*/ 0 w 148"/>
                <a:gd name="T3" fmla="*/ 0 h 51"/>
                <a:gd name="T4" fmla="*/ 0 w 148"/>
                <a:gd name="T5" fmla="*/ 5 h 51"/>
                <a:gd name="T6" fmla="*/ 73 w 148"/>
                <a:gd name="T7" fmla="*/ 51 h 51"/>
                <a:gd name="T8" fmla="*/ 148 w 148"/>
                <a:gd name="T9" fmla="*/ 4 h 51"/>
                <a:gd name="T10" fmla="*/ 148 w 148"/>
                <a:gd name="T11" fmla="*/ 0 h 51"/>
              </a:gdLst>
              <a:ahLst/>
              <a:cxnLst>
                <a:cxn ang="0">
                  <a:pos x="T0" y="T1"/>
                </a:cxn>
                <a:cxn ang="0">
                  <a:pos x="T2" y="T3"/>
                </a:cxn>
                <a:cxn ang="0">
                  <a:pos x="T4" y="T5"/>
                </a:cxn>
                <a:cxn ang="0">
                  <a:pos x="T6" y="T7"/>
                </a:cxn>
                <a:cxn ang="0">
                  <a:pos x="T8" y="T9"/>
                </a:cxn>
                <a:cxn ang="0">
                  <a:pos x="T10" y="T11"/>
                </a:cxn>
              </a:cxnLst>
              <a:rect l="0" t="0" r="r" b="b"/>
              <a:pathLst>
                <a:path w="148" h="51">
                  <a:moveTo>
                    <a:pt x="148" y="0"/>
                  </a:moveTo>
                  <a:cubicBezTo>
                    <a:pt x="0" y="0"/>
                    <a:pt x="0" y="0"/>
                    <a:pt x="0" y="0"/>
                  </a:cubicBezTo>
                  <a:cubicBezTo>
                    <a:pt x="0" y="5"/>
                    <a:pt x="0" y="5"/>
                    <a:pt x="0" y="5"/>
                  </a:cubicBezTo>
                  <a:cubicBezTo>
                    <a:pt x="0" y="5"/>
                    <a:pt x="46" y="51"/>
                    <a:pt x="73" y="51"/>
                  </a:cubicBezTo>
                  <a:cubicBezTo>
                    <a:pt x="100" y="51"/>
                    <a:pt x="148" y="4"/>
                    <a:pt x="148" y="4"/>
                  </a:cubicBezTo>
                  <a:cubicBezTo>
                    <a:pt x="148" y="0"/>
                    <a:pt x="148" y="0"/>
                    <a:pt x="148" y="0"/>
                  </a:cubicBezTo>
                </a:path>
              </a:pathLst>
            </a:custGeom>
            <a:solidFill>
              <a:srgbClr val="C5AF9B"/>
            </a:solid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latin typeface="+mn-lt"/>
                <a:ea typeface="+mn-ea"/>
                <a:cs typeface="+mn-ea"/>
                <a:sym typeface="+mn-lt"/>
              </a:endParaRPr>
            </a:p>
          </p:txBody>
        </p:sp>
        <p:sp>
          <p:nvSpPr>
            <p:cNvPr id="326" name="Freeform 325"/>
            <p:cNvSpPr/>
            <p:nvPr/>
          </p:nvSpPr>
          <p:spPr bwMode="auto">
            <a:xfrm>
              <a:off x="4313523" y="3576778"/>
              <a:ext cx="596940" cy="662752"/>
            </a:xfrm>
            <a:custGeom>
              <a:avLst/>
              <a:gdLst>
                <a:gd name="T0" fmla="*/ 203 w 406"/>
                <a:gd name="T1" fmla="*/ 450 h 450"/>
                <a:gd name="T2" fmla="*/ 30 w 406"/>
                <a:gd name="T3" fmla="*/ 266 h 450"/>
                <a:gd name="T4" fmla="*/ 203 w 406"/>
                <a:gd name="T5" fmla="*/ 0 h 450"/>
                <a:gd name="T6" fmla="*/ 375 w 406"/>
                <a:gd name="T7" fmla="*/ 266 h 450"/>
                <a:gd name="T8" fmla="*/ 203 w 406"/>
                <a:gd name="T9" fmla="*/ 450 h 450"/>
              </a:gdLst>
              <a:ahLst/>
              <a:cxnLst>
                <a:cxn ang="0">
                  <a:pos x="T0" y="T1"/>
                </a:cxn>
                <a:cxn ang="0">
                  <a:pos x="T2" y="T3"/>
                </a:cxn>
                <a:cxn ang="0">
                  <a:pos x="T4" y="T5"/>
                </a:cxn>
                <a:cxn ang="0">
                  <a:pos x="T6" y="T7"/>
                </a:cxn>
                <a:cxn ang="0">
                  <a:pos x="T8" y="T9"/>
                </a:cxn>
              </a:cxnLst>
              <a:rect l="0" t="0" r="r" b="b"/>
              <a:pathLst>
                <a:path w="406" h="450">
                  <a:moveTo>
                    <a:pt x="203" y="450"/>
                  </a:moveTo>
                  <a:cubicBezTo>
                    <a:pt x="157" y="450"/>
                    <a:pt x="60" y="374"/>
                    <a:pt x="30" y="266"/>
                  </a:cubicBezTo>
                  <a:cubicBezTo>
                    <a:pt x="0" y="157"/>
                    <a:pt x="57" y="0"/>
                    <a:pt x="203" y="0"/>
                  </a:cubicBezTo>
                  <a:cubicBezTo>
                    <a:pt x="349" y="0"/>
                    <a:pt x="406" y="157"/>
                    <a:pt x="375" y="266"/>
                  </a:cubicBezTo>
                  <a:cubicBezTo>
                    <a:pt x="346" y="374"/>
                    <a:pt x="249" y="450"/>
                    <a:pt x="203" y="450"/>
                  </a:cubicBezTo>
                  <a:close/>
                </a:path>
              </a:pathLst>
            </a:custGeom>
            <a:solidFill>
              <a:srgbClr val="F6DBC2"/>
            </a:solid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latin typeface="+mn-lt"/>
                <a:ea typeface="+mn-ea"/>
                <a:cs typeface="+mn-ea"/>
                <a:sym typeface="+mn-lt"/>
              </a:endParaRPr>
            </a:p>
          </p:txBody>
        </p:sp>
        <p:sp>
          <p:nvSpPr>
            <p:cNvPr id="327" name="Freeform 326"/>
            <p:cNvSpPr/>
            <p:nvPr/>
          </p:nvSpPr>
          <p:spPr bwMode="auto">
            <a:xfrm>
              <a:off x="4273664" y="3558240"/>
              <a:ext cx="633091" cy="456047"/>
            </a:xfrm>
            <a:custGeom>
              <a:avLst/>
              <a:gdLst>
                <a:gd name="T0" fmla="*/ 259 w 430"/>
                <a:gd name="T1" fmla="*/ 148 h 310"/>
                <a:gd name="T2" fmla="*/ 357 w 430"/>
                <a:gd name="T3" fmla="*/ 226 h 310"/>
                <a:gd name="T4" fmla="*/ 387 w 430"/>
                <a:gd name="T5" fmla="*/ 301 h 310"/>
                <a:gd name="T6" fmla="*/ 411 w 430"/>
                <a:gd name="T7" fmla="*/ 145 h 310"/>
                <a:gd name="T8" fmla="*/ 257 w 430"/>
                <a:gd name="T9" fmla="*/ 4 h 310"/>
                <a:gd name="T10" fmla="*/ 104 w 430"/>
                <a:gd name="T11" fmla="*/ 47 h 310"/>
                <a:gd name="T12" fmla="*/ 63 w 430"/>
                <a:gd name="T13" fmla="*/ 310 h 310"/>
                <a:gd name="T14" fmla="*/ 148 w 430"/>
                <a:gd name="T15" fmla="*/ 105 h 310"/>
                <a:gd name="T16" fmla="*/ 259 w 430"/>
                <a:gd name="T17" fmla="*/ 148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30" h="310">
                  <a:moveTo>
                    <a:pt x="259" y="148"/>
                  </a:moveTo>
                  <a:cubicBezTo>
                    <a:pt x="295" y="223"/>
                    <a:pt x="310" y="246"/>
                    <a:pt x="357" y="226"/>
                  </a:cubicBezTo>
                  <a:cubicBezTo>
                    <a:pt x="405" y="206"/>
                    <a:pt x="396" y="262"/>
                    <a:pt x="387" y="301"/>
                  </a:cubicBezTo>
                  <a:cubicBezTo>
                    <a:pt x="430" y="248"/>
                    <a:pt x="425" y="197"/>
                    <a:pt x="411" y="145"/>
                  </a:cubicBezTo>
                  <a:cubicBezTo>
                    <a:pt x="397" y="88"/>
                    <a:pt x="325" y="2"/>
                    <a:pt x="257" y="4"/>
                  </a:cubicBezTo>
                  <a:cubicBezTo>
                    <a:pt x="220" y="0"/>
                    <a:pt x="164" y="5"/>
                    <a:pt x="104" y="47"/>
                  </a:cubicBezTo>
                  <a:cubicBezTo>
                    <a:pt x="0" y="122"/>
                    <a:pt x="35" y="290"/>
                    <a:pt x="63" y="310"/>
                  </a:cubicBezTo>
                  <a:cubicBezTo>
                    <a:pt x="36" y="155"/>
                    <a:pt x="102" y="186"/>
                    <a:pt x="148" y="105"/>
                  </a:cubicBezTo>
                  <a:cubicBezTo>
                    <a:pt x="163" y="69"/>
                    <a:pt x="221" y="67"/>
                    <a:pt x="259" y="148"/>
                  </a:cubicBezTo>
                  <a:close/>
                </a:path>
              </a:pathLst>
            </a:custGeom>
            <a:solidFill>
              <a:srgbClr val="BF9741"/>
            </a:solid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latin typeface="+mn-lt"/>
                <a:ea typeface="+mn-ea"/>
                <a:cs typeface="+mn-ea"/>
                <a:sym typeface="+mn-lt"/>
              </a:endParaRPr>
            </a:p>
          </p:txBody>
        </p:sp>
        <p:sp>
          <p:nvSpPr>
            <p:cNvPr id="328" name="Freeform 327"/>
            <p:cNvSpPr/>
            <p:nvPr/>
          </p:nvSpPr>
          <p:spPr bwMode="auto">
            <a:xfrm>
              <a:off x="4341330" y="4284949"/>
              <a:ext cx="215047" cy="396724"/>
            </a:xfrm>
            <a:custGeom>
              <a:avLst/>
              <a:gdLst>
                <a:gd name="T0" fmla="*/ 232 w 232"/>
                <a:gd name="T1" fmla="*/ 427 h 428"/>
                <a:gd name="T2" fmla="*/ 132 w 232"/>
                <a:gd name="T3" fmla="*/ 427 h 428"/>
                <a:gd name="T4" fmla="*/ 126 w 232"/>
                <a:gd name="T5" fmla="*/ 428 h 428"/>
                <a:gd name="T6" fmla="*/ 24 w 232"/>
                <a:gd name="T7" fmla="*/ 335 h 428"/>
                <a:gd name="T8" fmla="*/ 127 w 232"/>
                <a:gd name="T9" fmla="*/ 265 h 428"/>
                <a:gd name="T10" fmla="*/ 0 w 232"/>
                <a:gd name="T11" fmla="*/ 206 h 428"/>
                <a:gd name="T12" fmla="*/ 85 w 232"/>
                <a:gd name="T13" fmla="*/ 76 h 428"/>
                <a:gd name="T14" fmla="*/ 118 w 232"/>
                <a:gd name="T15" fmla="*/ 25 h 428"/>
                <a:gd name="T16" fmla="*/ 173 w 232"/>
                <a:gd name="T17" fmla="*/ 0 h 428"/>
                <a:gd name="T18" fmla="*/ 173 w 232"/>
                <a:gd name="T19" fmla="*/ 60 h 428"/>
                <a:gd name="T20" fmla="*/ 230 w 232"/>
                <a:gd name="T21" fmla="*/ 428 h 428"/>
                <a:gd name="T22" fmla="*/ 232 w 232"/>
                <a:gd name="T23" fmla="*/ 427 h 4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32" h="428">
                  <a:moveTo>
                    <a:pt x="232" y="427"/>
                  </a:moveTo>
                  <a:lnTo>
                    <a:pt x="132" y="427"/>
                  </a:lnTo>
                  <a:lnTo>
                    <a:pt x="126" y="428"/>
                  </a:lnTo>
                  <a:lnTo>
                    <a:pt x="24" y="335"/>
                  </a:lnTo>
                  <a:lnTo>
                    <a:pt x="127" y="265"/>
                  </a:lnTo>
                  <a:lnTo>
                    <a:pt x="0" y="206"/>
                  </a:lnTo>
                  <a:lnTo>
                    <a:pt x="85" y="76"/>
                  </a:lnTo>
                  <a:lnTo>
                    <a:pt x="118" y="25"/>
                  </a:lnTo>
                  <a:lnTo>
                    <a:pt x="173" y="0"/>
                  </a:lnTo>
                  <a:lnTo>
                    <a:pt x="173" y="60"/>
                  </a:lnTo>
                  <a:lnTo>
                    <a:pt x="230" y="428"/>
                  </a:lnTo>
                  <a:lnTo>
                    <a:pt x="232" y="427"/>
                  </a:lnTo>
                  <a:close/>
                </a:path>
              </a:pathLst>
            </a:custGeom>
            <a:solidFill>
              <a:srgbClr val="EDEDED"/>
            </a:solid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latin typeface="+mn-lt"/>
                <a:ea typeface="+mn-ea"/>
                <a:cs typeface="+mn-ea"/>
                <a:sym typeface="+mn-lt"/>
              </a:endParaRPr>
            </a:p>
          </p:txBody>
        </p:sp>
        <p:sp>
          <p:nvSpPr>
            <p:cNvPr id="329" name="Freeform 328"/>
            <p:cNvSpPr/>
            <p:nvPr/>
          </p:nvSpPr>
          <p:spPr bwMode="auto">
            <a:xfrm>
              <a:off x="4666681" y="4282168"/>
              <a:ext cx="213193" cy="399505"/>
            </a:xfrm>
            <a:custGeom>
              <a:avLst/>
              <a:gdLst>
                <a:gd name="T0" fmla="*/ 103 w 230"/>
                <a:gd name="T1" fmla="*/ 265 h 431"/>
                <a:gd name="T2" fmla="*/ 208 w 230"/>
                <a:gd name="T3" fmla="*/ 333 h 431"/>
                <a:gd name="T4" fmla="*/ 105 w 230"/>
                <a:gd name="T5" fmla="*/ 431 h 431"/>
                <a:gd name="T6" fmla="*/ 98 w 230"/>
                <a:gd name="T7" fmla="*/ 430 h 431"/>
                <a:gd name="T8" fmla="*/ 0 w 230"/>
                <a:gd name="T9" fmla="*/ 430 h 431"/>
                <a:gd name="T10" fmla="*/ 2 w 230"/>
                <a:gd name="T11" fmla="*/ 431 h 431"/>
                <a:gd name="T12" fmla="*/ 59 w 230"/>
                <a:gd name="T13" fmla="*/ 58 h 431"/>
                <a:gd name="T14" fmla="*/ 59 w 230"/>
                <a:gd name="T15" fmla="*/ 0 h 431"/>
                <a:gd name="T16" fmla="*/ 127 w 230"/>
                <a:gd name="T17" fmla="*/ 30 h 431"/>
                <a:gd name="T18" fmla="*/ 157 w 230"/>
                <a:gd name="T19" fmla="*/ 80 h 431"/>
                <a:gd name="T20" fmla="*/ 230 w 230"/>
                <a:gd name="T21" fmla="*/ 204 h 431"/>
                <a:gd name="T22" fmla="*/ 103 w 230"/>
                <a:gd name="T23" fmla="*/ 265 h 4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30" h="431">
                  <a:moveTo>
                    <a:pt x="103" y="265"/>
                  </a:moveTo>
                  <a:lnTo>
                    <a:pt x="208" y="333"/>
                  </a:lnTo>
                  <a:lnTo>
                    <a:pt x="105" y="431"/>
                  </a:lnTo>
                  <a:lnTo>
                    <a:pt x="98" y="430"/>
                  </a:lnTo>
                  <a:lnTo>
                    <a:pt x="0" y="430"/>
                  </a:lnTo>
                  <a:lnTo>
                    <a:pt x="2" y="431"/>
                  </a:lnTo>
                  <a:lnTo>
                    <a:pt x="59" y="58"/>
                  </a:lnTo>
                  <a:lnTo>
                    <a:pt x="59" y="0"/>
                  </a:lnTo>
                  <a:lnTo>
                    <a:pt x="127" y="30"/>
                  </a:lnTo>
                  <a:lnTo>
                    <a:pt x="157" y="80"/>
                  </a:lnTo>
                  <a:lnTo>
                    <a:pt x="230" y="204"/>
                  </a:lnTo>
                  <a:lnTo>
                    <a:pt x="103" y="265"/>
                  </a:lnTo>
                  <a:close/>
                </a:path>
              </a:pathLst>
            </a:custGeom>
            <a:solidFill>
              <a:srgbClr val="EDEDED"/>
            </a:solid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latin typeface="+mn-lt"/>
                <a:ea typeface="+mn-ea"/>
                <a:cs typeface="+mn-ea"/>
                <a:sym typeface="+mn-lt"/>
              </a:endParaRPr>
            </a:p>
          </p:txBody>
        </p:sp>
        <p:sp>
          <p:nvSpPr>
            <p:cNvPr id="330" name="Freeform 329"/>
            <p:cNvSpPr/>
            <p:nvPr/>
          </p:nvSpPr>
          <p:spPr bwMode="auto">
            <a:xfrm>
              <a:off x="6700356" y="2972422"/>
              <a:ext cx="347597" cy="879652"/>
            </a:xfrm>
            <a:custGeom>
              <a:avLst/>
              <a:gdLst>
                <a:gd name="T0" fmla="*/ 85 w 236"/>
                <a:gd name="T1" fmla="*/ 54 h 598"/>
                <a:gd name="T2" fmla="*/ 191 w 236"/>
                <a:gd name="T3" fmla="*/ 103 h 598"/>
                <a:gd name="T4" fmla="*/ 221 w 236"/>
                <a:gd name="T5" fmla="*/ 279 h 598"/>
                <a:gd name="T6" fmla="*/ 113 w 236"/>
                <a:gd name="T7" fmla="*/ 597 h 598"/>
                <a:gd name="T8" fmla="*/ 18 w 236"/>
                <a:gd name="T9" fmla="*/ 271 h 598"/>
                <a:gd name="T10" fmla="*/ 85 w 236"/>
                <a:gd name="T11" fmla="*/ 54 h 598"/>
              </a:gdLst>
              <a:ahLst/>
              <a:cxnLst>
                <a:cxn ang="0">
                  <a:pos x="T0" y="T1"/>
                </a:cxn>
                <a:cxn ang="0">
                  <a:pos x="T2" y="T3"/>
                </a:cxn>
                <a:cxn ang="0">
                  <a:pos x="T4" y="T5"/>
                </a:cxn>
                <a:cxn ang="0">
                  <a:pos x="T6" y="T7"/>
                </a:cxn>
                <a:cxn ang="0">
                  <a:pos x="T8" y="T9"/>
                </a:cxn>
                <a:cxn ang="0">
                  <a:pos x="T10" y="T11"/>
                </a:cxn>
              </a:cxnLst>
              <a:rect l="0" t="0" r="r" b="b"/>
              <a:pathLst>
                <a:path w="236" h="598">
                  <a:moveTo>
                    <a:pt x="85" y="54"/>
                  </a:moveTo>
                  <a:cubicBezTo>
                    <a:pt x="94" y="25"/>
                    <a:pt x="163" y="0"/>
                    <a:pt x="191" y="103"/>
                  </a:cubicBezTo>
                  <a:cubicBezTo>
                    <a:pt x="219" y="206"/>
                    <a:pt x="205" y="243"/>
                    <a:pt x="221" y="279"/>
                  </a:cubicBezTo>
                  <a:cubicBezTo>
                    <a:pt x="236" y="316"/>
                    <a:pt x="200" y="598"/>
                    <a:pt x="113" y="597"/>
                  </a:cubicBezTo>
                  <a:cubicBezTo>
                    <a:pt x="20" y="596"/>
                    <a:pt x="0" y="326"/>
                    <a:pt x="18" y="271"/>
                  </a:cubicBezTo>
                  <a:cubicBezTo>
                    <a:pt x="37" y="217"/>
                    <a:pt x="20" y="54"/>
                    <a:pt x="85" y="54"/>
                  </a:cubicBezTo>
                </a:path>
              </a:pathLst>
            </a:custGeom>
            <a:solidFill>
              <a:srgbClr val="605343"/>
            </a:solid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latin typeface="+mn-lt"/>
                <a:ea typeface="+mn-ea"/>
                <a:cs typeface="+mn-ea"/>
                <a:sym typeface="+mn-lt"/>
              </a:endParaRPr>
            </a:p>
          </p:txBody>
        </p:sp>
        <p:sp>
          <p:nvSpPr>
            <p:cNvPr id="331" name="Freeform 330"/>
            <p:cNvSpPr/>
            <p:nvPr/>
          </p:nvSpPr>
          <p:spPr bwMode="auto">
            <a:xfrm>
              <a:off x="7053515" y="2972422"/>
              <a:ext cx="348524" cy="879652"/>
            </a:xfrm>
            <a:custGeom>
              <a:avLst/>
              <a:gdLst>
                <a:gd name="T0" fmla="*/ 151 w 237"/>
                <a:gd name="T1" fmla="*/ 54 h 598"/>
                <a:gd name="T2" fmla="*/ 45 w 237"/>
                <a:gd name="T3" fmla="*/ 103 h 598"/>
                <a:gd name="T4" fmla="*/ 15 w 237"/>
                <a:gd name="T5" fmla="*/ 279 h 598"/>
                <a:gd name="T6" fmla="*/ 123 w 237"/>
                <a:gd name="T7" fmla="*/ 597 h 598"/>
                <a:gd name="T8" fmla="*/ 218 w 237"/>
                <a:gd name="T9" fmla="*/ 271 h 598"/>
                <a:gd name="T10" fmla="*/ 151 w 237"/>
                <a:gd name="T11" fmla="*/ 54 h 598"/>
              </a:gdLst>
              <a:ahLst/>
              <a:cxnLst>
                <a:cxn ang="0">
                  <a:pos x="T0" y="T1"/>
                </a:cxn>
                <a:cxn ang="0">
                  <a:pos x="T2" y="T3"/>
                </a:cxn>
                <a:cxn ang="0">
                  <a:pos x="T4" y="T5"/>
                </a:cxn>
                <a:cxn ang="0">
                  <a:pos x="T6" y="T7"/>
                </a:cxn>
                <a:cxn ang="0">
                  <a:pos x="T8" y="T9"/>
                </a:cxn>
                <a:cxn ang="0">
                  <a:pos x="T10" y="T11"/>
                </a:cxn>
              </a:cxnLst>
              <a:rect l="0" t="0" r="r" b="b"/>
              <a:pathLst>
                <a:path w="237" h="598">
                  <a:moveTo>
                    <a:pt x="151" y="54"/>
                  </a:moveTo>
                  <a:cubicBezTo>
                    <a:pt x="142" y="25"/>
                    <a:pt x="73" y="0"/>
                    <a:pt x="45" y="103"/>
                  </a:cubicBezTo>
                  <a:cubicBezTo>
                    <a:pt x="17" y="206"/>
                    <a:pt x="31" y="243"/>
                    <a:pt x="15" y="279"/>
                  </a:cubicBezTo>
                  <a:cubicBezTo>
                    <a:pt x="0" y="316"/>
                    <a:pt x="37" y="598"/>
                    <a:pt x="123" y="597"/>
                  </a:cubicBezTo>
                  <a:cubicBezTo>
                    <a:pt x="216" y="596"/>
                    <a:pt x="237" y="326"/>
                    <a:pt x="218" y="271"/>
                  </a:cubicBezTo>
                  <a:cubicBezTo>
                    <a:pt x="200" y="217"/>
                    <a:pt x="216" y="54"/>
                    <a:pt x="151" y="54"/>
                  </a:cubicBezTo>
                </a:path>
              </a:pathLst>
            </a:custGeom>
            <a:solidFill>
              <a:srgbClr val="605343"/>
            </a:solid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latin typeface="+mn-lt"/>
                <a:ea typeface="+mn-ea"/>
                <a:cs typeface="+mn-ea"/>
                <a:sym typeface="+mn-lt"/>
              </a:endParaRPr>
            </a:p>
          </p:txBody>
        </p:sp>
        <p:sp>
          <p:nvSpPr>
            <p:cNvPr id="332" name="Freeform 331"/>
            <p:cNvSpPr/>
            <p:nvPr/>
          </p:nvSpPr>
          <p:spPr bwMode="auto">
            <a:xfrm>
              <a:off x="6516825" y="3675959"/>
              <a:ext cx="1083576" cy="405993"/>
            </a:xfrm>
            <a:custGeom>
              <a:avLst/>
              <a:gdLst>
                <a:gd name="T0" fmla="*/ 438 w 737"/>
                <a:gd name="T1" fmla="*/ 0 h 276"/>
                <a:gd name="T2" fmla="*/ 295 w 737"/>
                <a:gd name="T3" fmla="*/ 7 h 276"/>
                <a:gd name="T4" fmla="*/ 79 w 737"/>
                <a:gd name="T5" fmla="*/ 99 h 276"/>
                <a:gd name="T6" fmla="*/ 0 w 737"/>
                <a:gd name="T7" fmla="*/ 276 h 276"/>
                <a:gd name="T8" fmla="*/ 737 w 737"/>
                <a:gd name="T9" fmla="*/ 276 h 276"/>
                <a:gd name="T10" fmla="*/ 658 w 737"/>
                <a:gd name="T11" fmla="*/ 99 h 276"/>
                <a:gd name="T12" fmla="*/ 438 w 737"/>
                <a:gd name="T13" fmla="*/ 0 h 276"/>
              </a:gdLst>
              <a:ahLst/>
              <a:cxnLst>
                <a:cxn ang="0">
                  <a:pos x="T0" y="T1"/>
                </a:cxn>
                <a:cxn ang="0">
                  <a:pos x="T2" y="T3"/>
                </a:cxn>
                <a:cxn ang="0">
                  <a:pos x="T4" y="T5"/>
                </a:cxn>
                <a:cxn ang="0">
                  <a:pos x="T6" y="T7"/>
                </a:cxn>
                <a:cxn ang="0">
                  <a:pos x="T8" y="T9"/>
                </a:cxn>
                <a:cxn ang="0">
                  <a:pos x="T10" y="T11"/>
                </a:cxn>
                <a:cxn ang="0">
                  <a:pos x="T12" y="T13"/>
                </a:cxn>
              </a:cxnLst>
              <a:rect l="0" t="0" r="r" b="b"/>
              <a:pathLst>
                <a:path w="737" h="276">
                  <a:moveTo>
                    <a:pt x="438" y="0"/>
                  </a:moveTo>
                  <a:cubicBezTo>
                    <a:pt x="437" y="3"/>
                    <a:pt x="296" y="5"/>
                    <a:pt x="295" y="7"/>
                  </a:cubicBezTo>
                  <a:cubicBezTo>
                    <a:pt x="250" y="70"/>
                    <a:pt x="155" y="82"/>
                    <a:pt x="79" y="99"/>
                  </a:cubicBezTo>
                  <a:cubicBezTo>
                    <a:pt x="3" y="116"/>
                    <a:pt x="0" y="212"/>
                    <a:pt x="0" y="276"/>
                  </a:cubicBezTo>
                  <a:cubicBezTo>
                    <a:pt x="737" y="276"/>
                    <a:pt x="737" y="276"/>
                    <a:pt x="737" y="276"/>
                  </a:cubicBezTo>
                  <a:cubicBezTo>
                    <a:pt x="737" y="212"/>
                    <a:pt x="736" y="116"/>
                    <a:pt x="658" y="99"/>
                  </a:cubicBezTo>
                  <a:cubicBezTo>
                    <a:pt x="581" y="81"/>
                    <a:pt x="480" y="66"/>
                    <a:pt x="438" y="0"/>
                  </a:cubicBezTo>
                </a:path>
              </a:pathLst>
            </a:custGeom>
            <a:solidFill>
              <a:schemeClr val="accent1"/>
            </a:solidFill>
            <a:ln>
              <a:noFill/>
            </a:ln>
          </p:spPr>
          <p:txBody>
            <a:bodyPr vert="horz" wrap="square" lIns="96435" tIns="48218" rIns="96435" bIns="48218" numCol="1" anchor="t" anchorCtr="0" compatLnSpc="1"/>
            <a:lstStyle/>
            <a:p>
              <a:endParaRPr lang="en-US">
                <a:latin typeface="+mn-lt"/>
                <a:ea typeface="+mn-ea"/>
                <a:cs typeface="+mn-ea"/>
                <a:sym typeface="+mn-lt"/>
              </a:endParaRPr>
            </a:p>
          </p:txBody>
        </p:sp>
        <p:sp>
          <p:nvSpPr>
            <p:cNvPr id="333" name="Freeform 332"/>
            <p:cNvSpPr/>
            <p:nvPr/>
          </p:nvSpPr>
          <p:spPr bwMode="auto">
            <a:xfrm>
              <a:off x="6948772" y="3675959"/>
              <a:ext cx="219681" cy="405993"/>
            </a:xfrm>
            <a:custGeom>
              <a:avLst/>
              <a:gdLst>
                <a:gd name="T0" fmla="*/ 149 w 149"/>
                <a:gd name="T1" fmla="*/ 7 h 276"/>
                <a:gd name="T2" fmla="*/ 149 w 149"/>
                <a:gd name="T3" fmla="*/ 41 h 276"/>
                <a:gd name="T4" fmla="*/ 113 w 149"/>
                <a:gd name="T5" fmla="*/ 276 h 276"/>
                <a:gd name="T6" fmla="*/ 36 w 149"/>
                <a:gd name="T7" fmla="*/ 276 h 276"/>
                <a:gd name="T8" fmla="*/ 0 w 149"/>
                <a:gd name="T9" fmla="*/ 44 h 276"/>
                <a:gd name="T10" fmla="*/ 0 w 149"/>
                <a:gd name="T11" fmla="*/ 7 h 276"/>
                <a:gd name="T12" fmla="*/ 1 w 149"/>
                <a:gd name="T13" fmla="*/ 7 h 276"/>
                <a:gd name="T14" fmla="*/ 144 w 149"/>
                <a:gd name="T15" fmla="*/ 0 h 276"/>
                <a:gd name="T16" fmla="*/ 149 w 149"/>
                <a:gd name="T17" fmla="*/ 7 h 2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9" h="276">
                  <a:moveTo>
                    <a:pt x="149" y="7"/>
                  </a:moveTo>
                  <a:cubicBezTo>
                    <a:pt x="149" y="41"/>
                    <a:pt x="149" y="41"/>
                    <a:pt x="149" y="41"/>
                  </a:cubicBezTo>
                  <a:cubicBezTo>
                    <a:pt x="113" y="276"/>
                    <a:pt x="113" y="276"/>
                    <a:pt x="113" y="276"/>
                  </a:cubicBezTo>
                  <a:cubicBezTo>
                    <a:pt x="36" y="276"/>
                    <a:pt x="36" y="276"/>
                    <a:pt x="36" y="276"/>
                  </a:cubicBezTo>
                  <a:cubicBezTo>
                    <a:pt x="0" y="44"/>
                    <a:pt x="0" y="44"/>
                    <a:pt x="0" y="44"/>
                  </a:cubicBezTo>
                  <a:cubicBezTo>
                    <a:pt x="0" y="7"/>
                    <a:pt x="0" y="7"/>
                    <a:pt x="0" y="7"/>
                  </a:cubicBezTo>
                  <a:cubicBezTo>
                    <a:pt x="1" y="7"/>
                    <a:pt x="1" y="7"/>
                    <a:pt x="1" y="7"/>
                  </a:cubicBezTo>
                  <a:cubicBezTo>
                    <a:pt x="2" y="5"/>
                    <a:pt x="143" y="3"/>
                    <a:pt x="144" y="0"/>
                  </a:cubicBezTo>
                  <a:cubicBezTo>
                    <a:pt x="146" y="2"/>
                    <a:pt x="147" y="4"/>
                    <a:pt x="149" y="7"/>
                  </a:cubicBezTo>
                  <a:close/>
                </a:path>
              </a:pathLst>
            </a:custGeom>
            <a:solidFill>
              <a:schemeClr val="accent1"/>
            </a:solidFill>
            <a:ln>
              <a:noFill/>
            </a:ln>
          </p:spPr>
          <p:txBody>
            <a:bodyPr vert="horz" wrap="square" lIns="96435" tIns="48218" rIns="96435" bIns="48218" numCol="1" anchor="t" anchorCtr="0" compatLnSpc="1"/>
            <a:lstStyle/>
            <a:p>
              <a:endParaRPr lang="en-US">
                <a:latin typeface="+mn-lt"/>
                <a:ea typeface="+mn-ea"/>
                <a:cs typeface="+mn-ea"/>
                <a:sym typeface="+mn-lt"/>
              </a:endParaRPr>
            </a:p>
          </p:txBody>
        </p:sp>
        <p:sp>
          <p:nvSpPr>
            <p:cNvPr id="334" name="Freeform 333"/>
            <p:cNvSpPr/>
            <p:nvPr/>
          </p:nvSpPr>
          <p:spPr bwMode="auto">
            <a:xfrm>
              <a:off x="6950626" y="3310750"/>
              <a:ext cx="217828" cy="523713"/>
            </a:xfrm>
            <a:custGeom>
              <a:avLst/>
              <a:gdLst>
                <a:gd name="T0" fmla="*/ 0 w 148"/>
                <a:gd name="T1" fmla="*/ 98 h 356"/>
                <a:gd name="T2" fmla="*/ 0 w 148"/>
                <a:gd name="T3" fmla="*/ 219 h 356"/>
                <a:gd name="T4" fmla="*/ 0 w 148"/>
                <a:gd name="T5" fmla="*/ 278 h 356"/>
                <a:gd name="T6" fmla="*/ 148 w 148"/>
                <a:gd name="T7" fmla="*/ 278 h 356"/>
                <a:gd name="T8" fmla="*/ 148 w 148"/>
                <a:gd name="T9" fmla="*/ 219 h 356"/>
                <a:gd name="T10" fmla="*/ 148 w 148"/>
                <a:gd name="T11" fmla="*/ 98 h 356"/>
                <a:gd name="T12" fmla="*/ 0 w 148"/>
                <a:gd name="T13" fmla="*/ 98 h 356"/>
              </a:gdLst>
              <a:ahLst/>
              <a:cxnLst>
                <a:cxn ang="0">
                  <a:pos x="T0" y="T1"/>
                </a:cxn>
                <a:cxn ang="0">
                  <a:pos x="T2" y="T3"/>
                </a:cxn>
                <a:cxn ang="0">
                  <a:pos x="T4" y="T5"/>
                </a:cxn>
                <a:cxn ang="0">
                  <a:pos x="T6" y="T7"/>
                </a:cxn>
                <a:cxn ang="0">
                  <a:pos x="T8" y="T9"/>
                </a:cxn>
                <a:cxn ang="0">
                  <a:pos x="T10" y="T11"/>
                </a:cxn>
                <a:cxn ang="0">
                  <a:pos x="T12" y="T13"/>
                </a:cxn>
              </a:cxnLst>
              <a:rect l="0" t="0" r="r" b="b"/>
              <a:pathLst>
                <a:path w="148" h="356">
                  <a:moveTo>
                    <a:pt x="0" y="98"/>
                  </a:moveTo>
                  <a:cubicBezTo>
                    <a:pt x="0" y="219"/>
                    <a:pt x="0" y="219"/>
                    <a:pt x="0" y="219"/>
                  </a:cubicBezTo>
                  <a:cubicBezTo>
                    <a:pt x="0" y="278"/>
                    <a:pt x="0" y="278"/>
                    <a:pt x="0" y="278"/>
                  </a:cubicBezTo>
                  <a:cubicBezTo>
                    <a:pt x="37" y="354"/>
                    <a:pt x="103" y="356"/>
                    <a:pt x="148" y="278"/>
                  </a:cubicBezTo>
                  <a:cubicBezTo>
                    <a:pt x="148" y="219"/>
                    <a:pt x="148" y="219"/>
                    <a:pt x="148" y="219"/>
                  </a:cubicBezTo>
                  <a:cubicBezTo>
                    <a:pt x="148" y="98"/>
                    <a:pt x="148" y="98"/>
                    <a:pt x="148" y="98"/>
                  </a:cubicBezTo>
                  <a:cubicBezTo>
                    <a:pt x="148" y="0"/>
                    <a:pt x="0" y="0"/>
                    <a:pt x="0" y="98"/>
                  </a:cubicBezTo>
                </a:path>
              </a:pathLst>
            </a:custGeom>
            <a:solidFill>
              <a:srgbClr val="F6DCB9"/>
            </a:solid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latin typeface="+mn-lt"/>
                <a:ea typeface="+mn-ea"/>
                <a:cs typeface="+mn-ea"/>
                <a:sym typeface="+mn-lt"/>
              </a:endParaRPr>
            </a:p>
          </p:txBody>
        </p:sp>
        <p:sp>
          <p:nvSpPr>
            <p:cNvPr id="335" name="Freeform 334"/>
            <p:cNvSpPr/>
            <p:nvPr/>
          </p:nvSpPr>
          <p:spPr bwMode="auto">
            <a:xfrm>
              <a:off x="7261146" y="3320019"/>
              <a:ext cx="110305" cy="163139"/>
            </a:xfrm>
            <a:custGeom>
              <a:avLst/>
              <a:gdLst>
                <a:gd name="T0" fmla="*/ 57 w 75"/>
                <a:gd name="T1" fmla="*/ 7 h 111"/>
                <a:gd name="T2" fmla="*/ 11 w 75"/>
                <a:gd name="T3" fmla="*/ 43 h 111"/>
                <a:gd name="T4" fmla="*/ 18 w 75"/>
                <a:gd name="T5" fmla="*/ 104 h 111"/>
                <a:gd name="T6" fmla="*/ 64 w 75"/>
                <a:gd name="T7" fmla="*/ 68 h 111"/>
                <a:gd name="T8" fmla="*/ 57 w 75"/>
                <a:gd name="T9" fmla="*/ 7 h 111"/>
              </a:gdLst>
              <a:ahLst/>
              <a:cxnLst>
                <a:cxn ang="0">
                  <a:pos x="T0" y="T1"/>
                </a:cxn>
                <a:cxn ang="0">
                  <a:pos x="T2" y="T3"/>
                </a:cxn>
                <a:cxn ang="0">
                  <a:pos x="T4" y="T5"/>
                </a:cxn>
                <a:cxn ang="0">
                  <a:pos x="T6" y="T7"/>
                </a:cxn>
                <a:cxn ang="0">
                  <a:pos x="T8" y="T9"/>
                </a:cxn>
              </a:cxnLst>
              <a:rect l="0" t="0" r="r" b="b"/>
              <a:pathLst>
                <a:path w="75" h="111">
                  <a:moveTo>
                    <a:pt x="57" y="7"/>
                  </a:moveTo>
                  <a:cubicBezTo>
                    <a:pt x="43" y="0"/>
                    <a:pt x="22" y="17"/>
                    <a:pt x="11" y="43"/>
                  </a:cubicBezTo>
                  <a:cubicBezTo>
                    <a:pt x="0" y="70"/>
                    <a:pt x="3" y="97"/>
                    <a:pt x="18" y="104"/>
                  </a:cubicBezTo>
                  <a:cubicBezTo>
                    <a:pt x="33" y="111"/>
                    <a:pt x="53" y="94"/>
                    <a:pt x="64" y="68"/>
                  </a:cubicBezTo>
                  <a:cubicBezTo>
                    <a:pt x="75" y="41"/>
                    <a:pt x="72" y="14"/>
                    <a:pt x="57" y="7"/>
                  </a:cubicBezTo>
                  <a:close/>
                </a:path>
              </a:pathLst>
            </a:custGeom>
            <a:solidFill>
              <a:srgbClr val="F6DCB9"/>
            </a:solid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latin typeface="+mn-lt"/>
                <a:ea typeface="+mn-ea"/>
                <a:cs typeface="+mn-ea"/>
                <a:sym typeface="+mn-lt"/>
              </a:endParaRPr>
            </a:p>
          </p:txBody>
        </p:sp>
        <p:sp>
          <p:nvSpPr>
            <p:cNvPr id="336" name="Freeform 335"/>
            <p:cNvSpPr/>
            <p:nvPr/>
          </p:nvSpPr>
          <p:spPr bwMode="auto">
            <a:xfrm>
              <a:off x="6745775" y="3320019"/>
              <a:ext cx="112158" cy="163139"/>
            </a:xfrm>
            <a:custGeom>
              <a:avLst/>
              <a:gdLst>
                <a:gd name="T0" fmla="*/ 18 w 76"/>
                <a:gd name="T1" fmla="*/ 7 h 111"/>
                <a:gd name="T2" fmla="*/ 65 w 76"/>
                <a:gd name="T3" fmla="*/ 43 h 111"/>
                <a:gd name="T4" fmla="*/ 58 w 76"/>
                <a:gd name="T5" fmla="*/ 104 h 111"/>
                <a:gd name="T6" fmla="*/ 11 w 76"/>
                <a:gd name="T7" fmla="*/ 68 h 111"/>
                <a:gd name="T8" fmla="*/ 18 w 76"/>
                <a:gd name="T9" fmla="*/ 7 h 111"/>
              </a:gdLst>
              <a:ahLst/>
              <a:cxnLst>
                <a:cxn ang="0">
                  <a:pos x="T0" y="T1"/>
                </a:cxn>
                <a:cxn ang="0">
                  <a:pos x="T2" y="T3"/>
                </a:cxn>
                <a:cxn ang="0">
                  <a:pos x="T4" y="T5"/>
                </a:cxn>
                <a:cxn ang="0">
                  <a:pos x="T6" y="T7"/>
                </a:cxn>
                <a:cxn ang="0">
                  <a:pos x="T8" y="T9"/>
                </a:cxn>
              </a:cxnLst>
              <a:rect l="0" t="0" r="r" b="b"/>
              <a:pathLst>
                <a:path w="76" h="111">
                  <a:moveTo>
                    <a:pt x="18" y="7"/>
                  </a:moveTo>
                  <a:cubicBezTo>
                    <a:pt x="33" y="0"/>
                    <a:pt x="54" y="17"/>
                    <a:pt x="65" y="43"/>
                  </a:cubicBezTo>
                  <a:cubicBezTo>
                    <a:pt x="76" y="70"/>
                    <a:pt x="72" y="97"/>
                    <a:pt x="58" y="104"/>
                  </a:cubicBezTo>
                  <a:cubicBezTo>
                    <a:pt x="43" y="111"/>
                    <a:pt x="22" y="94"/>
                    <a:pt x="11" y="68"/>
                  </a:cubicBezTo>
                  <a:cubicBezTo>
                    <a:pt x="0" y="41"/>
                    <a:pt x="3" y="14"/>
                    <a:pt x="18" y="7"/>
                  </a:cubicBezTo>
                  <a:close/>
                </a:path>
              </a:pathLst>
            </a:custGeom>
            <a:solidFill>
              <a:srgbClr val="F6DCB9"/>
            </a:solid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latin typeface="+mn-lt"/>
                <a:ea typeface="+mn-ea"/>
                <a:cs typeface="+mn-ea"/>
                <a:sym typeface="+mn-lt"/>
              </a:endParaRPr>
            </a:p>
          </p:txBody>
        </p:sp>
        <p:sp>
          <p:nvSpPr>
            <p:cNvPr id="337" name="Freeform 336"/>
            <p:cNvSpPr/>
            <p:nvPr/>
          </p:nvSpPr>
          <p:spPr bwMode="auto">
            <a:xfrm>
              <a:off x="6950626" y="3586974"/>
              <a:ext cx="217828" cy="75081"/>
            </a:xfrm>
            <a:custGeom>
              <a:avLst/>
              <a:gdLst>
                <a:gd name="T0" fmla="*/ 148 w 148"/>
                <a:gd name="T1" fmla="*/ 0 h 51"/>
                <a:gd name="T2" fmla="*/ 0 w 148"/>
                <a:gd name="T3" fmla="*/ 0 h 51"/>
                <a:gd name="T4" fmla="*/ 0 w 148"/>
                <a:gd name="T5" fmla="*/ 5 h 51"/>
                <a:gd name="T6" fmla="*/ 73 w 148"/>
                <a:gd name="T7" fmla="*/ 51 h 51"/>
                <a:gd name="T8" fmla="*/ 148 w 148"/>
                <a:gd name="T9" fmla="*/ 4 h 51"/>
                <a:gd name="T10" fmla="*/ 148 w 148"/>
                <a:gd name="T11" fmla="*/ 0 h 51"/>
              </a:gdLst>
              <a:ahLst/>
              <a:cxnLst>
                <a:cxn ang="0">
                  <a:pos x="T0" y="T1"/>
                </a:cxn>
                <a:cxn ang="0">
                  <a:pos x="T2" y="T3"/>
                </a:cxn>
                <a:cxn ang="0">
                  <a:pos x="T4" y="T5"/>
                </a:cxn>
                <a:cxn ang="0">
                  <a:pos x="T6" y="T7"/>
                </a:cxn>
                <a:cxn ang="0">
                  <a:pos x="T8" y="T9"/>
                </a:cxn>
                <a:cxn ang="0">
                  <a:pos x="T10" y="T11"/>
                </a:cxn>
              </a:cxnLst>
              <a:rect l="0" t="0" r="r" b="b"/>
              <a:pathLst>
                <a:path w="148" h="51">
                  <a:moveTo>
                    <a:pt x="148" y="0"/>
                  </a:moveTo>
                  <a:cubicBezTo>
                    <a:pt x="0" y="0"/>
                    <a:pt x="0" y="0"/>
                    <a:pt x="0" y="0"/>
                  </a:cubicBezTo>
                  <a:cubicBezTo>
                    <a:pt x="0" y="5"/>
                    <a:pt x="0" y="5"/>
                    <a:pt x="0" y="5"/>
                  </a:cubicBezTo>
                  <a:cubicBezTo>
                    <a:pt x="0" y="5"/>
                    <a:pt x="46" y="51"/>
                    <a:pt x="73" y="51"/>
                  </a:cubicBezTo>
                  <a:cubicBezTo>
                    <a:pt x="100" y="51"/>
                    <a:pt x="148" y="4"/>
                    <a:pt x="148" y="4"/>
                  </a:cubicBezTo>
                  <a:cubicBezTo>
                    <a:pt x="148" y="0"/>
                    <a:pt x="148" y="0"/>
                    <a:pt x="148" y="0"/>
                  </a:cubicBezTo>
                </a:path>
              </a:pathLst>
            </a:custGeom>
            <a:solidFill>
              <a:srgbClr val="C5B094"/>
            </a:solid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latin typeface="+mn-lt"/>
                <a:ea typeface="+mn-ea"/>
                <a:cs typeface="+mn-ea"/>
                <a:sym typeface="+mn-lt"/>
              </a:endParaRPr>
            </a:p>
          </p:txBody>
        </p:sp>
        <p:sp>
          <p:nvSpPr>
            <p:cNvPr id="338" name="Freeform 337"/>
            <p:cNvSpPr/>
            <p:nvPr/>
          </p:nvSpPr>
          <p:spPr bwMode="auto">
            <a:xfrm>
              <a:off x="6760606" y="2977057"/>
              <a:ext cx="596940" cy="661825"/>
            </a:xfrm>
            <a:custGeom>
              <a:avLst/>
              <a:gdLst>
                <a:gd name="T0" fmla="*/ 203 w 406"/>
                <a:gd name="T1" fmla="*/ 450 h 450"/>
                <a:gd name="T2" fmla="*/ 30 w 406"/>
                <a:gd name="T3" fmla="*/ 266 h 450"/>
                <a:gd name="T4" fmla="*/ 203 w 406"/>
                <a:gd name="T5" fmla="*/ 0 h 450"/>
                <a:gd name="T6" fmla="*/ 375 w 406"/>
                <a:gd name="T7" fmla="*/ 266 h 450"/>
                <a:gd name="T8" fmla="*/ 203 w 406"/>
                <a:gd name="T9" fmla="*/ 450 h 450"/>
              </a:gdLst>
              <a:ahLst/>
              <a:cxnLst>
                <a:cxn ang="0">
                  <a:pos x="T0" y="T1"/>
                </a:cxn>
                <a:cxn ang="0">
                  <a:pos x="T2" y="T3"/>
                </a:cxn>
                <a:cxn ang="0">
                  <a:pos x="T4" y="T5"/>
                </a:cxn>
                <a:cxn ang="0">
                  <a:pos x="T6" y="T7"/>
                </a:cxn>
                <a:cxn ang="0">
                  <a:pos x="T8" y="T9"/>
                </a:cxn>
              </a:cxnLst>
              <a:rect l="0" t="0" r="r" b="b"/>
              <a:pathLst>
                <a:path w="406" h="450">
                  <a:moveTo>
                    <a:pt x="203" y="450"/>
                  </a:moveTo>
                  <a:cubicBezTo>
                    <a:pt x="157" y="450"/>
                    <a:pt x="60" y="374"/>
                    <a:pt x="30" y="266"/>
                  </a:cubicBezTo>
                  <a:cubicBezTo>
                    <a:pt x="0" y="157"/>
                    <a:pt x="57" y="0"/>
                    <a:pt x="203" y="0"/>
                  </a:cubicBezTo>
                  <a:cubicBezTo>
                    <a:pt x="349" y="0"/>
                    <a:pt x="406" y="157"/>
                    <a:pt x="375" y="266"/>
                  </a:cubicBezTo>
                  <a:cubicBezTo>
                    <a:pt x="346" y="374"/>
                    <a:pt x="249" y="450"/>
                    <a:pt x="203" y="450"/>
                  </a:cubicBezTo>
                  <a:close/>
                </a:path>
              </a:pathLst>
            </a:custGeom>
            <a:solidFill>
              <a:srgbClr val="F6DCB9"/>
            </a:solid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latin typeface="+mn-lt"/>
                <a:ea typeface="+mn-ea"/>
                <a:cs typeface="+mn-ea"/>
                <a:sym typeface="+mn-lt"/>
              </a:endParaRPr>
            </a:p>
          </p:txBody>
        </p:sp>
        <p:sp>
          <p:nvSpPr>
            <p:cNvPr id="339" name="Freeform 338"/>
            <p:cNvSpPr/>
            <p:nvPr/>
          </p:nvSpPr>
          <p:spPr bwMode="auto">
            <a:xfrm>
              <a:off x="6749483" y="2960372"/>
              <a:ext cx="601575" cy="453267"/>
            </a:xfrm>
            <a:custGeom>
              <a:avLst/>
              <a:gdLst>
                <a:gd name="T0" fmla="*/ 392 w 409"/>
                <a:gd name="T1" fmla="*/ 143 h 308"/>
                <a:gd name="T2" fmla="*/ 238 w 409"/>
                <a:gd name="T3" fmla="*/ 2 h 308"/>
                <a:gd name="T4" fmla="*/ 204 w 409"/>
                <a:gd name="T5" fmla="*/ 1 h 308"/>
                <a:gd name="T6" fmla="*/ 171 w 409"/>
                <a:gd name="T7" fmla="*/ 2 h 308"/>
                <a:gd name="T8" fmla="*/ 16 w 409"/>
                <a:gd name="T9" fmla="*/ 143 h 308"/>
                <a:gd name="T10" fmla="*/ 28 w 409"/>
                <a:gd name="T11" fmla="*/ 280 h 308"/>
                <a:gd name="T12" fmla="*/ 44 w 409"/>
                <a:gd name="T13" fmla="*/ 308 h 308"/>
                <a:gd name="T14" fmla="*/ 39 w 409"/>
                <a:gd name="T15" fmla="*/ 227 h 308"/>
                <a:gd name="T16" fmla="*/ 71 w 409"/>
                <a:gd name="T17" fmla="*/ 224 h 308"/>
                <a:gd name="T18" fmla="*/ 168 w 409"/>
                <a:gd name="T19" fmla="*/ 146 h 308"/>
                <a:gd name="T20" fmla="*/ 204 w 409"/>
                <a:gd name="T21" fmla="*/ 96 h 308"/>
                <a:gd name="T22" fmla="*/ 240 w 409"/>
                <a:gd name="T23" fmla="*/ 146 h 308"/>
                <a:gd name="T24" fmla="*/ 338 w 409"/>
                <a:gd name="T25" fmla="*/ 224 h 308"/>
                <a:gd name="T26" fmla="*/ 370 w 409"/>
                <a:gd name="T27" fmla="*/ 227 h 308"/>
                <a:gd name="T28" fmla="*/ 365 w 409"/>
                <a:gd name="T29" fmla="*/ 308 h 308"/>
                <a:gd name="T30" fmla="*/ 381 w 409"/>
                <a:gd name="T31" fmla="*/ 280 h 308"/>
                <a:gd name="T32" fmla="*/ 392 w 409"/>
                <a:gd name="T33" fmla="*/ 143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09" h="308">
                  <a:moveTo>
                    <a:pt x="392" y="143"/>
                  </a:moveTo>
                  <a:cubicBezTo>
                    <a:pt x="378" y="86"/>
                    <a:pt x="306" y="0"/>
                    <a:pt x="238" y="2"/>
                  </a:cubicBezTo>
                  <a:cubicBezTo>
                    <a:pt x="228" y="1"/>
                    <a:pt x="217" y="0"/>
                    <a:pt x="204" y="1"/>
                  </a:cubicBezTo>
                  <a:cubicBezTo>
                    <a:pt x="192" y="0"/>
                    <a:pt x="181" y="1"/>
                    <a:pt x="171" y="2"/>
                  </a:cubicBezTo>
                  <a:cubicBezTo>
                    <a:pt x="103" y="0"/>
                    <a:pt x="31" y="86"/>
                    <a:pt x="16" y="143"/>
                  </a:cubicBezTo>
                  <a:cubicBezTo>
                    <a:pt x="5" y="189"/>
                    <a:pt x="0" y="234"/>
                    <a:pt x="28" y="280"/>
                  </a:cubicBezTo>
                  <a:cubicBezTo>
                    <a:pt x="32" y="294"/>
                    <a:pt x="38" y="304"/>
                    <a:pt x="44" y="308"/>
                  </a:cubicBezTo>
                  <a:cubicBezTo>
                    <a:pt x="38" y="273"/>
                    <a:pt x="37" y="247"/>
                    <a:pt x="39" y="227"/>
                  </a:cubicBezTo>
                  <a:cubicBezTo>
                    <a:pt x="44" y="219"/>
                    <a:pt x="54" y="217"/>
                    <a:pt x="71" y="224"/>
                  </a:cubicBezTo>
                  <a:cubicBezTo>
                    <a:pt x="118" y="244"/>
                    <a:pt x="133" y="221"/>
                    <a:pt x="168" y="146"/>
                  </a:cubicBezTo>
                  <a:cubicBezTo>
                    <a:pt x="179" y="123"/>
                    <a:pt x="188" y="96"/>
                    <a:pt x="204" y="96"/>
                  </a:cubicBezTo>
                  <a:cubicBezTo>
                    <a:pt x="221" y="96"/>
                    <a:pt x="230" y="123"/>
                    <a:pt x="240" y="146"/>
                  </a:cubicBezTo>
                  <a:cubicBezTo>
                    <a:pt x="276" y="221"/>
                    <a:pt x="291" y="244"/>
                    <a:pt x="338" y="224"/>
                  </a:cubicBezTo>
                  <a:cubicBezTo>
                    <a:pt x="355" y="217"/>
                    <a:pt x="365" y="219"/>
                    <a:pt x="370" y="227"/>
                  </a:cubicBezTo>
                  <a:cubicBezTo>
                    <a:pt x="372" y="247"/>
                    <a:pt x="371" y="273"/>
                    <a:pt x="365" y="308"/>
                  </a:cubicBezTo>
                  <a:cubicBezTo>
                    <a:pt x="371" y="304"/>
                    <a:pt x="376" y="294"/>
                    <a:pt x="381" y="280"/>
                  </a:cubicBezTo>
                  <a:cubicBezTo>
                    <a:pt x="409" y="234"/>
                    <a:pt x="404" y="189"/>
                    <a:pt x="392" y="143"/>
                  </a:cubicBezTo>
                  <a:close/>
                </a:path>
              </a:pathLst>
            </a:custGeom>
            <a:solidFill>
              <a:srgbClr val="605343"/>
            </a:solid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latin typeface="+mn-lt"/>
                <a:ea typeface="+mn-ea"/>
                <a:cs typeface="+mn-ea"/>
                <a:sym typeface="+mn-lt"/>
              </a:endParaRPr>
            </a:p>
          </p:txBody>
        </p:sp>
        <p:sp>
          <p:nvSpPr>
            <p:cNvPr id="340" name="Freeform 339"/>
            <p:cNvSpPr/>
            <p:nvPr/>
          </p:nvSpPr>
          <p:spPr bwMode="auto">
            <a:xfrm>
              <a:off x="6788414" y="3684302"/>
              <a:ext cx="215047" cy="397651"/>
            </a:xfrm>
            <a:custGeom>
              <a:avLst/>
              <a:gdLst>
                <a:gd name="T0" fmla="*/ 232 w 232"/>
                <a:gd name="T1" fmla="*/ 427 h 429"/>
                <a:gd name="T2" fmla="*/ 132 w 232"/>
                <a:gd name="T3" fmla="*/ 427 h 429"/>
                <a:gd name="T4" fmla="*/ 126 w 232"/>
                <a:gd name="T5" fmla="*/ 429 h 429"/>
                <a:gd name="T6" fmla="*/ 24 w 232"/>
                <a:gd name="T7" fmla="*/ 335 h 429"/>
                <a:gd name="T8" fmla="*/ 127 w 232"/>
                <a:gd name="T9" fmla="*/ 265 h 429"/>
                <a:gd name="T10" fmla="*/ 0 w 232"/>
                <a:gd name="T11" fmla="*/ 207 h 429"/>
                <a:gd name="T12" fmla="*/ 85 w 232"/>
                <a:gd name="T13" fmla="*/ 76 h 429"/>
                <a:gd name="T14" fmla="*/ 118 w 232"/>
                <a:gd name="T15" fmla="*/ 26 h 429"/>
                <a:gd name="T16" fmla="*/ 173 w 232"/>
                <a:gd name="T17" fmla="*/ 0 h 429"/>
                <a:gd name="T18" fmla="*/ 173 w 232"/>
                <a:gd name="T19" fmla="*/ 60 h 429"/>
                <a:gd name="T20" fmla="*/ 231 w 232"/>
                <a:gd name="T21" fmla="*/ 429 h 429"/>
                <a:gd name="T22" fmla="*/ 232 w 232"/>
                <a:gd name="T23" fmla="*/ 427 h 4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32" h="429">
                  <a:moveTo>
                    <a:pt x="232" y="427"/>
                  </a:moveTo>
                  <a:lnTo>
                    <a:pt x="132" y="427"/>
                  </a:lnTo>
                  <a:lnTo>
                    <a:pt x="126" y="429"/>
                  </a:lnTo>
                  <a:lnTo>
                    <a:pt x="24" y="335"/>
                  </a:lnTo>
                  <a:lnTo>
                    <a:pt x="127" y="265"/>
                  </a:lnTo>
                  <a:lnTo>
                    <a:pt x="0" y="207"/>
                  </a:lnTo>
                  <a:lnTo>
                    <a:pt x="85" y="76"/>
                  </a:lnTo>
                  <a:lnTo>
                    <a:pt x="118" y="26"/>
                  </a:lnTo>
                  <a:lnTo>
                    <a:pt x="173" y="0"/>
                  </a:lnTo>
                  <a:lnTo>
                    <a:pt x="173" y="60"/>
                  </a:lnTo>
                  <a:lnTo>
                    <a:pt x="231" y="429"/>
                  </a:lnTo>
                  <a:lnTo>
                    <a:pt x="232" y="427"/>
                  </a:lnTo>
                  <a:close/>
                </a:path>
              </a:pathLst>
            </a:custGeom>
            <a:solidFill>
              <a:srgbClr val="EDEDED"/>
            </a:solid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latin typeface="+mn-lt"/>
                <a:ea typeface="+mn-ea"/>
                <a:cs typeface="+mn-ea"/>
                <a:sym typeface="+mn-lt"/>
              </a:endParaRPr>
            </a:p>
          </p:txBody>
        </p:sp>
        <p:sp>
          <p:nvSpPr>
            <p:cNvPr id="341" name="Freeform 340"/>
            <p:cNvSpPr/>
            <p:nvPr/>
          </p:nvSpPr>
          <p:spPr bwMode="auto">
            <a:xfrm>
              <a:off x="7113765" y="3681521"/>
              <a:ext cx="213193" cy="400432"/>
            </a:xfrm>
            <a:custGeom>
              <a:avLst/>
              <a:gdLst>
                <a:gd name="T0" fmla="*/ 103 w 230"/>
                <a:gd name="T1" fmla="*/ 265 h 432"/>
                <a:gd name="T2" fmla="*/ 208 w 230"/>
                <a:gd name="T3" fmla="*/ 333 h 432"/>
                <a:gd name="T4" fmla="*/ 105 w 230"/>
                <a:gd name="T5" fmla="*/ 432 h 432"/>
                <a:gd name="T6" fmla="*/ 98 w 230"/>
                <a:gd name="T7" fmla="*/ 430 h 432"/>
                <a:gd name="T8" fmla="*/ 0 w 230"/>
                <a:gd name="T9" fmla="*/ 430 h 432"/>
                <a:gd name="T10" fmla="*/ 2 w 230"/>
                <a:gd name="T11" fmla="*/ 432 h 432"/>
                <a:gd name="T12" fmla="*/ 59 w 230"/>
                <a:gd name="T13" fmla="*/ 59 h 432"/>
                <a:gd name="T14" fmla="*/ 59 w 230"/>
                <a:gd name="T15" fmla="*/ 0 h 432"/>
                <a:gd name="T16" fmla="*/ 127 w 230"/>
                <a:gd name="T17" fmla="*/ 30 h 432"/>
                <a:gd name="T18" fmla="*/ 157 w 230"/>
                <a:gd name="T19" fmla="*/ 81 h 432"/>
                <a:gd name="T20" fmla="*/ 230 w 230"/>
                <a:gd name="T21" fmla="*/ 205 h 432"/>
                <a:gd name="T22" fmla="*/ 103 w 230"/>
                <a:gd name="T23" fmla="*/ 265 h 4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30" h="432">
                  <a:moveTo>
                    <a:pt x="103" y="265"/>
                  </a:moveTo>
                  <a:lnTo>
                    <a:pt x="208" y="333"/>
                  </a:lnTo>
                  <a:lnTo>
                    <a:pt x="105" y="432"/>
                  </a:lnTo>
                  <a:lnTo>
                    <a:pt x="98" y="430"/>
                  </a:lnTo>
                  <a:lnTo>
                    <a:pt x="0" y="430"/>
                  </a:lnTo>
                  <a:lnTo>
                    <a:pt x="2" y="432"/>
                  </a:lnTo>
                  <a:lnTo>
                    <a:pt x="59" y="59"/>
                  </a:lnTo>
                  <a:lnTo>
                    <a:pt x="59" y="0"/>
                  </a:lnTo>
                  <a:lnTo>
                    <a:pt x="127" y="30"/>
                  </a:lnTo>
                  <a:lnTo>
                    <a:pt x="157" y="81"/>
                  </a:lnTo>
                  <a:lnTo>
                    <a:pt x="230" y="205"/>
                  </a:lnTo>
                  <a:lnTo>
                    <a:pt x="103" y="265"/>
                  </a:lnTo>
                  <a:close/>
                </a:path>
              </a:pathLst>
            </a:custGeom>
            <a:solidFill>
              <a:srgbClr val="EDEDED"/>
            </a:solid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latin typeface="+mn-lt"/>
                <a:ea typeface="+mn-ea"/>
                <a:cs typeface="+mn-ea"/>
                <a:sym typeface="+mn-lt"/>
              </a:endParaRPr>
            </a:p>
          </p:txBody>
        </p:sp>
        <p:sp>
          <p:nvSpPr>
            <p:cNvPr id="342" name="Freeform 341"/>
            <p:cNvSpPr/>
            <p:nvPr/>
          </p:nvSpPr>
          <p:spPr bwMode="auto">
            <a:xfrm>
              <a:off x="6980288" y="4164448"/>
              <a:ext cx="1141972" cy="517224"/>
            </a:xfrm>
            <a:custGeom>
              <a:avLst/>
              <a:gdLst>
                <a:gd name="T0" fmla="*/ 311 w 777"/>
                <a:gd name="T1" fmla="*/ 0 h 352"/>
                <a:gd name="T2" fmla="*/ 67 w 777"/>
                <a:gd name="T3" fmla="*/ 133 h 352"/>
                <a:gd name="T4" fmla="*/ 0 w 777"/>
                <a:gd name="T5" fmla="*/ 352 h 352"/>
                <a:gd name="T6" fmla="*/ 388 w 777"/>
                <a:gd name="T7" fmla="*/ 352 h 352"/>
                <a:gd name="T8" fmla="*/ 777 w 777"/>
                <a:gd name="T9" fmla="*/ 352 h 352"/>
                <a:gd name="T10" fmla="*/ 710 w 777"/>
                <a:gd name="T11" fmla="*/ 133 h 352"/>
                <a:gd name="T12" fmla="*/ 468 w 777"/>
                <a:gd name="T13" fmla="*/ 1 h 352"/>
                <a:gd name="T14" fmla="*/ 311 w 777"/>
                <a:gd name="T15" fmla="*/ 0 h 35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77" h="352">
                  <a:moveTo>
                    <a:pt x="311" y="0"/>
                  </a:moveTo>
                  <a:cubicBezTo>
                    <a:pt x="139" y="75"/>
                    <a:pt x="87" y="115"/>
                    <a:pt x="67" y="133"/>
                  </a:cubicBezTo>
                  <a:cubicBezTo>
                    <a:pt x="36" y="161"/>
                    <a:pt x="18" y="264"/>
                    <a:pt x="0" y="352"/>
                  </a:cubicBezTo>
                  <a:cubicBezTo>
                    <a:pt x="388" y="352"/>
                    <a:pt x="388" y="352"/>
                    <a:pt x="388" y="352"/>
                  </a:cubicBezTo>
                  <a:cubicBezTo>
                    <a:pt x="777" y="352"/>
                    <a:pt x="777" y="352"/>
                    <a:pt x="777" y="352"/>
                  </a:cubicBezTo>
                  <a:cubicBezTo>
                    <a:pt x="758" y="264"/>
                    <a:pt x="741" y="161"/>
                    <a:pt x="710" y="133"/>
                  </a:cubicBezTo>
                  <a:cubicBezTo>
                    <a:pt x="689" y="115"/>
                    <a:pt x="640" y="76"/>
                    <a:pt x="468" y="1"/>
                  </a:cubicBezTo>
                  <a:cubicBezTo>
                    <a:pt x="311" y="0"/>
                    <a:pt x="311" y="0"/>
                    <a:pt x="311" y="0"/>
                  </a:cubicBezTo>
                </a:path>
              </a:pathLst>
            </a:custGeom>
            <a:solidFill>
              <a:srgbClr val="FFDECC"/>
            </a:solid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latin typeface="+mn-lt"/>
                <a:ea typeface="+mn-ea"/>
                <a:cs typeface="+mn-ea"/>
                <a:sym typeface="+mn-lt"/>
              </a:endParaRPr>
            </a:p>
          </p:txBody>
        </p:sp>
        <p:sp>
          <p:nvSpPr>
            <p:cNvPr id="343" name="Freeform 342"/>
            <p:cNvSpPr/>
            <p:nvPr/>
          </p:nvSpPr>
          <p:spPr bwMode="auto">
            <a:xfrm>
              <a:off x="6980288" y="4164448"/>
              <a:ext cx="1141972" cy="517224"/>
            </a:xfrm>
            <a:custGeom>
              <a:avLst/>
              <a:gdLst>
                <a:gd name="T0" fmla="*/ 311 w 777"/>
                <a:gd name="T1" fmla="*/ 0 h 352"/>
                <a:gd name="T2" fmla="*/ 67 w 777"/>
                <a:gd name="T3" fmla="*/ 133 h 352"/>
                <a:gd name="T4" fmla="*/ 0 w 777"/>
                <a:gd name="T5" fmla="*/ 352 h 352"/>
                <a:gd name="T6" fmla="*/ 388 w 777"/>
                <a:gd name="T7" fmla="*/ 352 h 352"/>
                <a:gd name="T8" fmla="*/ 777 w 777"/>
                <a:gd name="T9" fmla="*/ 352 h 352"/>
                <a:gd name="T10" fmla="*/ 710 w 777"/>
                <a:gd name="T11" fmla="*/ 133 h 352"/>
                <a:gd name="T12" fmla="*/ 468 w 777"/>
                <a:gd name="T13" fmla="*/ 1 h 352"/>
                <a:gd name="T14" fmla="*/ 311 w 777"/>
                <a:gd name="T15" fmla="*/ 0 h 35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77" h="352">
                  <a:moveTo>
                    <a:pt x="311" y="0"/>
                  </a:moveTo>
                  <a:cubicBezTo>
                    <a:pt x="139" y="75"/>
                    <a:pt x="87" y="115"/>
                    <a:pt x="67" y="133"/>
                  </a:cubicBezTo>
                  <a:cubicBezTo>
                    <a:pt x="36" y="161"/>
                    <a:pt x="18" y="264"/>
                    <a:pt x="0" y="352"/>
                  </a:cubicBezTo>
                  <a:cubicBezTo>
                    <a:pt x="388" y="352"/>
                    <a:pt x="388" y="352"/>
                    <a:pt x="388" y="352"/>
                  </a:cubicBezTo>
                  <a:cubicBezTo>
                    <a:pt x="777" y="352"/>
                    <a:pt x="777" y="352"/>
                    <a:pt x="777" y="352"/>
                  </a:cubicBezTo>
                  <a:cubicBezTo>
                    <a:pt x="758" y="264"/>
                    <a:pt x="741" y="161"/>
                    <a:pt x="710" y="133"/>
                  </a:cubicBezTo>
                  <a:cubicBezTo>
                    <a:pt x="689" y="115"/>
                    <a:pt x="640" y="76"/>
                    <a:pt x="468" y="1"/>
                  </a:cubicBezTo>
                  <a:cubicBezTo>
                    <a:pt x="311" y="0"/>
                    <a:pt x="311" y="0"/>
                    <a:pt x="311" y="0"/>
                  </a:cubicBezTo>
                </a:path>
              </a:pathLst>
            </a:custGeom>
            <a:solidFill>
              <a:schemeClr val="accent4"/>
            </a:solidFill>
            <a:ln>
              <a:noFill/>
            </a:ln>
          </p:spPr>
          <p:txBody>
            <a:bodyPr vert="horz" wrap="square" lIns="96435" tIns="48218" rIns="96435" bIns="48218" numCol="1" anchor="t" anchorCtr="0" compatLnSpc="1"/>
            <a:lstStyle/>
            <a:p>
              <a:endParaRPr lang="en-US">
                <a:latin typeface="+mn-lt"/>
                <a:ea typeface="+mn-ea"/>
                <a:cs typeface="+mn-ea"/>
                <a:sym typeface="+mn-lt"/>
              </a:endParaRPr>
            </a:p>
          </p:txBody>
        </p:sp>
        <p:sp>
          <p:nvSpPr>
            <p:cNvPr id="344" name="Freeform 343"/>
            <p:cNvSpPr/>
            <p:nvPr/>
          </p:nvSpPr>
          <p:spPr bwMode="auto">
            <a:xfrm>
              <a:off x="7428920" y="3791825"/>
              <a:ext cx="245636" cy="513517"/>
            </a:xfrm>
            <a:custGeom>
              <a:avLst/>
              <a:gdLst>
                <a:gd name="T0" fmla="*/ 0 w 167"/>
                <a:gd name="T1" fmla="*/ 102 h 349"/>
                <a:gd name="T2" fmla="*/ 0 w 167"/>
                <a:gd name="T3" fmla="*/ 230 h 349"/>
                <a:gd name="T4" fmla="*/ 0 w 167"/>
                <a:gd name="T5" fmla="*/ 293 h 349"/>
                <a:gd name="T6" fmla="*/ 167 w 167"/>
                <a:gd name="T7" fmla="*/ 293 h 349"/>
                <a:gd name="T8" fmla="*/ 167 w 167"/>
                <a:gd name="T9" fmla="*/ 230 h 349"/>
                <a:gd name="T10" fmla="*/ 167 w 167"/>
                <a:gd name="T11" fmla="*/ 102 h 349"/>
                <a:gd name="T12" fmla="*/ 0 w 167"/>
                <a:gd name="T13" fmla="*/ 102 h 349"/>
              </a:gdLst>
              <a:ahLst/>
              <a:cxnLst>
                <a:cxn ang="0">
                  <a:pos x="T0" y="T1"/>
                </a:cxn>
                <a:cxn ang="0">
                  <a:pos x="T2" y="T3"/>
                </a:cxn>
                <a:cxn ang="0">
                  <a:pos x="T4" y="T5"/>
                </a:cxn>
                <a:cxn ang="0">
                  <a:pos x="T6" y="T7"/>
                </a:cxn>
                <a:cxn ang="0">
                  <a:pos x="T8" y="T9"/>
                </a:cxn>
                <a:cxn ang="0">
                  <a:pos x="T10" y="T11"/>
                </a:cxn>
                <a:cxn ang="0">
                  <a:pos x="T12" y="T13"/>
                </a:cxn>
              </a:cxnLst>
              <a:rect l="0" t="0" r="r" b="b"/>
              <a:pathLst>
                <a:path w="167" h="349">
                  <a:moveTo>
                    <a:pt x="0" y="102"/>
                  </a:moveTo>
                  <a:cubicBezTo>
                    <a:pt x="0" y="230"/>
                    <a:pt x="0" y="230"/>
                    <a:pt x="0" y="230"/>
                  </a:cubicBezTo>
                  <a:cubicBezTo>
                    <a:pt x="0" y="293"/>
                    <a:pt x="0" y="293"/>
                    <a:pt x="0" y="293"/>
                  </a:cubicBezTo>
                  <a:cubicBezTo>
                    <a:pt x="46" y="347"/>
                    <a:pt x="121" y="349"/>
                    <a:pt x="167" y="293"/>
                  </a:cubicBezTo>
                  <a:cubicBezTo>
                    <a:pt x="167" y="230"/>
                    <a:pt x="167" y="230"/>
                    <a:pt x="167" y="230"/>
                  </a:cubicBezTo>
                  <a:cubicBezTo>
                    <a:pt x="167" y="102"/>
                    <a:pt x="167" y="102"/>
                    <a:pt x="167" y="102"/>
                  </a:cubicBezTo>
                  <a:cubicBezTo>
                    <a:pt x="167" y="0"/>
                    <a:pt x="0" y="0"/>
                    <a:pt x="0" y="102"/>
                  </a:cubicBezTo>
                </a:path>
              </a:pathLst>
            </a:custGeom>
            <a:solidFill>
              <a:srgbClr val="DBB18A"/>
            </a:solid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latin typeface="+mn-lt"/>
                <a:ea typeface="+mn-ea"/>
                <a:cs typeface="+mn-ea"/>
                <a:sym typeface="+mn-lt"/>
              </a:endParaRPr>
            </a:p>
          </p:txBody>
        </p:sp>
        <p:sp>
          <p:nvSpPr>
            <p:cNvPr id="345" name="Freeform 344"/>
            <p:cNvSpPr/>
            <p:nvPr/>
          </p:nvSpPr>
          <p:spPr bwMode="auto">
            <a:xfrm>
              <a:off x="7266708" y="3759382"/>
              <a:ext cx="102889" cy="150162"/>
            </a:xfrm>
            <a:custGeom>
              <a:avLst/>
              <a:gdLst>
                <a:gd name="T0" fmla="*/ 19 w 70"/>
                <a:gd name="T1" fmla="*/ 5 h 102"/>
                <a:gd name="T2" fmla="*/ 61 w 70"/>
                <a:gd name="T3" fmla="*/ 42 h 102"/>
                <a:gd name="T4" fmla="*/ 50 w 70"/>
                <a:gd name="T5" fmla="*/ 97 h 102"/>
                <a:gd name="T6" fmla="*/ 8 w 70"/>
                <a:gd name="T7" fmla="*/ 60 h 102"/>
                <a:gd name="T8" fmla="*/ 19 w 70"/>
                <a:gd name="T9" fmla="*/ 5 h 102"/>
              </a:gdLst>
              <a:ahLst/>
              <a:cxnLst>
                <a:cxn ang="0">
                  <a:pos x="T0" y="T1"/>
                </a:cxn>
                <a:cxn ang="0">
                  <a:pos x="T2" y="T3"/>
                </a:cxn>
                <a:cxn ang="0">
                  <a:pos x="T4" y="T5"/>
                </a:cxn>
                <a:cxn ang="0">
                  <a:pos x="T6" y="T7"/>
                </a:cxn>
                <a:cxn ang="0">
                  <a:pos x="T8" y="T9"/>
                </a:cxn>
              </a:cxnLst>
              <a:rect l="0" t="0" r="r" b="b"/>
              <a:pathLst>
                <a:path w="70" h="102">
                  <a:moveTo>
                    <a:pt x="19" y="5"/>
                  </a:moveTo>
                  <a:cubicBezTo>
                    <a:pt x="34" y="0"/>
                    <a:pt x="53" y="17"/>
                    <a:pt x="61" y="42"/>
                  </a:cubicBezTo>
                  <a:cubicBezTo>
                    <a:pt x="70" y="67"/>
                    <a:pt x="64" y="92"/>
                    <a:pt x="50" y="97"/>
                  </a:cubicBezTo>
                  <a:cubicBezTo>
                    <a:pt x="35" y="102"/>
                    <a:pt x="16" y="85"/>
                    <a:pt x="8" y="60"/>
                  </a:cubicBezTo>
                  <a:cubicBezTo>
                    <a:pt x="0" y="34"/>
                    <a:pt x="5" y="10"/>
                    <a:pt x="19" y="5"/>
                  </a:cubicBezTo>
                  <a:close/>
                </a:path>
              </a:pathLst>
            </a:custGeom>
            <a:solidFill>
              <a:srgbClr val="F6D1AF"/>
            </a:solid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latin typeface="+mn-lt"/>
                <a:ea typeface="+mn-ea"/>
                <a:cs typeface="+mn-ea"/>
                <a:sym typeface="+mn-lt"/>
              </a:endParaRPr>
            </a:p>
          </p:txBody>
        </p:sp>
        <p:sp>
          <p:nvSpPr>
            <p:cNvPr id="346" name="Freeform 345"/>
            <p:cNvSpPr/>
            <p:nvPr/>
          </p:nvSpPr>
          <p:spPr bwMode="auto">
            <a:xfrm>
              <a:off x="7731098" y="3759382"/>
              <a:ext cx="102889" cy="150162"/>
            </a:xfrm>
            <a:custGeom>
              <a:avLst/>
              <a:gdLst>
                <a:gd name="T0" fmla="*/ 50 w 70"/>
                <a:gd name="T1" fmla="*/ 5 h 102"/>
                <a:gd name="T2" fmla="*/ 9 w 70"/>
                <a:gd name="T3" fmla="*/ 42 h 102"/>
                <a:gd name="T4" fmla="*/ 20 w 70"/>
                <a:gd name="T5" fmla="*/ 97 h 102"/>
                <a:gd name="T6" fmla="*/ 62 w 70"/>
                <a:gd name="T7" fmla="*/ 60 h 102"/>
                <a:gd name="T8" fmla="*/ 50 w 70"/>
                <a:gd name="T9" fmla="*/ 5 h 102"/>
              </a:gdLst>
              <a:ahLst/>
              <a:cxnLst>
                <a:cxn ang="0">
                  <a:pos x="T0" y="T1"/>
                </a:cxn>
                <a:cxn ang="0">
                  <a:pos x="T2" y="T3"/>
                </a:cxn>
                <a:cxn ang="0">
                  <a:pos x="T4" y="T5"/>
                </a:cxn>
                <a:cxn ang="0">
                  <a:pos x="T6" y="T7"/>
                </a:cxn>
                <a:cxn ang="0">
                  <a:pos x="T8" y="T9"/>
                </a:cxn>
              </a:cxnLst>
              <a:rect l="0" t="0" r="r" b="b"/>
              <a:pathLst>
                <a:path w="70" h="102">
                  <a:moveTo>
                    <a:pt x="50" y="5"/>
                  </a:moveTo>
                  <a:cubicBezTo>
                    <a:pt x="36" y="0"/>
                    <a:pt x="17" y="17"/>
                    <a:pt x="9" y="42"/>
                  </a:cubicBezTo>
                  <a:cubicBezTo>
                    <a:pt x="0" y="67"/>
                    <a:pt x="5" y="92"/>
                    <a:pt x="20" y="97"/>
                  </a:cubicBezTo>
                  <a:cubicBezTo>
                    <a:pt x="35" y="102"/>
                    <a:pt x="54" y="85"/>
                    <a:pt x="62" y="60"/>
                  </a:cubicBezTo>
                  <a:cubicBezTo>
                    <a:pt x="70" y="34"/>
                    <a:pt x="65" y="10"/>
                    <a:pt x="50" y="5"/>
                  </a:cubicBezTo>
                  <a:close/>
                </a:path>
              </a:pathLst>
            </a:custGeom>
            <a:solidFill>
              <a:srgbClr val="F6D1AF"/>
            </a:solid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latin typeface="+mn-lt"/>
                <a:ea typeface="+mn-ea"/>
                <a:cs typeface="+mn-ea"/>
                <a:sym typeface="+mn-lt"/>
              </a:endParaRPr>
            </a:p>
          </p:txBody>
        </p:sp>
        <p:sp>
          <p:nvSpPr>
            <p:cNvPr id="347" name="Freeform 346"/>
            <p:cNvSpPr/>
            <p:nvPr/>
          </p:nvSpPr>
          <p:spPr bwMode="auto">
            <a:xfrm>
              <a:off x="7497512" y="4283095"/>
              <a:ext cx="105669" cy="102889"/>
            </a:xfrm>
            <a:custGeom>
              <a:avLst/>
              <a:gdLst>
                <a:gd name="T0" fmla="*/ 0 w 72"/>
                <a:gd name="T1" fmla="*/ 39 h 70"/>
                <a:gd name="T2" fmla="*/ 21 w 72"/>
                <a:gd name="T3" fmla="*/ 70 h 70"/>
                <a:gd name="T4" fmla="*/ 52 w 72"/>
                <a:gd name="T5" fmla="*/ 70 h 70"/>
                <a:gd name="T6" fmla="*/ 72 w 72"/>
                <a:gd name="T7" fmla="*/ 39 h 70"/>
                <a:gd name="T8" fmla="*/ 37 w 72"/>
                <a:gd name="T9" fmla="*/ 0 h 70"/>
                <a:gd name="T10" fmla="*/ 0 w 72"/>
                <a:gd name="T11" fmla="*/ 39 h 70"/>
              </a:gdLst>
              <a:ahLst/>
              <a:cxnLst>
                <a:cxn ang="0">
                  <a:pos x="T0" y="T1"/>
                </a:cxn>
                <a:cxn ang="0">
                  <a:pos x="T2" y="T3"/>
                </a:cxn>
                <a:cxn ang="0">
                  <a:pos x="T4" y="T5"/>
                </a:cxn>
                <a:cxn ang="0">
                  <a:pos x="T6" y="T7"/>
                </a:cxn>
                <a:cxn ang="0">
                  <a:pos x="T8" y="T9"/>
                </a:cxn>
                <a:cxn ang="0">
                  <a:pos x="T10" y="T11"/>
                </a:cxn>
              </a:cxnLst>
              <a:rect l="0" t="0" r="r" b="b"/>
              <a:pathLst>
                <a:path w="72" h="70">
                  <a:moveTo>
                    <a:pt x="0" y="39"/>
                  </a:moveTo>
                  <a:cubicBezTo>
                    <a:pt x="21" y="70"/>
                    <a:pt x="21" y="70"/>
                    <a:pt x="21" y="70"/>
                  </a:cubicBezTo>
                  <a:cubicBezTo>
                    <a:pt x="31" y="70"/>
                    <a:pt x="42" y="70"/>
                    <a:pt x="52" y="70"/>
                  </a:cubicBezTo>
                  <a:cubicBezTo>
                    <a:pt x="72" y="39"/>
                    <a:pt x="72" y="39"/>
                    <a:pt x="72" y="39"/>
                  </a:cubicBezTo>
                  <a:cubicBezTo>
                    <a:pt x="37" y="0"/>
                    <a:pt x="37" y="0"/>
                    <a:pt x="37" y="0"/>
                  </a:cubicBezTo>
                  <a:cubicBezTo>
                    <a:pt x="0" y="39"/>
                    <a:pt x="0" y="39"/>
                    <a:pt x="0" y="39"/>
                  </a:cubicBezTo>
                </a:path>
              </a:pathLst>
            </a:custGeom>
            <a:solidFill>
              <a:schemeClr val="accent4">
                <a:lumMod val="60000"/>
                <a:lumOff val="40000"/>
              </a:schemeClr>
            </a:solidFill>
            <a:ln>
              <a:noFill/>
            </a:ln>
          </p:spPr>
          <p:txBody>
            <a:bodyPr vert="horz" wrap="square" lIns="96435" tIns="48218" rIns="96435" bIns="48218" numCol="1" anchor="t" anchorCtr="0" compatLnSpc="1"/>
            <a:lstStyle/>
            <a:p>
              <a:endParaRPr lang="en-US">
                <a:latin typeface="+mn-lt"/>
                <a:ea typeface="+mn-ea"/>
                <a:cs typeface="+mn-ea"/>
                <a:sym typeface="+mn-lt"/>
              </a:endParaRPr>
            </a:p>
          </p:txBody>
        </p:sp>
        <p:sp>
          <p:nvSpPr>
            <p:cNvPr id="348" name="Freeform 347"/>
            <p:cNvSpPr/>
            <p:nvPr/>
          </p:nvSpPr>
          <p:spPr bwMode="auto">
            <a:xfrm>
              <a:off x="7485463" y="4385984"/>
              <a:ext cx="131624" cy="295689"/>
            </a:xfrm>
            <a:custGeom>
              <a:avLst/>
              <a:gdLst>
                <a:gd name="T0" fmla="*/ 46 w 142"/>
                <a:gd name="T1" fmla="*/ 0 h 319"/>
                <a:gd name="T2" fmla="*/ 0 w 142"/>
                <a:gd name="T3" fmla="*/ 319 h 319"/>
                <a:gd name="T4" fmla="*/ 142 w 142"/>
                <a:gd name="T5" fmla="*/ 319 h 319"/>
                <a:gd name="T6" fmla="*/ 96 w 142"/>
                <a:gd name="T7" fmla="*/ 0 h 319"/>
                <a:gd name="T8" fmla="*/ 46 w 142"/>
                <a:gd name="T9" fmla="*/ 0 h 319"/>
              </a:gdLst>
              <a:ahLst/>
              <a:cxnLst>
                <a:cxn ang="0">
                  <a:pos x="T0" y="T1"/>
                </a:cxn>
                <a:cxn ang="0">
                  <a:pos x="T2" y="T3"/>
                </a:cxn>
                <a:cxn ang="0">
                  <a:pos x="T4" y="T5"/>
                </a:cxn>
                <a:cxn ang="0">
                  <a:pos x="T6" y="T7"/>
                </a:cxn>
                <a:cxn ang="0">
                  <a:pos x="T8" y="T9"/>
                </a:cxn>
              </a:cxnLst>
              <a:rect l="0" t="0" r="r" b="b"/>
              <a:pathLst>
                <a:path w="142" h="319">
                  <a:moveTo>
                    <a:pt x="46" y="0"/>
                  </a:moveTo>
                  <a:lnTo>
                    <a:pt x="0" y="319"/>
                  </a:lnTo>
                  <a:lnTo>
                    <a:pt x="142" y="319"/>
                  </a:lnTo>
                  <a:lnTo>
                    <a:pt x="96" y="0"/>
                  </a:lnTo>
                  <a:lnTo>
                    <a:pt x="46" y="0"/>
                  </a:lnTo>
                  <a:close/>
                </a:path>
              </a:pathLst>
            </a:custGeom>
            <a:solidFill>
              <a:schemeClr val="accent4">
                <a:lumMod val="60000"/>
                <a:lumOff val="40000"/>
              </a:schemeClr>
            </a:solidFill>
            <a:ln>
              <a:noFill/>
            </a:ln>
          </p:spPr>
          <p:txBody>
            <a:bodyPr vert="horz" wrap="square" lIns="96435" tIns="48218" rIns="96435" bIns="48218" numCol="1" anchor="t" anchorCtr="0" compatLnSpc="1"/>
            <a:lstStyle/>
            <a:p>
              <a:endParaRPr lang="en-US">
                <a:latin typeface="+mn-lt"/>
                <a:ea typeface="+mn-ea"/>
                <a:cs typeface="+mn-ea"/>
                <a:sym typeface="+mn-lt"/>
              </a:endParaRPr>
            </a:p>
          </p:txBody>
        </p:sp>
        <p:sp>
          <p:nvSpPr>
            <p:cNvPr id="349" name="Freeform 348"/>
            <p:cNvSpPr/>
            <p:nvPr/>
          </p:nvSpPr>
          <p:spPr bwMode="auto">
            <a:xfrm>
              <a:off x="7485463" y="4385984"/>
              <a:ext cx="131624" cy="295689"/>
            </a:xfrm>
            <a:custGeom>
              <a:avLst/>
              <a:gdLst>
                <a:gd name="T0" fmla="*/ 46 w 142"/>
                <a:gd name="T1" fmla="*/ 0 h 319"/>
                <a:gd name="T2" fmla="*/ 0 w 142"/>
                <a:gd name="T3" fmla="*/ 319 h 319"/>
                <a:gd name="T4" fmla="*/ 142 w 142"/>
                <a:gd name="T5" fmla="*/ 319 h 319"/>
                <a:gd name="T6" fmla="*/ 96 w 142"/>
                <a:gd name="T7" fmla="*/ 0 h 319"/>
                <a:gd name="T8" fmla="*/ 46 w 142"/>
                <a:gd name="T9" fmla="*/ 0 h 319"/>
              </a:gdLst>
              <a:ahLst/>
              <a:cxnLst>
                <a:cxn ang="0">
                  <a:pos x="T0" y="T1"/>
                </a:cxn>
                <a:cxn ang="0">
                  <a:pos x="T2" y="T3"/>
                </a:cxn>
                <a:cxn ang="0">
                  <a:pos x="T4" y="T5"/>
                </a:cxn>
                <a:cxn ang="0">
                  <a:pos x="T6" y="T7"/>
                </a:cxn>
                <a:cxn ang="0">
                  <a:pos x="T8" y="T9"/>
                </a:cxn>
              </a:cxnLst>
              <a:rect l="0" t="0" r="r" b="b"/>
              <a:pathLst>
                <a:path w="142" h="319">
                  <a:moveTo>
                    <a:pt x="46" y="0"/>
                  </a:moveTo>
                  <a:lnTo>
                    <a:pt x="0" y="319"/>
                  </a:lnTo>
                  <a:lnTo>
                    <a:pt x="142" y="319"/>
                  </a:lnTo>
                  <a:lnTo>
                    <a:pt x="96" y="0"/>
                  </a:lnTo>
                  <a:lnTo>
                    <a:pt x="46"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latin typeface="+mn-lt"/>
                <a:ea typeface="+mn-ea"/>
                <a:cs typeface="+mn-ea"/>
                <a:sym typeface="+mn-lt"/>
              </a:endParaRPr>
            </a:p>
          </p:txBody>
        </p:sp>
        <p:sp>
          <p:nvSpPr>
            <p:cNvPr id="350" name="Freeform 349"/>
            <p:cNvSpPr/>
            <p:nvPr/>
          </p:nvSpPr>
          <p:spPr bwMode="auto">
            <a:xfrm>
              <a:off x="7418724" y="4130153"/>
              <a:ext cx="133477" cy="258612"/>
            </a:xfrm>
            <a:custGeom>
              <a:avLst/>
              <a:gdLst>
                <a:gd name="T0" fmla="*/ 11 w 144"/>
                <a:gd name="T1" fmla="*/ 0 h 279"/>
                <a:gd name="T2" fmla="*/ 0 w 144"/>
                <a:gd name="T3" fmla="*/ 45 h 279"/>
                <a:gd name="T4" fmla="*/ 31 w 144"/>
                <a:gd name="T5" fmla="*/ 279 h 279"/>
                <a:gd name="T6" fmla="*/ 144 w 144"/>
                <a:gd name="T7" fmla="*/ 165 h 279"/>
                <a:gd name="T8" fmla="*/ 11 w 144"/>
                <a:gd name="T9" fmla="*/ 0 h 279"/>
              </a:gdLst>
              <a:ahLst/>
              <a:cxnLst>
                <a:cxn ang="0">
                  <a:pos x="T0" y="T1"/>
                </a:cxn>
                <a:cxn ang="0">
                  <a:pos x="T2" y="T3"/>
                </a:cxn>
                <a:cxn ang="0">
                  <a:pos x="T4" y="T5"/>
                </a:cxn>
                <a:cxn ang="0">
                  <a:pos x="T6" y="T7"/>
                </a:cxn>
                <a:cxn ang="0">
                  <a:pos x="T8" y="T9"/>
                </a:cxn>
              </a:cxnLst>
              <a:rect l="0" t="0" r="r" b="b"/>
              <a:pathLst>
                <a:path w="144" h="279">
                  <a:moveTo>
                    <a:pt x="11" y="0"/>
                  </a:moveTo>
                  <a:lnTo>
                    <a:pt x="0" y="45"/>
                  </a:lnTo>
                  <a:lnTo>
                    <a:pt x="31" y="279"/>
                  </a:lnTo>
                  <a:lnTo>
                    <a:pt x="144" y="165"/>
                  </a:lnTo>
                  <a:lnTo>
                    <a:pt x="11" y="0"/>
                  </a:lnTo>
                  <a:close/>
                </a:path>
              </a:pathLst>
            </a:custGeom>
            <a:solidFill>
              <a:srgbClr val="EDEDED"/>
            </a:solid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latin typeface="+mn-lt"/>
                <a:ea typeface="+mn-ea"/>
                <a:cs typeface="+mn-ea"/>
                <a:sym typeface="+mn-lt"/>
              </a:endParaRPr>
            </a:p>
          </p:txBody>
        </p:sp>
        <p:sp>
          <p:nvSpPr>
            <p:cNvPr id="351" name="Freeform 350"/>
            <p:cNvSpPr/>
            <p:nvPr/>
          </p:nvSpPr>
          <p:spPr bwMode="auto">
            <a:xfrm>
              <a:off x="7418724" y="4130153"/>
              <a:ext cx="133477" cy="258612"/>
            </a:xfrm>
            <a:custGeom>
              <a:avLst/>
              <a:gdLst>
                <a:gd name="T0" fmla="*/ 11 w 144"/>
                <a:gd name="T1" fmla="*/ 0 h 279"/>
                <a:gd name="T2" fmla="*/ 0 w 144"/>
                <a:gd name="T3" fmla="*/ 45 h 279"/>
                <a:gd name="T4" fmla="*/ 31 w 144"/>
                <a:gd name="T5" fmla="*/ 279 h 279"/>
                <a:gd name="T6" fmla="*/ 144 w 144"/>
                <a:gd name="T7" fmla="*/ 165 h 279"/>
                <a:gd name="T8" fmla="*/ 11 w 144"/>
                <a:gd name="T9" fmla="*/ 0 h 279"/>
              </a:gdLst>
              <a:ahLst/>
              <a:cxnLst>
                <a:cxn ang="0">
                  <a:pos x="T0" y="T1"/>
                </a:cxn>
                <a:cxn ang="0">
                  <a:pos x="T2" y="T3"/>
                </a:cxn>
                <a:cxn ang="0">
                  <a:pos x="T4" y="T5"/>
                </a:cxn>
                <a:cxn ang="0">
                  <a:pos x="T6" y="T7"/>
                </a:cxn>
                <a:cxn ang="0">
                  <a:pos x="T8" y="T9"/>
                </a:cxn>
              </a:cxnLst>
              <a:rect l="0" t="0" r="r" b="b"/>
              <a:pathLst>
                <a:path w="144" h="279">
                  <a:moveTo>
                    <a:pt x="11" y="0"/>
                  </a:moveTo>
                  <a:lnTo>
                    <a:pt x="0" y="45"/>
                  </a:lnTo>
                  <a:lnTo>
                    <a:pt x="31" y="279"/>
                  </a:lnTo>
                  <a:lnTo>
                    <a:pt x="144" y="165"/>
                  </a:lnTo>
                  <a:lnTo>
                    <a:pt x="11"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latin typeface="+mn-lt"/>
                <a:ea typeface="+mn-ea"/>
                <a:cs typeface="+mn-ea"/>
                <a:sym typeface="+mn-lt"/>
              </a:endParaRPr>
            </a:p>
          </p:txBody>
        </p:sp>
        <p:sp>
          <p:nvSpPr>
            <p:cNvPr id="352" name="Freeform 351"/>
            <p:cNvSpPr/>
            <p:nvPr/>
          </p:nvSpPr>
          <p:spPr bwMode="auto">
            <a:xfrm>
              <a:off x="7428920" y="4079171"/>
              <a:ext cx="245636" cy="85277"/>
            </a:xfrm>
            <a:custGeom>
              <a:avLst/>
              <a:gdLst>
                <a:gd name="T0" fmla="*/ 0 w 167"/>
                <a:gd name="T1" fmla="*/ 0 h 58"/>
                <a:gd name="T2" fmla="*/ 0 w 167"/>
                <a:gd name="T3" fmla="*/ 6 h 58"/>
                <a:gd name="T4" fmla="*/ 83 w 167"/>
                <a:gd name="T5" fmla="*/ 58 h 58"/>
                <a:gd name="T6" fmla="*/ 85 w 167"/>
                <a:gd name="T7" fmla="*/ 58 h 58"/>
                <a:gd name="T8" fmla="*/ 167 w 167"/>
                <a:gd name="T9" fmla="*/ 9 h 58"/>
                <a:gd name="T10" fmla="*/ 167 w 167"/>
                <a:gd name="T11" fmla="*/ 0 h 58"/>
                <a:gd name="T12" fmla="*/ 0 w 167"/>
                <a:gd name="T13" fmla="*/ 0 h 58"/>
              </a:gdLst>
              <a:ahLst/>
              <a:cxnLst>
                <a:cxn ang="0">
                  <a:pos x="T0" y="T1"/>
                </a:cxn>
                <a:cxn ang="0">
                  <a:pos x="T2" y="T3"/>
                </a:cxn>
                <a:cxn ang="0">
                  <a:pos x="T4" y="T5"/>
                </a:cxn>
                <a:cxn ang="0">
                  <a:pos x="T6" y="T7"/>
                </a:cxn>
                <a:cxn ang="0">
                  <a:pos x="T8" y="T9"/>
                </a:cxn>
                <a:cxn ang="0">
                  <a:pos x="T10" y="T11"/>
                </a:cxn>
                <a:cxn ang="0">
                  <a:pos x="T12" y="T13"/>
                </a:cxn>
              </a:cxnLst>
              <a:rect l="0" t="0" r="r" b="b"/>
              <a:pathLst>
                <a:path w="167" h="58">
                  <a:moveTo>
                    <a:pt x="0" y="0"/>
                  </a:moveTo>
                  <a:cubicBezTo>
                    <a:pt x="0" y="6"/>
                    <a:pt x="0" y="6"/>
                    <a:pt x="0" y="6"/>
                  </a:cubicBezTo>
                  <a:cubicBezTo>
                    <a:pt x="0" y="6"/>
                    <a:pt x="43" y="56"/>
                    <a:pt x="83" y="58"/>
                  </a:cubicBezTo>
                  <a:cubicBezTo>
                    <a:pt x="84" y="58"/>
                    <a:pt x="85" y="58"/>
                    <a:pt x="85" y="58"/>
                  </a:cubicBezTo>
                  <a:cubicBezTo>
                    <a:pt x="125" y="58"/>
                    <a:pt x="167" y="9"/>
                    <a:pt x="167" y="9"/>
                  </a:cubicBezTo>
                  <a:cubicBezTo>
                    <a:pt x="167" y="0"/>
                    <a:pt x="167" y="0"/>
                    <a:pt x="167" y="0"/>
                  </a:cubicBezTo>
                  <a:cubicBezTo>
                    <a:pt x="0" y="0"/>
                    <a:pt x="0" y="0"/>
                    <a:pt x="0" y="0"/>
                  </a:cubicBezTo>
                </a:path>
              </a:pathLst>
            </a:custGeom>
            <a:solidFill>
              <a:srgbClr val="AF8E6E"/>
            </a:solid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latin typeface="+mn-lt"/>
                <a:ea typeface="+mn-ea"/>
                <a:cs typeface="+mn-ea"/>
                <a:sym typeface="+mn-lt"/>
              </a:endParaRPr>
            </a:p>
          </p:txBody>
        </p:sp>
        <p:sp>
          <p:nvSpPr>
            <p:cNvPr id="353" name="Freeform 352"/>
            <p:cNvSpPr/>
            <p:nvPr/>
          </p:nvSpPr>
          <p:spPr bwMode="auto">
            <a:xfrm>
              <a:off x="7174015" y="3440519"/>
              <a:ext cx="754517" cy="695194"/>
            </a:xfrm>
            <a:custGeom>
              <a:avLst/>
              <a:gdLst>
                <a:gd name="T0" fmla="*/ 256 w 513"/>
                <a:gd name="T1" fmla="*/ 0 h 473"/>
                <a:gd name="T2" fmla="*/ 115 w 513"/>
                <a:gd name="T3" fmla="*/ 378 h 473"/>
                <a:gd name="T4" fmla="*/ 256 w 513"/>
                <a:gd name="T5" fmla="*/ 473 h 473"/>
                <a:gd name="T6" fmla="*/ 398 w 513"/>
                <a:gd name="T7" fmla="*/ 378 h 473"/>
                <a:gd name="T8" fmla="*/ 256 w 513"/>
                <a:gd name="T9" fmla="*/ 0 h 473"/>
              </a:gdLst>
              <a:ahLst/>
              <a:cxnLst>
                <a:cxn ang="0">
                  <a:pos x="T0" y="T1"/>
                </a:cxn>
                <a:cxn ang="0">
                  <a:pos x="T2" y="T3"/>
                </a:cxn>
                <a:cxn ang="0">
                  <a:pos x="T4" y="T5"/>
                </a:cxn>
                <a:cxn ang="0">
                  <a:pos x="T6" y="T7"/>
                </a:cxn>
                <a:cxn ang="0">
                  <a:pos x="T8" y="T9"/>
                </a:cxn>
              </a:cxnLst>
              <a:rect l="0" t="0" r="r" b="b"/>
              <a:pathLst>
                <a:path w="513" h="473">
                  <a:moveTo>
                    <a:pt x="256" y="0"/>
                  </a:moveTo>
                  <a:cubicBezTo>
                    <a:pt x="0" y="0"/>
                    <a:pt x="98" y="351"/>
                    <a:pt x="115" y="378"/>
                  </a:cubicBezTo>
                  <a:cubicBezTo>
                    <a:pt x="134" y="408"/>
                    <a:pt x="215" y="473"/>
                    <a:pt x="256" y="473"/>
                  </a:cubicBezTo>
                  <a:cubicBezTo>
                    <a:pt x="298" y="473"/>
                    <a:pt x="379" y="408"/>
                    <a:pt x="398" y="378"/>
                  </a:cubicBezTo>
                  <a:cubicBezTo>
                    <a:pt x="415" y="351"/>
                    <a:pt x="513" y="0"/>
                    <a:pt x="256" y="0"/>
                  </a:cubicBezTo>
                  <a:close/>
                </a:path>
              </a:pathLst>
            </a:custGeom>
            <a:solidFill>
              <a:srgbClr val="DBB18A"/>
            </a:solid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latin typeface="+mn-lt"/>
                <a:ea typeface="+mn-ea"/>
                <a:cs typeface="+mn-ea"/>
                <a:sym typeface="+mn-lt"/>
              </a:endParaRPr>
            </a:p>
          </p:txBody>
        </p:sp>
        <p:sp>
          <p:nvSpPr>
            <p:cNvPr id="354" name="Freeform 353"/>
            <p:cNvSpPr>
              <a:spLocks noEditPoints="1"/>
            </p:cNvSpPr>
            <p:nvPr/>
          </p:nvSpPr>
          <p:spPr bwMode="auto">
            <a:xfrm>
              <a:off x="7250950" y="3352462"/>
              <a:ext cx="572840" cy="533910"/>
            </a:xfrm>
            <a:custGeom>
              <a:avLst/>
              <a:gdLst>
                <a:gd name="T0" fmla="*/ 93 w 390"/>
                <a:gd name="T1" fmla="*/ 68 h 363"/>
                <a:gd name="T2" fmla="*/ 390 w 390"/>
                <a:gd name="T3" fmla="*/ 66 h 363"/>
                <a:gd name="T4" fmla="*/ 374 w 390"/>
                <a:gd name="T5" fmla="*/ 357 h 363"/>
                <a:gd name="T6" fmla="*/ 374 w 390"/>
                <a:gd name="T7" fmla="*/ 357 h 363"/>
                <a:gd name="T8" fmla="*/ 374 w 390"/>
                <a:gd name="T9" fmla="*/ 360 h 363"/>
                <a:gd name="T10" fmla="*/ 372 w 390"/>
                <a:gd name="T11" fmla="*/ 363 h 363"/>
                <a:gd name="T12" fmla="*/ 367 w 390"/>
                <a:gd name="T13" fmla="*/ 362 h 363"/>
                <a:gd name="T14" fmla="*/ 366 w 390"/>
                <a:gd name="T15" fmla="*/ 361 h 363"/>
                <a:gd name="T16" fmla="*/ 366 w 390"/>
                <a:gd name="T17" fmla="*/ 339 h 363"/>
                <a:gd name="T18" fmla="*/ 371 w 390"/>
                <a:gd name="T19" fmla="*/ 307 h 363"/>
                <a:gd name="T20" fmla="*/ 327 w 390"/>
                <a:gd name="T21" fmla="*/ 183 h 363"/>
                <a:gd name="T22" fmla="*/ 318 w 390"/>
                <a:gd name="T23" fmla="*/ 171 h 363"/>
                <a:gd name="T24" fmla="*/ 307 w 390"/>
                <a:gd name="T25" fmla="*/ 158 h 363"/>
                <a:gd name="T26" fmla="*/ 301 w 390"/>
                <a:gd name="T27" fmla="*/ 154 h 363"/>
                <a:gd name="T28" fmla="*/ 212 w 390"/>
                <a:gd name="T29" fmla="*/ 168 h 363"/>
                <a:gd name="T30" fmla="*/ 129 w 390"/>
                <a:gd name="T31" fmla="*/ 186 h 363"/>
                <a:gd name="T32" fmla="*/ 93 w 390"/>
                <a:gd name="T33" fmla="*/ 176 h 363"/>
                <a:gd name="T34" fmla="*/ 45 w 390"/>
                <a:gd name="T35" fmla="*/ 315 h 363"/>
                <a:gd name="T36" fmla="*/ 48 w 390"/>
                <a:gd name="T37" fmla="*/ 339 h 363"/>
                <a:gd name="T38" fmla="*/ 48 w 390"/>
                <a:gd name="T39" fmla="*/ 361 h 363"/>
                <a:gd name="T40" fmla="*/ 48 w 390"/>
                <a:gd name="T41" fmla="*/ 362 h 363"/>
                <a:gd name="T42" fmla="*/ 43 w 390"/>
                <a:gd name="T43" fmla="*/ 363 h 363"/>
                <a:gd name="T44" fmla="*/ 41 w 390"/>
                <a:gd name="T45" fmla="*/ 360 h 363"/>
                <a:gd name="T46" fmla="*/ 40 w 390"/>
                <a:gd name="T47" fmla="*/ 351 h 363"/>
                <a:gd name="T48" fmla="*/ 38 w 390"/>
                <a:gd name="T49" fmla="*/ 338 h 363"/>
                <a:gd name="T50" fmla="*/ 93 w 390"/>
                <a:gd name="T51" fmla="*/ 68 h 363"/>
                <a:gd name="T52" fmla="*/ 224 w 390"/>
                <a:gd name="T53" fmla="*/ 135 h 363"/>
                <a:gd name="T54" fmla="*/ 228 w 390"/>
                <a:gd name="T55" fmla="*/ 134 h 363"/>
                <a:gd name="T56" fmla="*/ 222 w 390"/>
                <a:gd name="T57" fmla="*/ 135 h 363"/>
                <a:gd name="T58" fmla="*/ 224 w 390"/>
                <a:gd name="T59" fmla="*/ 135 h 3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390" h="363">
                  <a:moveTo>
                    <a:pt x="93" y="68"/>
                  </a:moveTo>
                  <a:cubicBezTo>
                    <a:pt x="179" y="0"/>
                    <a:pt x="350" y="10"/>
                    <a:pt x="390" y="66"/>
                  </a:cubicBezTo>
                  <a:cubicBezTo>
                    <a:pt x="374" y="123"/>
                    <a:pt x="386" y="276"/>
                    <a:pt x="374" y="357"/>
                  </a:cubicBezTo>
                  <a:cubicBezTo>
                    <a:pt x="374" y="357"/>
                    <a:pt x="374" y="357"/>
                    <a:pt x="374" y="357"/>
                  </a:cubicBezTo>
                  <a:cubicBezTo>
                    <a:pt x="374" y="358"/>
                    <a:pt x="374" y="359"/>
                    <a:pt x="374" y="360"/>
                  </a:cubicBezTo>
                  <a:cubicBezTo>
                    <a:pt x="373" y="360"/>
                    <a:pt x="372" y="362"/>
                    <a:pt x="372" y="363"/>
                  </a:cubicBezTo>
                  <a:cubicBezTo>
                    <a:pt x="371" y="363"/>
                    <a:pt x="368" y="363"/>
                    <a:pt x="367" y="362"/>
                  </a:cubicBezTo>
                  <a:cubicBezTo>
                    <a:pt x="367" y="362"/>
                    <a:pt x="366" y="361"/>
                    <a:pt x="366" y="361"/>
                  </a:cubicBezTo>
                  <a:cubicBezTo>
                    <a:pt x="366" y="354"/>
                    <a:pt x="366" y="340"/>
                    <a:pt x="366" y="339"/>
                  </a:cubicBezTo>
                  <a:cubicBezTo>
                    <a:pt x="367" y="328"/>
                    <a:pt x="370" y="318"/>
                    <a:pt x="371" y="307"/>
                  </a:cubicBezTo>
                  <a:cubicBezTo>
                    <a:pt x="363" y="255"/>
                    <a:pt x="339" y="245"/>
                    <a:pt x="327" y="183"/>
                  </a:cubicBezTo>
                  <a:cubicBezTo>
                    <a:pt x="324" y="179"/>
                    <a:pt x="321" y="175"/>
                    <a:pt x="318" y="171"/>
                  </a:cubicBezTo>
                  <a:cubicBezTo>
                    <a:pt x="315" y="167"/>
                    <a:pt x="311" y="162"/>
                    <a:pt x="307" y="158"/>
                  </a:cubicBezTo>
                  <a:cubicBezTo>
                    <a:pt x="305" y="157"/>
                    <a:pt x="303" y="156"/>
                    <a:pt x="301" y="154"/>
                  </a:cubicBezTo>
                  <a:cubicBezTo>
                    <a:pt x="254" y="137"/>
                    <a:pt x="256" y="150"/>
                    <a:pt x="212" y="168"/>
                  </a:cubicBezTo>
                  <a:cubicBezTo>
                    <a:pt x="195" y="175"/>
                    <a:pt x="148" y="188"/>
                    <a:pt x="129" y="186"/>
                  </a:cubicBezTo>
                  <a:cubicBezTo>
                    <a:pt x="121" y="186"/>
                    <a:pt x="94" y="183"/>
                    <a:pt x="93" y="176"/>
                  </a:cubicBezTo>
                  <a:cubicBezTo>
                    <a:pt x="58" y="230"/>
                    <a:pt x="55" y="269"/>
                    <a:pt x="45" y="315"/>
                  </a:cubicBezTo>
                  <a:cubicBezTo>
                    <a:pt x="46" y="323"/>
                    <a:pt x="48" y="331"/>
                    <a:pt x="48" y="339"/>
                  </a:cubicBezTo>
                  <a:cubicBezTo>
                    <a:pt x="48" y="340"/>
                    <a:pt x="49" y="354"/>
                    <a:pt x="48" y="361"/>
                  </a:cubicBezTo>
                  <a:cubicBezTo>
                    <a:pt x="48" y="361"/>
                    <a:pt x="48" y="362"/>
                    <a:pt x="48" y="362"/>
                  </a:cubicBezTo>
                  <a:cubicBezTo>
                    <a:pt x="47" y="363"/>
                    <a:pt x="43" y="363"/>
                    <a:pt x="43" y="363"/>
                  </a:cubicBezTo>
                  <a:cubicBezTo>
                    <a:pt x="43" y="362"/>
                    <a:pt x="41" y="360"/>
                    <a:pt x="41" y="360"/>
                  </a:cubicBezTo>
                  <a:cubicBezTo>
                    <a:pt x="40" y="356"/>
                    <a:pt x="40" y="354"/>
                    <a:pt x="40" y="351"/>
                  </a:cubicBezTo>
                  <a:cubicBezTo>
                    <a:pt x="39" y="347"/>
                    <a:pt x="39" y="342"/>
                    <a:pt x="38" y="338"/>
                  </a:cubicBezTo>
                  <a:cubicBezTo>
                    <a:pt x="25" y="288"/>
                    <a:pt x="0" y="89"/>
                    <a:pt x="93" y="68"/>
                  </a:cubicBezTo>
                  <a:close/>
                  <a:moveTo>
                    <a:pt x="224" y="135"/>
                  </a:moveTo>
                  <a:cubicBezTo>
                    <a:pt x="225" y="135"/>
                    <a:pt x="227" y="134"/>
                    <a:pt x="228" y="134"/>
                  </a:cubicBezTo>
                  <a:cubicBezTo>
                    <a:pt x="226" y="134"/>
                    <a:pt x="224" y="135"/>
                    <a:pt x="222" y="135"/>
                  </a:cubicBezTo>
                  <a:cubicBezTo>
                    <a:pt x="222" y="135"/>
                    <a:pt x="223" y="135"/>
                    <a:pt x="224" y="135"/>
                  </a:cubicBezTo>
                  <a:close/>
                </a:path>
              </a:pathLst>
            </a:custGeom>
            <a:solidFill>
              <a:srgbClr val="80604A"/>
            </a:solidFill>
            <a:ln>
              <a:noFill/>
            </a:ln>
          </p:spPr>
          <p:txBody>
            <a:bodyPr vert="horz" wrap="square" lIns="96435" tIns="48218" rIns="96435" bIns="48218" numCol="1" anchor="t" anchorCtr="0" compatLnSpc="1"/>
            <a:lstStyle/>
            <a:p>
              <a:endParaRPr lang="en-US">
                <a:latin typeface="+mn-lt"/>
                <a:ea typeface="+mn-ea"/>
                <a:cs typeface="+mn-ea"/>
                <a:sym typeface="+mn-lt"/>
              </a:endParaRPr>
            </a:p>
          </p:txBody>
        </p:sp>
        <p:sp>
          <p:nvSpPr>
            <p:cNvPr id="355" name="Freeform 354"/>
            <p:cNvSpPr/>
            <p:nvPr/>
          </p:nvSpPr>
          <p:spPr bwMode="auto">
            <a:xfrm>
              <a:off x="7552201" y="4130153"/>
              <a:ext cx="128843" cy="260466"/>
            </a:xfrm>
            <a:custGeom>
              <a:avLst/>
              <a:gdLst>
                <a:gd name="T0" fmla="*/ 132 w 139"/>
                <a:gd name="T1" fmla="*/ 0 h 281"/>
                <a:gd name="T2" fmla="*/ 139 w 139"/>
                <a:gd name="T3" fmla="*/ 45 h 281"/>
                <a:gd name="T4" fmla="*/ 109 w 139"/>
                <a:gd name="T5" fmla="*/ 281 h 281"/>
                <a:gd name="T6" fmla="*/ 0 w 139"/>
                <a:gd name="T7" fmla="*/ 165 h 281"/>
                <a:gd name="T8" fmla="*/ 132 w 139"/>
                <a:gd name="T9" fmla="*/ 0 h 281"/>
              </a:gdLst>
              <a:ahLst/>
              <a:cxnLst>
                <a:cxn ang="0">
                  <a:pos x="T0" y="T1"/>
                </a:cxn>
                <a:cxn ang="0">
                  <a:pos x="T2" y="T3"/>
                </a:cxn>
                <a:cxn ang="0">
                  <a:pos x="T4" y="T5"/>
                </a:cxn>
                <a:cxn ang="0">
                  <a:pos x="T6" y="T7"/>
                </a:cxn>
                <a:cxn ang="0">
                  <a:pos x="T8" y="T9"/>
                </a:cxn>
              </a:cxnLst>
              <a:rect l="0" t="0" r="r" b="b"/>
              <a:pathLst>
                <a:path w="139" h="281">
                  <a:moveTo>
                    <a:pt x="132" y="0"/>
                  </a:moveTo>
                  <a:lnTo>
                    <a:pt x="139" y="45"/>
                  </a:lnTo>
                  <a:lnTo>
                    <a:pt x="109" y="281"/>
                  </a:lnTo>
                  <a:lnTo>
                    <a:pt x="0" y="165"/>
                  </a:lnTo>
                  <a:lnTo>
                    <a:pt x="132" y="0"/>
                  </a:lnTo>
                  <a:close/>
                </a:path>
              </a:pathLst>
            </a:custGeom>
            <a:solidFill>
              <a:srgbClr val="EDEDED"/>
            </a:solid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latin typeface="+mn-lt"/>
                <a:ea typeface="+mn-ea"/>
                <a:cs typeface="+mn-ea"/>
                <a:sym typeface="+mn-lt"/>
              </a:endParaRPr>
            </a:p>
          </p:txBody>
        </p:sp>
        <p:sp>
          <p:nvSpPr>
            <p:cNvPr id="356" name="Freeform 355"/>
            <p:cNvSpPr/>
            <p:nvPr/>
          </p:nvSpPr>
          <p:spPr bwMode="auto">
            <a:xfrm>
              <a:off x="7552201" y="4130153"/>
              <a:ext cx="128843" cy="260466"/>
            </a:xfrm>
            <a:custGeom>
              <a:avLst/>
              <a:gdLst>
                <a:gd name="T0" fmla="*/ 132 w 139"/>
                <a:gd name="T1" fmla="*/ 0 h 281"/>
                <a:gd name="T2" fmla="*/ 139 w 139"/>
                <a:gd name="T3" fmla="*/ 45 h 281"/>
                <a:gd name="T4" fmla="*/ 109 w 139"/>
                <a:gd name="T5" fmla="*/ 281 h 281"/>
                <a:gd name="T6" fmla="*/ 0 w 139"/>
                <a:gd name="T7" fmla="*/ 165 h 281"/>
                <a:gd name="T8" fmla="*/ 132 w 139"/>
                <a:gd name="T9" fmla="*/ 0 h 281"/>
              </a:gdLst>
              <a:ahLst/>
              <a:cxnLst>
                <a:cxn ang="0">
                  <a:pos x="T0" y="T1"/>
                </a:cxn>
                <a:cxn ang="0">
                  <a:pos x="T2" y="T3"/>
                </a:cxn>
                <a:cxn ang="0">
                  <a:pos x="T4" y="T5"/>
                </a:cxn>
                <a:cxn ang="0">
                  <a:pos x="T6" y="T7"/>
                </a:cxn>
                <a:cxn ang="0">
                  <a:pos x="T8" y="T9"/>
                </a:cxn>
              </a:cxnLst>
              <a:rect l="0" t="0" r="r" b="b"/>
              <a:pathLst>
                <a:path w="139" h="281">
                  <a:moveTo>
                    <a:pt x="132" y="0"/>
                  </a:moveTo>
                  <a:lnTo>
                    <a:pt x="139" y="45"/>
                  </a:lnTo>
                  <a:lnTo>
                    <a:pt x="109" y="281"/>
                  </a:lnTo>
                  <a:lnTo>
                    <a:pt x="0" y="165"/>
                  </a:lnTo>
                  <a:lnTo>
                    <a:pt x="132"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latin typeface="+mn-lt"/>
                <a:ea typeface="+mn-ea"/>
                <a:cs typeface="+mn-ea"/>
                <a:sym typeface="+mn-lt"/>
              </a:endParaRPr>
            </a:p>
          </p:txBody>
        </p:sp>
        <p:sp>
          <p:nvSpPr>
            <p:cNvPr id="357" name="Freeform 356"/>
            <p:cNvSpPr/>
            <p:nvPr/>
          </p:nvSpPr>
          <p:spPr bwMode="auto">
            <a:xfrm>
              <a:off x="7428920" y="4125517"/>
              <a:ext cx="245636" cy="157577"/>
            </a:xfrm>
            <a:custGeom>
              <a:avLst/>
              <a:gdLst>
                <a:gd name="T0" fmla="*/ 265 w 265"/>
                <a:gd name="T1" fmla="*/ 0 h 170"/>
                <a:gd name="T2" fmla="*/ 133 w 265"/>
                <a:gd name="T3" fmla="*/ 165 h 170"/>
                <a:gd name="T4" fmla="*/ 0 w 265"/>
                <a:gd name="T5" fmla="*/ 0 h 170"/>
                <a:gd name="T6" fmla="*/ 0 w 265"/>
                <a:gd name="T7" fmla="*/ 5 h 170"/>
                <a:gd name="T8" fmla="*/ 133 w 265"/>
                <a:gd name="T9" fmla="*/ 170 h 170"/>
                <a:gd name="T10" fmla="*/ 133 w 265"/>
                <a:gd name="T11" fmla="*/ 170 h 170"/>
                <a:gd name="T12" fmla="*/ 265 w 265"/>
                <a:gd name="T13" fmla="*/ 5 h 170"/>
                <a:gd name="T14" fmla="*/ 265 w 265"/>
                <a:gd name="T15" fmla="*/ 0 h 17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65" h="170">
                  <a:moveTo>
                    <a:pt x="265" y="0"/>
                  </a:moveTo>
                  <a:lnTo>
                    <a:pt x="133" y="165"/>
                  </a:lnTo>
                  <a:lnTo>
                    <a:pt x="0" y="0"/>
                  </a:lnTo>
                  <a:lnTo>
                    <a:pt x="0" y="5"/>
                  </a:lnTo>
                  <a:lnTo>
                    <a:pt x="133" y="170"/>
                  </a:lnTo>
                  <a:lnTo>
                    <a:pt x="133" y="170"/>
                  </a:lnTo>
                  <a:lnTo>
                    <a:pt x="265" y="5"/>
                  </a:lnTo>
                  <a:lnTo>
                    <a:pt x="265" y="0"/>
                  </a:lnTo>
                  <a:close/>
                </a:path>
              </a:pathLst>
            </a:custGeom>
            <a:solidFill>
              <a:srgbClr val="D0A883"/>
            </a:solid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latin typeface="+mn-lt"/>
                <a:ea typeface="+mn-ea"/>
                <a:cs typeface="+mn-ea"/>
                <a:sym typeface="+mn-lt"/>
              </a:endParaRPr>
            </a:p>
          </p:txBody>
        </p:sp>
        <p:sp>
          <p:nvSpPr>
            <p:cNvPr id="358" name="Freeform 357"/>
            <p:cNvSpPr/>
            <p:nvPr/>
          </p:nvSpPr>
          <p:spPr bwMode="auto">
            <a:xfrm>
              <a:off x="7428920" y="4125517"/>
              <a:ext cx="245636" cy="157577"/>
            </a:xfrm>
            <a:custGeom>
              <a:avLst/>
              <a:gdLst>
                <a:gd name="T0" fmla="*/ 265 w 265"/>
                <a:gd name="T1" fmla="*/ 0 h 170"/>
                <a:gd name="T2" fmla="*/ 133 w 265"/>
                <a:gd name="T3" fmla="*/ 165 h 170"/>
                <a:gd name="T4" fmla="*/ 0 w 265"/>
                <a:gd name="T5" fmla="*/ 0 h 170"/>
                <a:gd name="T6" fmla="*/ 0 w 265"/>
                <a:gd name="T7" fmla="*/ 5 h 170"/>
                <a:gd name="T8" fmla="*/ 133 w 265"/>
                <a:gd name="T9" fmla="*/ 170 h 170"/>
                <a:gd name="T10" fmla="*/ 133 w 265"/>
                <a:gd name="T11" fmla="*/ 170 h 170"/>
                <a:gd name="T12" fmla="*/ 265 w 265"/>
                <a:gd name="T13" fmla="*/ 5 h 170"/>
                <a:gd name="T14" fmla="*/ 265 w 265"/>
                <a:gd name="T15" fmla="*/ 0 h 17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65" h="170">
                  <a:moveTo>
                    <a:pt x="265" y="0"/>
                  </a:moveTo>
                  <a:lnTo>
                    <a:pt x="133" y="165"/>
                  </a:lnTo>
                  <a:lnTo>
                    <a:pt x="0" y="0"/>
                  </a:lnTo>
                  <a:lnTo>
                    <a:pt x="0" y="5"/>
                  </a:lnTo>
                  <a:lnTo>
                    <a:pt x="133" y="170"/>
                  </a:lnTo>
                  <a:lnTo>
                    <a:pt x="133" y="170"/>
                  </a:lnTo>
                  <a:lnTo>
                    <a:pt x="265" y="5"/>
                  </a:lnTo>
                  <a:lnTo>
                    <a:pt x="265"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latin typeface="+mn-lt"/>
                <a:ea typeface="+mn-ea"/>
                <a:cs typeface="+mn-ea"/>
                <a:sym typeface="+mn-lt"/>
              </a:endParaRPr>
            </a:p>
          </p:txBody>
        </p:sp>
        <p:sp>
          <p:nvSpPr>
            <p:cNvPr id="359" name="Freeform 358"/>
            <p:cNvSpPr>
              <a:spLocks noEditPoints="1"/>
            </p:cNvSpPr>
            <p:nvPr/>
          </p:nvSpPr>
          <p:spPr bwMode="auto">
            <a:xfrm>
              <a:off x="7528101" y="4385984"/>
              <a:ext cx="46346" cy="1854"/>
            </a:xfrm>
            <a:custGeom>
              <a:avLst/>
              <a:gdLst>
                <a:gd name="T0" fmla="*/ 0 w 50"/>
                <a:gd name="T1" fmla="*/ 0 h 2"/>
                <a:gd name="T2" fmla="*/ 0 w 50"/>
                <a:gd name="T3" fmla="*/ 2 h 2"/>
                <a:gd name="T4" fmla="*/ 0 w 50"/>
                <a:gd name="T5" fmla="*/ 2 h 2"/>
                <a:gd name="T6" fmla="*/ 0 w 50"/>
                <a:gd name="T7" fmla="*/ 0 h 2"/>
                <a:gd name="T8" fmla="*/ 50 w 50"/>
                <a:gd name="T9" fmla="*/ 0 h 2"/>
                <a:gd name="T10" fmla="*/ 50 w 50"/>
                <a:gd name="T11" fmla="*/ 0 h 2"/>
                <a:gd name="T12" fmla="*/ 50 w 50"/>
                <a:gd name="T13" fmla="*/ 2 h 2"/>
                <a:gd name="T14" fmla="*/ 50 w 50"/>
                <a:gd name="T15" fmla="*/ 2 h 2"/>
                <a:gd name="T16" fmla="*/ 50 w 50"/>
                <a:gd name="T17" fmla="*/ 0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0" h="2">
                  <a:moveTo>
                    <a:pt x="0" y="0"/>
                  </a:moveTo>
                  <a:lnTo>
                    <a:pt x="0" y="2"/>
                  </a:lnTo>
                  <a:lnTo>
                    <a:pt x="0" y="2"/>
                  </a:lnTo>
                  <a:lnTo>
                    <a:pt x="0" y="0"/>
                  </a:lnTo>
                  <a:close/>
                  <a:moveTo>
                    <a:pt x="50" y="0"/>
                  </a:moveTo>
                  <a:lnTo>
                    <a:pt x="50" y="0"/>
                  </a:lnTo>
                  <a:lnTo>
                    <a:pt x="50" y="2"/>
                  </a:lnTo>
                  <a:lnTo>
                    <a:pt x="50" y="2"/>
                  </a:lnTo>
                  <a:lnTo>
                    <a:pt x="50" y="0"/>
                  </a:lnTo>
                  <a:close/>
                </a:path>
              </a:pathLst>
            </a:custGeom>
            <a:solidFill>
              <a:schemeClr val="bg1">
                <a:lumMod val="50000"/>
              </a:schemeClr>
            </a:solidFill>
            <a:ln>
              <a:noFill/>
            </a:ln>
          </p:spPr>
          <p:txBody>
            <a:bodyPr vert="horz" wrap="square" lIns="96435" tIns="48218" rIns="96435" bIns="48218" numCol="1" anchor="t" anchorCtr="0" compatLnSpc="1"/>
            <a:lstStyle/>
            <a:p>
              <a:endParaRPr lang="en-US">
                <a:latin typeface="+mn-lt"/>
                <a:ea typeface="+mn-ea"/>
                <a:cs typeface="+mn-ea"/>
                <a:sym typeface="+mn-lt"/>
              </a:endParaRPr>
            </a:p>
          </p:txBody>
        </p:sp>
        <p:sp>
          <p:nvSpPr>
            <p:cNvPr id="360" name="Freeform 359"/>
            <p:cNvSpPr>
              <a:spLocks noEditPoints="1"/>
            </p:cNvSpPr>
            <p:nvPr/>
          </p:nvSpPr>
          <p:spPr bwMode="auto">
            <a:xfrm>
              <a:off x="7528101" y="4385984"/>
              <a:ext cx="46346" cy="1854"/>
            </a:xfrm>
            <a:custGeom>
              <a:avLst/>
              <a:gdLst>
                <a:gd name="T0" fmla="*/ 0 w 50"/>
                <a:gd name="T1" fmla="*/ 0 h 2"/>
                <a:gd name="T2" fmla="*/ 0 w 50"/>
                <a:gd name="T3" fmla="*/ 2 h 2"/>
                <a:gd name="T4" fmla="*/ 0 w 50"/>
                <a:gd name="T5" fmla="*/ 2 h 2"/>
                <a:gd name="T6" fmla="*/ 0 w 50"/>
                <a:gd name="T7" fmla="*/ 0 h 2"/>
                <a:gd name="T8" fmla="*/ 50 w 50"/>
                <a:gd name="T9" fmla="*/ 0 h 2"/>
                <a:gd name="T10" fmla="*/ 50 w 50"/>
                <a:gd name="T11" fmla="*/ 0 h 2"/>
                <a:gd name="T12" fmla="*/ 50 w 50"/>
                <a:gd name="T13" fmla="*/ 2 h 2"/>
                <a:gd name="T14" fmla="*/ 50 w 50"/>
                <a:gd name="T15" fmla="*/ 2 h 2"/>
                <a:gd name="T16" fmla="*/ 50 w 50"/>
                <a:gd name="T17" fmla="*/ 0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0" h="2">
                  <a:moveTo>
                    <a:pt x="0" y="0"/>
                  </a:moveTo>
                  <a:lnTo>
                    <a:pt x="0" y="2"/>
                  </a:lnTo>
                  <a:lnTo>
                    <a:pt x="0" y="2"/>
                  </a:lnTo>
                  <a:lnTo>
                    <a:pt x="0" y="0"/>
                  </a:lnTo>
                  <a:moveTo>
                    <a:pt x="50" y="0"/>
                  </a:moveTo>
                  <a:lnTo>
                    <a:pt x="50" y="0"/>
                  </a:lnTo>
                  <a:lnTo>
                    <a:pt x="50" y="2"/>
                  </a:lnTo>
                  <a:lnTo>
                    <a:pt x="50" y="2"/>
                  </a:lnTo>
                  <a:lnTo>
                    <a:pt x="50" y="0"/>
                  </a:lnTo>
                </a:path>
              </a:pathLst>
            </a:custGeom>
            <a:solidFill>
              <a:schemeClr val="bg1">
                <a:lumMod val="50000"/>
              </a:schemeClr>
            </a:solidFill>
            <a:ln>
              <a:noFill/>
            </a:ln>
          </p:spPr>
          <p:txBody>
            <a:bodyPr vert="horz" wrap="square" lIns="96435" tIns="48218" rIns="96435" bIns="48218" numCol="1" anchor="t" anchorCtr="0" compatLnSpc="1"/>
            <a:lstStyle/>
            <a:p>
              <a:endParaRPr lang="en-US">
                <a:latin typeface="+mn-lt"/>
                <a:ea typeface="+mn-ea"/>
                <a:cs typeface="+mn-ea"/>
                <a:sym typeface="+mn-lt"/>
              </a:endParaRPr>
            </a:p>
          </p:txBody>
        </p:sp>
        <p:sp>
          <p:nvSpPr>
            <p:cNvPr id="361" name="Rectangle 360"/>
            <p:cNvSpPr>
              <a:spLocks noChangeArrowheads="1"/>
            </p:cNvSpPr>
            <p:nvPr/>
          </p:nvSpPr>
          <p:spPr bwMode="auto">
            <a:xfrm>
              <a:off x="7528101" y="4385984"/>
              <a:ext cx="46346" cy="1854"/>
            </a:xfrm>
            <a:prstGeom prst="rect">
              <a:avLst/>
            </a:prstGeom>
            <a:solidFill>
              <a:schemeClr val="bg1">
                <a:lumMod val="50000"/>
              </a:schemeClr>
            </a:solidFill>
            <a:ln>
              <a:noFill/>
            </a:ln>
          </p:spPr>
          <p:txBody>
            <a:bodyPr vert="horz" wrap="square" lIns="96435" tIns="48218" rIns="96435" bIns="48218" numCol="1" anchor="t" anchorCtr="0" compatLnSpc="1"/>
            <a:lstStyle/>
            <a:p>
              <a:endParaRPr lang="en-US">
                <a:latin typeface="+mn-lt"/>
                <a:ea typeface="+mn-ea"/>
                <a:cs typeface="+mn-ea"/>
                <a:sym typeface="+mn-lt"/>
              </a:endParaRPr>
            </a:p>
          </p:txBody>
        </p:sp>
        <p:sp>
          <p:nvSpPr>
            <p:cNvPr id="362" name="Rectangle 361"/>
            <p:cNvSpPr>
              <a:spLocks noChangeArrowheads="1"/>
            </p:cNvSpPr>
            <p:nvPr/>
          </p:nvSpPr>
          <p:spPr bwMode="auto">
            <a:xfrm>
              <a:off x="7528101" y="4385984"/>
              <a:ext cx="46346" cy="1854"/>
            </a:xfrm>
            <a:prstGeom prst="rect">
              <a:avLst/>
            </a:prstGeom>
            <a:solidFill>
              <a:schemeClr val="bg1">
                <a:lumMod val="50000"/>
              </a:schemeClr>
            </a:solidFill>
            <a:ln>
              <a:noFill/>
            </a:ln>
          </p:spPr>
          <p:txBody>
            <a:bodyPr vert="horz" wrap="square" lIns="96435" tIns="48218" rIns="96435" bIns="48218" numCol="1" anchor="t" anchorCtr="0" compatLnSpc="1"/>
            <a:lstStyle/>
            <a:p>
              <a:endParaRPr lang="en-US">
                <a:latin typeface="+mn-lt"/>
                <a:ea typeface="+mn-ea"/>
                <a:cs typeface="+mn-ea"/>
                <a:sym typeface="+mn-lt"/>
              </a:endParaRPr>
            </a:p>
          </p:txBody>
        </p:sp>
        <p:sp>
          <p:nvSpPr>
            <p:cNvPr id="363" name="Freeform 362"/>
            <p:cNvSpPr/>
            <p:nvPr/>
          </p:nvSpPr>
          <p:spPr bwMode="auto">
            <a:xfrm>
              <a:off x="5486084" y="3693571"/>
              <a:ext cx="1142900" cy="517224"/>
            </a:xfrm>
            <a:custGeom>
              <a:avLst/>
              <a:gdLst>
                <a:gd name="T0" fmla="*/ 311 w 777"/>
                <a:gd name="T1" fmla="*/ 0 h 352"/>
                <a:gd name="T2" fmla="*/ 67 w 777"/>
                <a:gd name="T3" fmla="*/ 133 h 352"/>
                <a:gd name="T4" fmla="*/ 0 w 777"/>
                <a:gd name="T5" fmla="*/ 352 h 352"/>
                <a:gd name="T6" fmla="*/ 388 w 777"/>
                <a:gd name="T7" fmla="*/ 352 h 352"/>
                <a:gd name="T8" fmla="*/ 777 w 777"/>
                <a:gd name="T9" fmla="*/ 352 h 352"/>
                <a:gd name="T10" fmla="*/ 710 w 777"/>
                <a:gd name="T11" fmla="*/ 133 h 352"/>
                <a:gd name="T12" fmla="*/ 468 w 777"/>
                <a:gd name="T13" fmla="*/ 1 h 352"/>
                <a:gd name="T14" fmla="*/ 311 w 777"/>
                <a:gd name="T15" fmla="*/ 0 h 35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77" h="352">
                  <a:moveTo>
                    <a:pt x="311" y="0"/>
                  </a:moveTo>
                  <a:cubicBezTo>
                    <a:pt x="139" y="75"/>
                    <a:pt x="87" y="115"/>
                    <a:pt x="67" y="133"/>
                  </a:cubicBezTo>
                  <a:cubicBezTo>
                    <a:pt x="36" y="161"/>
                    <a:pt x="18" y="264"/>
                    <a:pt x="0" y="352"/>
                  </a:cubicBezTo>
                  <a:cubicBezTo>
                    <a:pt x="388" y="352"/>
                    <a:pt x="388" y="352"/>
                    <a:pt x="388" y="352"/>
                  </a:cubicBezTo>
                  <a:cubicBezTo>
                    <a:pt x="777" y="352"/>
                    <a:pt x="777" y="352"/>
                    <a:pt x="777" y="352"/>
                  </a:cubicBezTo>
                  <a:cubicBezTo>
                    <a:pt x="758" y="264"/>
                    <a:pt x="741" y="161"/>
                    <a:pt x="710" y="133"/>
                  </a:cubicBezTo>
                  <a:cubicBezTo>
                    <a:pt x="689" y="115"/>
                    <a:pt x="640" y="76"/>
                    <a:pt x="468" y="1"/>
                  </a:cubicBezTo>
                  <a:cubicBezTo>
                    <a:pt x="311" y="0"/>
                    <a:pt x="311" y="0"/>
                    <a:pt x="311" y="0"/>
                  </a:cubicBezTo>
                </a:path>
              </a:pathLst>
            </a:custGeom>
            <a:solidFill>
              <a:srgbClr val="FFDECC"/>
            </a:solid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latin typeface="+mn-lt"/>
                <a:ea typeface="+mn-ea"/>
                <a:cs typeface="+mn-ea"/>
                <a:sym typeface="+mn-lt"/>
              </a:endParaRPr>
            </a:p>
          </p:txBody>
        </p:sp>
        <p:sp>
          <p:nvSpPr>
            <p:cNvPr id="364" name="Freeform 363"/>
            <p:cNvSpPr/>
            <p:nvPr/>
          </p:nvSpPr>
          <p:spPr bwMode="auto">
            <a:xfrm>
              <a:off x="5486084" y="3693571"/>
              <a:ext cx="1142900" cy="517224"/>
            </a:xfrm>
            <a:custGeom>
              <a:avLst/>
              <a:gdLst>
                <a:gd name="T0" fmla="*/ 311 w 777"/>
                <a:gd name="T1" fmla="*/ 0 h 352"/>
                <a:gd name="T2" fmla="*/ 67 w 777"/>
                <a:gd name="T3" fmla="*/ 133 h 352"/>
                <a:gd name="T4" fmla="*/ 0 w 777"/>
                <a:gd name="T5" fmla="*/ 352 h 352"/>
                <a:gd name="T6" fmla="*/ 388 w 777"/>
                <a:gd name="T7" fmla="*/ 352 h 352"/>
                <a:gd name="T8" fmla="*/ 777 w 777"/>
                <a:gd name="T9" fmla="*/ 352 h 352"/>
                <a:gd name="T10" fmla="*/ 710 w 777"/>
                <a:gd name="T11" fmla="*/ 133 h 352"/>
                <a:gd name="T12" fmla="*/ 468 w 777"/>
                <a:gd name="T13" fmla="*/ 1 h 352"/>
                <a:gd name="T14" fmla="*/ 311 w 777"/>
                <a:gd name="T15" fmla="*/ 0 h 35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77" h="352">
                  <a:moveTo>
                    <a:pt x="311" y="0"/>
                  </a:moveTo>
                  <a:cubicBezTo>
                    <a:pt x="139" y="75"/>
                    <a:pt x="87" y="115"/>
                    <a:pt x="67" y="133"/>
                  </a:cubicBezTo>
                  <a:cubicBezTo>
                    <a:pt x="36" y="161"/>
                    <a:pt x="18" y="264"/>
                    <a:pt x="0" y="352"/>
                  </a:cubicBezTo>
                  <a:cubicBezTo>
                    <a:pt x="388" y="352"/>
                    <a:pt x="388" y="352"/>
                    <a:pt x="388" y="352"/>
                  </a:cubicBezTo>
                  <a:cubicBezTo>
                    <a:pt x="777" y="352"/>
                    <a:pt x="777" y="352"/>
                    <a:pt x="777" y="352"/>
                  </a:cubicBezTo>
                  <a:cubicBezTo>
                    <a:pt x="758" y="264"/>
                    <a:pt x="741" y="161"/>
                    <a:pt x="710" y="133"/>
                  </a:cubicBezTo>
                  <a:cubicBezTo>
                    <a:pt x="689" y="115"/>
                    <a:pt x="640" y="76"/>
                    <a:pt x="468" y="1"/>
                  </a:cubicBezTo>
                  <a:cubicBezTo>
                    <a:pt x="311" y="0"/>
                    <a:pt x="311" y="0"/>
                    <a:pt x="311" y="0"/>
                  </a:cubicBezTo>
                </a:path>
              </a:pathLst>
            </a:custGeom>
            <a:solidFill>
              <a:schemeClr val="accent3"/>
            </a:solidFill>
            <a:ln>
              <a:noFill/>
            </a:ln>
          </p:spPr>
          <p:txBody>
            <a:bodyPr vert="horz" wrap="square" lIns="96435" tIns="48218" rIns="96435" bIns="48218" numCol="1" anchor="t" anchorCtr="0" compatLnSpc="1"/>
            <a:lstStyle/>
            <a:p>
              <a:endParaRPr lang="en-US">
                <a:latin typeface="+mn-lt"/>
                <a:ea typeface="+mn-ea"/>
                <a:cs typeface="+mn-ea"/>
                <a:sym typeface="+mn-lt"/>
              </a:endParaRPr>
            </a:p>
          </p:txBody>
        </p:sp>
        <p:sp>
          <p:nvSpPr>
            <p:cNvPr id="365" name="Freeform 364"/>
            <p:cNvSpPr/>
            <p:nvPr/>
          </p:nvSpPr>
          <p:spPr bwMode="auto">
            <a:xfrm>
              <a:off x="5934716" y="3320946"/>
              <a:ext cx="245636" cy="513517"/>
            </a:xfrm>
            <a:custGeom>
              <a:avLst/>
              <a:gdLst>
                <a:gd name="T0" fmla="*/ 0 w 167"/>
                <a:gd name="T1" fmla="*/ 102 h 349"/>
                <a:gd name="T2" fmla="*/ 0 w 167"/>
                <a:gd name="T3" fmla="*/ 230 h 349"/>
                <a:gd name="T4" fmla="*/ 0 w 167"/>
                <a:gd name="T5" fmla="*/ 293 h 349"/>
                <a:gd name="T6" fmla="*/ 167 w 167"/>
                <a:gd name="T7" fmla="*/ 293 h 349"/>
                <a:gd name="T8" fmla="*/ 167 w 167"/>
                <a:gd name="T9" fmla="*/ 230 h 349"/>
                <a:gd name="T10" fmla="*/ 167 w 167"/>
                <a:gd name="T11" fmla="*/ 102 h 349"/>
                <a:gd name="T12" fmla="*/ 0 w 167"/>
                <a:gd name="T13" fmla="*/ 102 h 349"/>
              </a:gdLst>
              <a:ahLst/>
              <a:cxnLst>
                <a:cxn ang="0">
                  <a:pos x="T0" y="T1"/>
                </a:cxn>
                <a:cxn ang="0">
                  <a:pos x="T2" y="T3"/>
                </a:cxn>
                <a:cxn ang="0">
                  <a:pos x="T4" y="T5"/>
                </a:cxn>
                <a:cxn ang="0">
                  <a:pos x="T6" y="T7"/>
                </a:cxn>
                <a:cxn ang="0">
                  <a:pos x="T8" y="T9"/>
                </a:cxn>
                <a:cxn ang="0">
                  <a:pos x="T10" y="T11"/>
                </a:cxn>
                <a:cxn ang="0">
                  <a:pos x="T12" y="T13"/>
                </a:cxn>
              </a:cxnLst>
              <a:rect l="0" t="0" r="r" b="b"/>
              <a:pathLst>
                <a:path w="167" h="349">
                  <a:moveTo>
                    <a:pt x="0" y="102"/>
                  </a:moveTo>
                  <a:cubicBezTo>
                    <a:pt x="0" y="230"/>
                    <a:pt x="0" y="230"/>
                    <a:pt x="0" y="230"/>
                  </a:cubicBezTo>
                  <a:cubicBezTo>
                    <a:pt x="0" y="293"/>
                    <a:pt x="0" y="293"/>
                    <a:pt x="0" y="293"/>
                  </a:cubicBezTo>
                  <a:cubicBezTo>
                    <a:pt x="46" y="347"/>
                    <a:pt x="121" y="349"/>
                    <a:pt x="167" y="293"/>
                  </a:cubicBezTo>
                  <a:cubicBezTo>
                    <a:pt x="167" y="230"/>
                    <a:pt x="167" y="230"/>
                    <a:pt x="167" y="230"/>
                  </a:cubicBezTo>
                  <a:cubicBezTo>
                    <a:pt x="167" y="102"/>
                    <a:pt x="167" y="102"/>
                    <a:pt x="167" y="102"/>
                  </a:cubicBezTo>
                  <a:cubicBezTo>
                    <a:pt x="167" y="0"/>
                    <a:pt x="0" y="0"/>
                    <a:pt x="0" y="102"/>
                  </a:cubicBezTo>
                </a:path>
              </a:pathLst>
            </a:custGeom>
            <a:solidFill>
              <a:srgbClr val="F6D9C7"/>
            </a:solid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latin typeface="+mn-lt"/>
                <a:ea typeface="+mn-ea"/>
                <a:cs typeface="+mn-ea"/>
                <a:sym typeface="+mn-lt"/>
              </a:endParaRPr>
            </a:p>
          </p:txBody>
        </p:sp>
        <p:sp>
          <p:nvSpPr>
            <p:cNvPr id="366" name="Freeform 365"/>
            <p:cNvSpPr/>
            <p:nvPr/>
          </p:nvSpPr>
          <p:spPr bwMode="auto">
            <a:xfrm>
              <a:off x="5772504" y="3288504"/>
              <a:ext cx="102889" cy="150162"/>
            </a:xfrm>
            <a:custGeom>
              <a:avLst/>
              <a:gdLst>
                <a:gd name="T0" fmla="*/ 19 w 70"/>
                <a:gd name="T1" fmla="*/ 5 h 102"/>
                <a:gd name="T2" fmla="*/ 61 w 70"/>
                <a:gd name="T3" fmla="*/ 42 h 102"/>
                <a:gd name="T4" fmla="*/ 50 w 70"/>
                <a:gd name="T5" fmla="*/ 97 h 102"/>
                <a:gd name="T6" fmla="*/ 8 w 70"/>
                <a:gd name="T7" fmla="*/ 60 h 102"/>
                <a:gd name="T8" fmla="*/ 19 w 70"/>
                <a:gd name="T9" fmla="*/ 5 h 102"/>
              </a:gdLst>
              <a:ahLst/>
              <a:cxnLst>
                <a:cxn ang="0">
                  <a:pos x="T0" y="T1"/>
                </a:cxn>
                <a:cxn ang="0">
                  <a:pos x="T2" y="T3"/>
                </a:cxn>
                <a:cxn ang="0">
                  <a:pos x="T4" y="T5"/>
                </a:cxn>
                <a:cxn ang="0">
                  <a:pos x="T6" y="T7"/>
                </a:cxn>
                <a:cxn ang="0">
                  <a:pos x="T8" y="T9"/>
                </a:cxn>
              </a:cxnLst>
              <a:rect l="0" t="0" r="r" b="b"/>
              <a:pathLst>
                <a:path w="70" h="102">
                  <a:moveTo>
                    <a:pt x="19" y="5"/>
                  </a:moveTo>
                  <a:cubicBezTo>
                    <a:pt x="34" y="0"/>
                    <a:pt x="53" y="17"/>
                    <a:pt x="61" y="42"/>
                  </a:cubicBezTo>
                  <a:cubicBezTo>
                    <a:pt x="70" y="67"/>
                    <a:pt x="64" y="92"/>
                    <a:pt x="50" y="97"/>
                  </a:cubicBezTo>
                  <a:cubicBezTo>
                    <a:pt x="35" y="102"/>
                    <a:pt x="16" y="85"/>
                    <a:pt x="8" y="60"/>
                  </a:cubicBezTo>
                  <a:cubicBezTo>
                    <a:pt x="0" y="34"/>
                    <a:pt x="5" y="10"/>
                    <a:pt x="19" y="5"/>
                  </a:cubicBezTo>
                  <a:close/>
                </a:path>
              </a:pathLst>
            </a:custGeom>
            <a:solidFill>
              <a:srgbClr val="F6D9C7"/>
            </a:solid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latin typeface="+mn-lt"/>
                <a:ea typeface="+mn-ea"/>
                <a:cs typeface="+mn-ea"/>
                <a:sym typeface="+mn-lt"/>
              </a:endParaRPr>
            </a:p>
          </p:txBody>
        </p:sp>
        <p:sp>
          <p:nvSpPr>
            <p:cNvPr id="367" name="Freeform 366"/>
            <p:cNvSpPr/>
            <p:nvPr/>
          </p:nvSpPr>
          <p:spPr bwMode="auto">
            <a:xfrm>
              <a:off x="6237820" y="3288504"/>
              <a:ext cx="102889" cy="150162"/>
            </a:xfrm>
            <a:custGeom>
              <a:avLst/>
              <a:gdLst>
                <a:gd name="T0" fmla="*/ 50 w 70"/>
                <a:gd name="T1" fmla="*/ 5 h 102"/>
                <a:gd name="T2" fmla="*/ 9 w 70"/>
                <a:gd name="T3" fmla="*/ 42 h 102"/>
                <a:gd name="T4" fmla="*/ 20 w 70"/>
                <a:gd name="T5" fmla="*/ 97 h 102"/>
                <a:gd name="T6" fmla="*/ 62 w 70"/>
                <a:gd name="T7" fmla="*/ 60 h 102"/>
                <a:gd name="T8" fmla="*/ 50 w 70"/>
                <a:gd name="T9" fmla="*/ 5 h 102"/>
              </a:gdLst>
              <a:ahLst/>
              <a:cxnLst>
                <a:cxn ang="0">
                  <a:pos x="T0" y="T1"/>
                </a:cxn>
                <a:cxn ang="0">
                  <a:pos x="T2" y="T3"/>
                </a:cxn>
                <a:cxn ang="0">
                  <a:pos x="T4" y="T5"/>
                </a:cxn>
                <a:cxn ang="0">
                  <a:pos x="T6" y="T7"/>
                </a:cxn>
                <a:cxn ang="0">
                  <a:pos x="T8" y="T9"/>
                </a:cxn>
              </a:cxnLst>
              <a:rect l="0" t="0" r="r" b="b"/>
              <a:pathLst>
                <a:path w="70" h="102">
                  <a:moveTo>
                    <a:pt x="50" y="5"/>
                  </a:moveTo>
                  <a:cubicBezTo>
                    <a:pt x="36" y="0"/>
                    <a:pt x="17" y="17"/>
                    <a:pt x="9" y="42"/>
                  </a:cubicBezTo>
                  <a:cubicBezTo>
                    <a:pt x="0" y="67"/>
                    <a:pt x="5" y="92"/>
                    <a:pt x="20" y="97"/>
                  </a:cubicBezTo>
                  <a:cubicBezTo>
                    <a:pt x="35" y="102"/>
                    <a:pt x="54" y="85"/>
                    <a:pt x="62" y="60"/>
                  </a:cubicBezTo>
                  <a:cubicBezTo>
                    <a:pt x="70" y="34"/>
                    <a:pt x="65" y="10"/>
                    <a:pt x="50" y="5"/>
                  </a:cubicBezTo>
                  <a:close/>
                </a:path>
              </a:pathLst>
            </a:custGeom>
            <a:solidFill>
              <a:srgbClr val="F6D9C7"/>
            </a:solid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latin typeface="+mn-lt"/>
                <a:ea typeface="+mn-ea"/>
                <a:cs typeface="+mn-ea"/>
                <a:sym typeface="+mn-lt"/>
              </a:endParaRPr>
            </a:p>
          </p:txBody>
        </p:sp>
        <p:sp>
          <p:nvSpPr>
            <p:cNvPr id="368" name="Freeform 367"/>
            <p:cNvSpPr/>
            <p:nvPr/>
          </p:nvSpPr>
          <p:spPr bwMode="auto">
            <a:xfrm>
              <a:off x="6003308" y="3812217"/>
              <a:ext cx="105669" cy="102889"/>
            </a:xfrm>
            <a:custGeom>
              <a:avLst/>
              <a:gdLst>
                <a:gd name="T0" fmla="*/ 0 w 72"/>
                <a:gd name="T1" fmla="*/ 39 h 70"/>
                <a:gd name="T2" fmla="*/ 21 w 72"/>
                <a:gd name="T3" fmla="*/ 70 h 70"/>
                <a:gd name="T4" fmla="*/ 52 w 72"/>
                <a:gd name="T5" fmla="*/ 70 h 70"/>
                <a:gd name="T6" fmla="*/ 72 w 72"/>
                <a:gd name="T7" fmla="*/ 39 h 70"/>
                <a:gd name="T8" fmla="*/ 37 w 72"/>
                <a:gd name="T9" fmla="*/ 0 h 70"/>
                <a:gd name="T10" fmla="*/ 0 w 72"/>
                <a:gd name="T11" fmla="*/ 39 h 70"/>
              </a:gdLst>
              <a:ahLst/>
              <a:cxnLst>
                <a:cxn ang="0">
                  <a:pos x="T0" y="T1"/>
                </a:cxn>
                <a:cxn ang="0">
                  <a:pos x="T2" y="T3"/>
                </a:cxn>
                <a:cxn ang="0">
                  <a:pos x="T4" y="T5"/>
                </a:cxn>
                <a:cxn ang="0">
                  <a:pos x="T6" y="T7"/>
                </a:cxn>
                <a:cxn ang="0">
                  <a:pos x="T8" y="T9"/>
                </a:cxn>
                <a:cxn ang="0">
                  <a:pos x="T10" y="T11"/>
                </a:cxn>
              </a:cxnLst>
              <a:rect l="0" t="0" r="r" b="b"/>
              <a:pathLst>
                <a:path w="72" h="70">
                  <a:moveTo>
                    <a:pt x="0" y="39"/>
                  </a:moveTo>
                  <a:cubicBezTo>
                    <a:pt x="21" y="70"/>
                    <a:pt x="21" y="70"/>
                    <a:pt x="21" y="70"/>
                  </a:cubicBezTo>
                  <a:cubicBezTo>
                    <a:pt x="31" y="70"/>
                    <a:pt x="42" y="70"/>
                    <a:pt x="52" y="70"/>
                  </a:cubicBezTo>
                  <a:cubicBezTo>
                    <a:pt x="72" y="39"/>
                    <a:pt x="72" y="39"/>
                    <a:pt x="72" y="39"/>
                  </a:cubicBezTo>
                  <a:cubicBezTo>
                    <a:pt x="37" y="0"/>
                    <a:pt x="37" y="0"/>
                    <a:pt x="37" y="0"/>
                  </a:cubicBezTo>
                  <a:cubicBezTo>
                    <a:pt x="0" y="39"/>
                    <a:pt x="0" y="39"/>
                    <a:pt x="0" y="39"/>
                  </a:cubicBezTo>
                </a:path>
              </a:pathLst>
            </a:custGeom>
            <a:solidFill>
              <a:srgbClr val="343434"/>
            </a:solid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latin typeface="+mn-lt"/>
                <a:ea typeface="+mn-ea"/>
                <a:cs typeface="+mn-ea"/>
                <a:sym typeface="+mn-lt"/>
              </a:endParaRPr>
            </a:p>
          </p:txBody>
        </p:sp>
        <p:sp>
          <p:nvSpPr>
            <p:cNvPr id="369" name="Freeform 368"/>
            <p:cNvSpPr/>
            <p:nvPr/>
          </p:nvSpPr>
          <p:spPr bwMode="auto">
            <a:xfrm>
              <a:off x="5992185" y="3915106"/>
              <a:ext cx="130697" cy="295689"/>
            </a:xfrm>
            <a:custGeom>
              <a:avLst/>
              <a:gdLst>
                <a:gd name="T0" fmla="*/ 46 w 141"/>
                <a:gd name="T1" fmla="*/ 0 h 319"/>
                <a:gd name="T2" fmla="*/ 0 w 141"/>
                <a:gd name="T3" fmla="*/ 319 h 319"/>
                <a:gd name="T4" fmla="*/ 141 w 141"/>
                <a:gd name="T5" fmla="*/ 319 h 319"/>
                <a:gd name="T6" fmla="*/ 95 w 141"/>
                <a:gd name="T7" fmla="*/ 0 h 319"/>
                <a:gd name="T8" fmla="*/ 46 w 141"/>
                <a:gd name="T9" fmla="*/ 0 h 319"/>
              </a:gdLst>
              <a:ahLst/>
              <a:cxnLst>
                <a:cxn ang="0">
                  <a:pos x="T0" y="T1"/>
                </a:cxn>
                <a:cxn ang="0">
                  <a:pos x="T2" y="T3"/>
                </a:cxn>
                <a:cxn ang="0">
                  <a:pos x="T4" y="T5"/>
                </a:cxn>
                <a:cxn ang="0">
                  <a:pos x="T6" y="T7"/>
                </a:cxn>
                <a:cxn ang="0">
                  <a:pos x="T8" y="T9"/>
                </a:cxn>
              </a:cxnLst>
              <a:rect l="0" t="0" r="r" b="b"/>
              <a:pathLst>
                <a:path w="141" h="319">
                  <a:moveTo>
                    <a:pt x="46" y="0"/>
                  </a:moveTo>
                  <a:lnTo>
                    <a:pt x="0" y="319"/>
                  </a:lnTo>
                  <a:lnTo>
                    <a:pt x="141" y="319"/>
                  </a:lnTo>
                  <a:lnTo>
                    <a:pt x="95" y="0"/>
                  </a:lnTo>
                  <a:lnTo>
                    <a:pt x="46" y="0"/>
                  </a:lnTo>
                  <a:close/>
                </a:path>
              </a:pathLst>
            </a:custGeom>
            <a:solidFill>
              <a:srgbClr val="343434"/>
            </a:solid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latin typeface="+mn-lt"/>
                <a:ea typeface="+mn-ea"/>
                <a:cs typeface="+mn-ea"/>
                <a:sym typeface="+mn-lt"/>
              </a:endParaRPr>
            </a:p>
          </p:txBody>
        </p:sp>
        <p:sp>
          <p:nvSpPr>
            <p:cNvPr id="370" name="Freeform 369"/>
            <p:cNvSpPr/>
            <p:nvPr/>
          </p:nvSpPr>
          <p:spPr bwMode="auto">
            <a:xfrm>
              <a:off x="5992185" y="3915106"/>
              <a:ext cx="130697" cy="295689"/>
            </a:xfrm>
            <a:custGeom>
              <a:avLst/>
              <a:gdLst>
                <a:gd name="T0" fmla="*/ 46 w 141"/>
                <a:gd name="T1" fmla="*/ 0 h 319"/>
                <a:gd name="T2" fmla="*/ 0 w 141"/>
                <a:gd name="T3" fmla="*/ 319 h 319"/>
                <a:gd name="T4" fmla="*/ 141 w 141"/>
                <a:gd name="T5" fmla="*/ 319 h 319"/>
                <a:gd name="T6" fmla="*/ 95 w 141"/>
                <a:gd name="T7" fmla="*/ 0 h 319"/>
                <a:gd name="T8" fmla="*/ 46 w 141"/>
                <a:gd name="T9" fmla="*/ 0 h 319"/>
              </a:gdLst>
              <a:ahLst/>
              <a:cxnLst>
                <a:cxn ang="0">
                  <a:pos x="T0" y="T1"/>
                </a:cxn>
                <a:cxn ang="0">
                  <a:pos x="T2" y="T3"/>
                </a:cxn>
                <a:cxn ang="0">
                  <a:pos x="T4" y="T5"/>
                </a:cxn>
                <a:cxn ang="0">
                  <a:pos x="T6" y="T7"/>
                </a:cxn>
                <a:cxn ang="0">
                  <a:pos x="T8" y="T9"/>
                </a:cxn>
              </a:cxnLst>
              <a:rect l="0" t="0" r="r" b="b"/>
              <a:pathLst>
                <a:path w="141" h="319">
                  <a:moveTo>
                    <a:pt x="46" y="0"/>
                  </a:moveTo>
                  <a:lnTo>
                    <a:pt x="0" y="319"/>
                  </a:lnTo>
                  <a:lnTo>
                    <a:pt x="141" y="319"/>
                  </a:lnTo>
                  <a:lnTo>
                    <a:pt x="95" y="0"/>
                  </a:lnTo>
                  <a:lnTo>
                    <a:pt x="46"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latin typeface="+mn-lt"/>
                <a:ea typeface="+mn-ea"/>
                <a:cs typeface="+mn-ea"/>
                <a:sym typeface="+mn-lt"/>
              </a:endParaRPr>
            </a:p>
          </p:txBody>
        </p:sp>
        <p:sp>
          <p:nvSpPr>
            <p:cNvPr id="371" name="Freeform 370"/>
            <p:cNvSpPr/>
            <p:nvPr/>
          </p:nvSpPr>
          <p:spPr bwMode="auto">
            <a:xfrm>
              <a:off x="5924519" y="3659274"/>
              <a:ext cx="133477" cy="259539"/>
            </a:xfrm>
            <a:custGeom>
              <a:avLst/>
              <a:gdLst>
                <a:gd name="T0" fmla="*/ 11 w 144"/>
                <a:gd name="T1" fmla="*/ 0 h 280"/>
                <a:gd name="T2" fmla="*/ 0 w 144"/>
                <a:gd name="T3" fmla="*/ 45 h 280"/>
                <a:gd name="T4" fmla="*/ 31 w 144"/>
                <a:gd name="T5" fmla="*/ 280 h 280"/>
                <a:gd name="T6" fmla="*/ 144 w 144"/>
                <a:gd name="T7" fmla="*/ 165 h 280"/>
                <a:gd name="T8" fmla="*/ 11 w 144"/>
                <a:gd name="T9" fmla="*/ 0 h 280"/>
              </a:gdLst>
              <a:ahLst/>
              <a:cxnLst>
                <a:cxn ang="0">
                  <a:pos x="T0" y="T1"/>
                </a:cxn>
                <a:cxn ang="0">
                  <a:pos x="T2" y="T3"/>
                </a:cxn>
                <a:cxn ang="0">
                  <a:pos x="T4" y="T5"/>
                </a:cxn>
                <a:cxn ang="0">
                  <a:pos x="T6" y="T7"/>
                </a:cxn>
                <a:cxn ang="0">
                  <a:pos x="T8" y="T9"/>
                </a:cxn>
              </a:cxnLst>
              <a:rect l="0" t="0" r="r" b="b"/>
              <a:pathLst>
                <a:path w="144" h="280">
                  <a:moveTo>
                    <a:pt x="11" y="0"/>
                  </a:moveTo>
                  <a:lnTo>
                    <a:pt x="0" y="45"/>
                  </a:lnTo>
                  <a:lnTo>
                    <a:pt x="31" y="280"/>
                  </a:lnTo>
                  <a:lnTo>
                    <a:pt x="144" y="165"/>
                  </a:lnTo>
                  <a:lnTo>
                    <a:pt x="11" y="0"/>
                  </a:lnTo>
                  <a:close/>
                </a:path>
              </a:pathLst>
            </a:custGeom>
            <a:solidFill>
              <a:srgbClr val="EDEDED"/>
            </a:solid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latin typeface="+mn-lt"/>
                <a:ea typeface="+mn-ea"/>
                <a:cs typeface="+mn-ea"/>
                <a:sym typeface="+mn-lt"/>
              </a:endParaRPr>
            </a:p>
          </p:txBody>
        </p:sp>
        <p:sp>
          <p:nvSpPr>
            <p:cNvPr id="372" name="Freeform 371"/>
            <p:cNvSpPr/>
            <p:nvPr/>
          </p:nvSpPr>
          <p:spPr bwMode="auto">
            <a:xfrm>
              <a:off x="5924519" y="3659274"/>
              <a:ext cx="133477" cy="259539"/>
            </a:xfrm>
            <a:custGeom>
              <a:avLst/>
              <a:gdLst>
                <a:gd name="T0" fmla="*/ 11 w 144"/>
                <a:gd name="T1" fmla="*/ 0 h 280"/>
                <a:gd name="T2" fmla="*/ 0 w 144"/>
                <a:gd name="T3" fmla="*/ 45 h 280"/>
                <a:gd name="T4" fmla="*/ 31 w 144"/>
                <a:gd name="T5" fmla="*/ 280 h 280"/>
                <a:gd name="T6" fmla="*/ 144 w 144"/>
                <a:gd name="T7" fmla="*/ 165 h 280"/>
                <a:gd name="T8" fmla="*/ 11 w 144"/>
                <a:gd name="T9" fmla="*/ 0 h 280"/>
              </a:gdLst>
              <a:ahLst/>
              <a:cxnLst>
                <a:cxn ang="0">
                  <a:pos x="T0" y="T1"/>
                </a:cxn>
                <a:cxn ang="0">
                  <a:pos x="T2" y="T3"/>
                </a:cxn>
                <a:cxn ang="0">
                  <a:pos x="T4" y="T5"/>
                </a:cxn>
                <a:cxn ang="0">
                  <a:pos x="T6" y="T7"/>
                </a:cxn>
                <a:cxn ang="0">
                  <a:pos x="T8" y="T9"/>
                </a:cxn>
              </a:cxnLst>
              <a:rect l="0" t="0" r="r" b="b"/>
              <a:pathLst>
                <a:path w="144" h="280">
                  <a:moveTo>
                    <a:pt x="11" y="0"/>
                  </a:moveTo>
                  <a:lnTo>
                    <a:pt x="0" y="45"/>
                  </a:lnTo>
                  <a:lnTo>
                    <a:pt x="31" y="280"/>
                  </a:lnTo>
                  <a:lnTo>
                    <a:pt x="144" y="165"/>
                  </a:lnTo>
                  <a:lnTo>
                    <a:pt x="11"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latin typeface="+mn-lt"/>
                <a:ea typeface="+mn-ea"/>
                <a:cs typeface="+mn-ea"/>
                <a:sym typeface="+mn-lt"/>
              </a:endParaRPr>
            </a:p>
          </p:txBody>
        </p:sp>
        <p:sp>
          <p:nvSpPr>
            <p:cNvPr id="373" name="Freeform 372"/>
            <p:cNvSpPr/>
            <p:nvPr/>
          </p:nvSpPr>
          <p:spPr bwMode="auto">
            <a:xfrm>
              <a:off x="5934716" y="3608294"/>
              <a:ext cx="245636" cy="85277"/>
            </a:xfrm>
            <a:custGeom>
              <a:avLst/>
              <a:gdLst>
                <a:gd name="T0" fmla="*/ 0 w 167"/>
                <a:gd name="T1" fmla="*/ 0 h 58"/>
                <a:gd name="T2" fmla="*/ 0 w 167"/>
                <a:gd name="T3" fmla="*/ 6 h 58"/>
                <a:gd name="T4" fmla="*/ 83 w 167"/>
                <a:gd name="T5" fmla="*/ 58 h 58"/>
                <a:gd name="T6" fmla="*/ 85 w 167"/>
                <a:gd name="T7" fmla="*/ 58 h 58"/>
                <a:gd name="T8" fmla="*/ 167 w 167"/>
                <a:gd name="T9" fmla="*/ 9 h 58"/>
                <a:gd name="T10" fmla="*/ 167 w 167"/>
                <a:gd name="T11" fmla="*/ 0 h 58"/>
                <a:gd name="T12" fmla="*/ 0 w 167"/>
                <a:gd name="T13" fmla="*/ 0 h 58"/>
              </a:gdLst>
              <a:ahLst/>
              <a:cxnLst>
                <a:cxn ang="0">
                  <a:pos x="T0" y="T1"/>
                </a:cxn>
                <a:cxn ang="0">
                  <a:pos x="T2" y="T3"/>
                </a:cxn>
                <a:cxn ang="0">
                  <a:pos x="T4" y="T5"/>
                </a:cxn>
                <a:cxn ang="0">
                  <a:pos x="T6" y="T7"/>
                </a:cxn>
                <a:cxn ang="0">
                  <a:pos x="T8" y="T9"/>
                </a:cxn>
                <a:cxn ang="0">
                  <a:pos x="T10" y="T11"/>
                </a:cxn>
                <a:cxn ang="0">
                  <a:pos x="T12" y="T13"/>
                </a:cxn>
              </a:cxnLst>
              <a:rect l="0" t="0" r="r" b="b"/>
              <a:pathLst>
                <a:path w="167" h="58">
                  <a:moveTo>
                    <a:pt x="0" y="0"/>
                  </a:moveTo>
                  <a:cubicBezTo>
                    <a:pt x="0" y="6"/>
                    <a:pt x="0" y="6"/>
                    <a:pt x="0" y="6"/>
                  </a:cubicBezTo>
                  <a:cubicBezTo>
                    <a:pt x="0" y="6"/>
                    <a:pt x="43" y="56"/>
                    <a:pt x="83" y="58"/>
                  </a:cubicBezTo>
                  <a:cubicBezTo>
                    <a:pt x="84" y="58"/>
                    <a:pt x="85" y="58"/>
                    <a:pt x="85" y="58"/>
                  </a:cubicBezTo>
                  <a:cubicBezTo>
                    <a:pt x="125" y="58"/>
                    <a:pt x="167" y="9"/>
                    <a:pt x="167" y="9"/>
                  </a:cubicBezTo>
                  <a:cubicBezTo>
                    <a:pt x="167" y="0"/>
                    <a:pt x="167" y="0"/>
                    <a:pt x="167" y="0"/>
                  </a:cubicBezTo>
                  <a:cubicBezTo>
                    <a:pt x="0" y="0"/>
                    <a:pt x="0" y="0"/>
                    <a:pt x="0" y="0"/>
                  </a:cubicBezTo>
                </a:path>
              </a:pathLst>
            </a:custGeom>
            <a:solidFill>
              <a:srgbClr val="C5AE9F"/>
            </a:solid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latin typeface="+mn-lt"/>
                <a:ea typeface="+mn-ea"/>
                <a:cs typeface="+mn-ea"/>
                <a:sym typeface="+mn-lt"/>
              </a:endParaRPr>
            </a:p>
          </p:txBody>
        </p:sp>
        <p:sp>
          <p:nvSpPr>
            <p:cNvPr id="374" name="Freeform 373"/>
            <p:cNvSpPr/>
            <p:nvPr/>
          </p:nvSpPr>
          <p:spPr bwMode="auto">
            <a:xfrm>
              <a:off x="5679811" y="2969641"/>
              <a:ext cx="754517" cy="696121"/>
            </a:xfrm>
            <a:custGeom>
              <a:avLst/>
              <a:gdLst>
                <a:gd name="T0" fmla="*/ 256 w 513"/>
                <a:gd name="T1" fmla="*/ 0 h 473"/>
                <a:gd name="T2" fmla="*/ 115 w 513"/>
                <a:gd name="T3" fmla="*/ 378 h 473"/>
                <a:gd name="T4" fmla="*/ 256 w 513"/>
                <a:gd name="T5" fmla="*/ 473 h 473"/>
                <a:gd name="T6" fmla="*/ 398 w 513"/>
                <a:gd name="T7" fmla="*/ 378 h 473"/>
                <a:gd name="T8" fmla="*/ 256 w 513"/>
                <a:gd name="T9" fmla="*/ 0 h 473"/>
              </a:gdLst>
              <a:ahLst/>
              <a:cxnLst>
                <a:cxn ang="0">
                  <a:pos x="T0" y="T1"/>
                </a:cxn>
                <a:cxn ang="0">
                  <a:pos x="T2" y="T3"/>
                </a:cxn>
                <a:cxn ang="0">
                  <a:pos x="T4" y="T5"/>
                </a:cxn>
                <a:cxn ang="0">
                  <a:pos x="T6" y="T7"/>
                </a:cxn>
                <a:cxn ang="0">
                  <a:pos x="T8" y="T9"/>
                </a:cxn>
              </a:cxnLst>
              <a:rect l="0" t="0" r="r" b="b"/>
              <a:pathLst>
                <a:path w="513" h="473">
                  <a:moveTo>
                    <a:pt x="256" y="0"/>
                  </a:moveTo>
                  <a:cubicBezTo>
                    <a:pt x="0" y="0"/>
                    <a:pt x="98" y="351"/>
                    <a:pt x="115" y="378"/>
                  </a:cubicBezTo>
                  <a:cubicBezTo>
                    <a:pt x="134" y="408"/>
                    <a:pt x="215" y="473"/>
                    <a:pt x="256" y="473"/>
                  </a:cubicBezTo>
                  <a:cubicBezTo>
                    <a:pt x="298" y="473"/>
                    <a:pt x="379" y="408"/>
                    <a:pt x="398" y="378"/>
                  </a:cubicBezTo>
                  <a:cubicBezTo>
                    <a:pt x="415" y="351"/>
                    <a:pt x="513" y="0"/>
                    <a:pt x="256" y="0"/>
                  </a:cubicBezTo>
                  <a:close/>
                </a:path>
              </a:pathLst>
            </a:custGeom>
            <a:solidFill>
              <a:srgbClr val="F6D9C7"/>
            </a:solid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latin typeface="+mn-lt"/>
                <a:ea typeface="+mn-ea"/>
                <a:cs typeface="+mn-ea"/>
                <a:sym typeface="+mn-lt"/>
              </a:endParaRPr>
            </a:p>
          </p:txBody>
        </p:sp>
        <p:sp>
          <p:nvSpPr>
            <p:cNvPr id="375" name="Freeform 374"/>
            <p:cNvSpPr>
              <a:spLocks noEditPoints="1"/>
            </p:cNvSpPr>
            <p:nvPr/>
          </p:nvSpPr>
          <p:spPr bwMode="auto">
            <a:xfrm>
              <a:off x="5787335" y="2866753"/>
              <a:ext cx="579328" cy="548740"/>
            </a:xfrm>
            <a:custGeom>
              <a:avLst/>
              <a:gdLst>
                <a:gd name="T0" fmla="*/ 302 w 394"/>
                <a:gd name="T1" fmla="*/ 78 h 373"/>
                <a:gd name="T2" fmla="*/ 0 w 394"/>
                <a:gd name="T3" fmla="*/ 156 h 373"/>
                <a:gd name="T4" fmla="*/ 20 w 394"/>
                <a:gd name="T5" fmla="*/ 367 h 373"/>
                <a:gd name="T6" fmla="*/ 20 w 394"/>
                <a:gd name="T7" fmla="*/ 367 h 373"/>
                <a:gd name="T8" fmla="*/ 21 w 394"/>
                <a:gd name="T9" fmla="*/ 370 h 373"/>
                <a:gd name="T10" fmla="*/ 23 w 394"/>
                <a:gd name="T11" fmla="*/ 373 h 373"/>
                <a:gd name="T12" fmla="*/ 27 w 394"/>
                <a:gd name="T13" fmla="*/ 372 h 373"/>
                <a:gd name="T14" fmla="*/ 28 w 394"/>
                <a:gd name="T15" fmla="*/ 371 h 373"/>
                <a:gd name="T16" fmla="*/ 28 w 394"/>
                <a:gd name="T17" fmla="*/ 349 h 373"/>
                <a:gd name="T18" fmla="*/ 27 w 394"/>
                <a:gd name="T19" fmla="*/ 316 h 373"/>
                <a:gd name="T20" fmla="*/ 56 w 394"/>
                <a:gd name="T21" fmla="*/ 212 h 373"/>
                <a:gd name="T22" fmla="*/ 76 w 394"/>
                <a:gd name="T23" fmla="*/ 188 h 373"/>
                <a:gd name="T24" fmla="*/ 183 w 394"/>
                <a:gd name="T25" fmla="*/ 218 h 373"/>
                <a:gd name="T26" fmla="*/ 243 w 394"/>
                <a:gd name="T27" fmla="*/ 225 h 373"/>
                <a:gd name="T28" fmla="*/ 301 w 394"/>
                <a:gd name="T29" fmla="*/ 186 h 373"/>
                <a:gd name="T30" fmla="*/ 350 w 394"/>
                <a:gd name="T31" fmla="*/ 325 h 373"/>
                <a:gd name="T32" fmla="*/ 346 w 394"/>
                <a:gd name="T33" fmla="*/ 349 h 373"/>
                <a:gd name="T34" fmla="*/ 346 w 394"/>
                <a:gd name="T35" fmla="*/ 371 h 373"/>
                <a:gd name="T36" fmla="*/ 347 w 394"/>
                <a:gd name="T37" fmla="*/ 372 h 373"/>
                <a:gd name="T38" fmla="*/ 351 w 394"/>
                <a:gd name="T39" fmla="*/ 373 h 373"/>
                <a:gd name="T40" fmla="*/ 353 w 394"/>
                <a:gd name="T41" fmla="*/ 370 h 373"/>
                <a:gd name="T42" fmla="*/ 354 w 394"/>
                <a:gd name="T43" fmla="*/ 361 h 373"/>
                <a:gd name="T44" fmla="*/ 356 w 394"/>
                <a:gd name="T45" fmla="*/ 348 h 373"/>
                <a:gd name="T46" fmla="*/ 302 w 394"/>
                <a:gd name="T47" fmla="*/ 78 h 373"/>
                <a:gd name="T48" fmla="*/ 170 w 394"/>
                <a:gd name="T49" fmla="*/ 145 h 373"/>
                <a:gd name="T50" fmla="*/ 166 w 394"/>
                <a:gd name="T51" fmla="*/ 144 h 373"/>
                <a:gd name="T52" fmla="*/ 173 w 394"/>
                <a:gd name="T53" fmla="*/ 145 h 373"/>
                <a:gd name="T54" fmla="*/ 170 w 394"/>
                <a:gd name="T55" fmla="*/ 145 h 3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394" h="373">
                  <a:moveTo>
                    <a:pt x="302" y="78"/>
                  </a:moveTo>
                  <a:cubicBezTo>
                    <a:pt x="213" y="0"/>
                    <a:pt x="40" y="100"/>
                    <a:pt x="0" y="156"/>
                  </a:cubicBezTo>
                  <a:cubicBezTo>
                    <a:pt x="16" y="213"/>
                    <a:pt x="8" y="286"/>
                    <a:pt x="20" y="367"/>
                  </a:cubicBezTo>
                  <a:cubicBezTo>
                    <a:pt x="20" y="367"/>
                    <a:pt x="20" y="367"/>
                    <a:pt x="20" y="367"/>
                  </a:cubicBezTo>
                  <a:cubicBezTo>
                    <a:pt x="20" y="368"/>
                    <a:pt x="21" y="369"/>
                    <a:pt x="21" y="370"/>
                  </a:cubicBezTo>
                  <a:cubicBezTo>
                    <a:pt x="21" y="370"/>
                    <a:pt x="22" y="372"/>
                    <a:pt x="23" y="373"/>
                  </a:cubicBezTo>
                  <a:cubicBezTo>
                    <a:pt x="23" y="373"/>
                    <a:pt x="26" y="373"/>
                    <a:pt x="27" y="372"/>
                  </a:cubicBezTo>
                  <a:cubicBezTo>
                    <a:pt x="28" y="372"/>
                    <a:pt x="28" y="371"/>
                    <a:pt x="28" y="371"/>
                  </a:cubicBezTo>
                  <a:cubicBezTo>
                    <a:pt x="28" y="364"/>
                    <a:pt x="28" y="350"/>
                    <a:pt x="28" y="349"/>
                  </a:cubicBezTo>
                  <a:cubicBezTo>
                    <a:pt x="27" y="338"/>
                    <a:pt x="29" y="327"/>
                    <a:pt x="27" y="316"/>
                  </a:cubicBezTo>
                  <a:cubicBezTo>
                    <a:pt x="35" y="265"/>
                    <a:pt x="28" y="263"/>
                    <a:pt x="56" y="212"/>
                  </a:cubicBezTo>
                  <a:cubicBezTo>
                    <a:pt x="59" y="207"/>
                    <a:pt x="74" y="190"/>
                    <a:pt x="76" y="188"/>
                  </a:cubicBezTo>
                  <a:cubicBezTo>
                    <a:pt x="122" y="171"/>
                    <a:pt x="139" y="200"/>
                    <a:pt x="183" y="218"/>
                  </a:cubicBezTo>
                  <a:cubicBezTo>
                    <a:pt x="199" y="225"/>
                    <a:pt x="225" y="225"/>
                    <a:pt x="243" y="225"/>
                  </a:cubicBezTo>
                  <a:cubicBezTo>
                    <a:pt x="272" y="225"/>
                    <a:pt x="300" y="193"/>
                    <a:pt x="301" y="186"/>
                  </a:cubicBezTo>
                  <a:cubicBezTo>
                    <a:pt x="336" y="240"/>
                    <a:pt x="340" y="279"/>
                    <a:pt x="350" y="325"/>
                  </a:cubicBezTo>
                  <a:cubicBezTo>
                    <a:pt x="348" y="333"/>
                    <a:pt x="347" y="341"/>
                    <a:pt x="346" y="349"/>
                  </a:cubicBezTo>
                  <a:cubicBezTo>
                    <a:pt x="346" y="350"/>
                    <a:pt x="346" y="364"/>
                    <a:pt x="346" y="371"/>
                  </a:cubicBezTo>
                  <a:cubicBezTo>
                    <a:pt x="346" y="371"/>
                    <a:pt x="346" y="372"/>
                    <a:pt x="347" y="372"/>
                  </a:cubicBezTo>
                  <a:cubicBezTo>
                    <a:pt x="348" y="373"/>
                    <a:pt x="351" y="373"/>
                    <a:pt x="351" y="373"/>
                  </a:cubicBezTo>
                  <a:cubicBezTo>
                    <a:pt x="352" y="372"/>
                    <a:pt x="353" y="370"/>
                    <a:pt x="353" y="370"/>
                  </a:cubicBezTo>
                  <a:cubicBezTo>
                    <a:pt x="354" y="366"/>
                    <a:pt x="354" y="364"/>
                    <a:pt x="354" y="361"/>
                  </a:cubicBezTo>
                  <a:cubicBezTo>
                    <a:pt x="355" y="357"/>
                    <a:pt x="356" y="352"/>
                    <a:pt x="356" y="348"/>
                  </a:cubicBezTo>
                  <a:cubicBezTo>
                    <a:pt x="369" y="298"/>
                    <a:pt x="394" y="99"/>
                    <a:pt x="302" y="78"/>
                  </a:cubicBezTo>
                  <a:close/>
                  <a:moveTo>
                    <a:pt x="170" y="145"/>
                  </a:moveTo>
                  <a:cubicBezTo>
                    <a:pt x="169" y="145"/>
                    <a:pt x="168" y="144"/>
                    <a:pt x="166" y="144"/>
                  </a:cubicBezTo>
                  <a:cubicBezTo>
                    <a:pt x="168" y="144"/>
                    <a:pt x="170" y="145"/>
                    <a:pt x="173" y="145"/>
                  </a:cubicBezTo>
                  <a:cubicBezTo>
                    <a:pt x="172" y="145"/>
                    <a:pt x="171" y="145"/>
                    <a:pt x="170" y="145"/>
                  </a:cubicBezTo>
                  <a:close/>
                </a:path>
              </a:pathLst>
            </a:custGeom>
            <a:solidFill>
              <a:srgbClr val="BF9741"/>
            </a:solid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latin typeface="+mn-lt"/>
                <a:ea typeface="+mn-ea"/>
                <a:cs typeface="+mn-ea"/>
                <a:sym typeface="+mn-lt"/>
              </a:endParaRPr>
            </a:p>
          </p:txBody>
        </p:sp>
        <p:sp>
          <p:nvSpPr>
            <p:cNvPr id="376" name="Freeform 375"/>
            <p:cNvSpPr>
              <a:spLocks noEditPoints="1"/>
            </p:cNvSpPr>
            <p:nvPr/>
          </p:nvSpPr>
          <p:spPr bwMode="auto">
            <a:xfrm>
              <a:off x="4691708" y="2810210"/>
              <a:ext cx="594159" cy="548740"/>
            </a:xfrm>
            <a:custGeom>
              <a:avLst/>
              <a:gdLst>
                <a:gd name="T0" fmla="*/ 95 w 404"/>
                <a:gd name="T1" fmla="*/ 78 h 373"/>
                <a:gd name="T2" fmla="*/ 404 w 404"/>
                <a:gd name="T3" fmla="*/ 156 h 373"/>
                <a:gd name="T4" fmla="*/ 383 w 404"/>
                <a:gd name="T5" fmla="*/ 367 h 373"/>
                <a:gd name="T6" fmla="*/ 383 w 404"/>
                <a:gd name="T7" fmla="*/ 367 h 373"/>
                <a:gd name="T8" fmla="*/ 382 w 404"/>
                <a:gd name="T9" fmla="*/ 369 h 373"/>
                <a:gd name="T10" fmla="*/ 380 w 404"/>
                <a:gd name="T11" fmla="*/ 372 h 373"/>
                <a:gd name="T12" fmla="*/ 376 w 404"/>
                <a:gd name="T13" fmla="*/ 372 h 373"/>
                <a:gd name="T14" fmla="*/ 375 w 404"/>
                <a:gd name="T15" fmla="*/ 371 h 373"/>
                <a:gd name="T16" fmla="*/ 375 w 404"/>
                <a:gd name="T17" fmla="*/ 349 h 373"/>
                <a:gd name="T18" fmla="*/ 376 w 404"/>
                <a:gd name="T19" fmla="*/ 316 h 373"/>
                <a:gd name="T20" fmla="*/ 346 w 404"/>
                <a:gd name="T21" fmla="*/ 211 h 373"/>
                <a:gd name="T22" fmla="*/ 326 w 404"/>
                <a:gd name="T23" fmla="*/ 188 h 373"/>
                <a:gd name="T24" fmla="*/ 217 w 404"/>
                <a:gd name="T25" fmla="*/ 217 h 373"/>
                <a:gd name="T26" fmla="*/ 154 w 404"/>
                <a:gd name="T27" fmla="*/ 225 h 373"/>
                <a:gd name="T28" fmla="*/ 95 w 404"/>
                <a:gd name="T29" fmla="*/ 186 h 373"/>
                <a:gd name="T30" fmla="*/ 45 w 404"/>
                <a:gd name="T31" fmla="*/ 325 h 373"/>
                <a:gd name="T32" fmla="*/ 49 w 404"/>
                <a:gd name="T33" fmla="*/ 349 h 373"/>
                <a:gd name="T34" fmla="*/ 49 w 404"/>
                <a:gd name="T35" fmla="*/ 371 h 373"/>
                <a:gd name="T36" fmla="*/ 48 w 404"/>
                <a:gd name="T37" fmla="*/ 372 h 373"/>
                <a:gd name="T38" fmla="*/ 44 w 404"/>
                <a:gd name="T39" fmla="*/ 372 h 373"/>
                <a:gd name="T40" fmla="*/ 42 w 404"/>
                <a:gd name="T41" fmla="*/ 369 h 373"/>
                <a:gd name="T42" fmla="*/ 41 w 404"/>
                <a:gd name="T43" fmla="*/ 361 h 373"/>
                <a:gd name="T44" fmla="*/ 39 w 404"/>
                <a:gd name="T45" fmla="*/ 348 h 373"/>
                <a:gd name="T46" fmla="*/ 95 w 404"/>
                <a:gd name="T47" fmla="*/ 78 h 373"/>
                <a:gd name="T48" fmla="*/ 229 w 404"/>
                <a:gd name="T49" fmla="*/ 145 h 373"/>
                <a:gd name="T50" fmla="*/ 233 w 404"/>
                <a:gd name="T51" fmla="*/ 143 h 373"/>
                <a:gd name="T52" fmla="*/ 227 w 404"/>
                <a:gd name="T53" fmla="*/ 145 h 373"/>
                <a:gd name="T54" fmla="*/ 229 w 404"/>
                <a:gd name="T55" fmla="*/ 145 h 3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404" h="373">
                  <a:moveTo>
                    <a:pt x="95" y="78"/>
                  </a:moveTo>
                  <a:cubicBezTo>
                    <a:pt x="185" y="0"/>
                    <a:pt x="362" y="99"/>
                    <a:pt x="404" y="156"/>
                  </a:cubicBezTo>
                  <a:cubicBezTo>
                    <a:pt x="387" y="213"/>
                    <a:pt x="395" y="286"/>
                    <a:pt x="383" y="367"/>
                  </a:cubicBezTo>
                  <a:cubicBezTo>
                    <a:pt x="383" y="367"/>
                    <a:pt x="383" y="367"/>
                    <a:pt x="383" y="367"/>
                  </a:cubicBezTo>
                  <a:cubicBezTo>
                    <a:pt x="383" y="368"/>
                    <a:pt x="383" y="368"/>
                    <a:pt x="382" y="369"/>
                  </a:cubicBezTo>
                  <a:cubicBezTo>
                    <a:pt x="382" y="370"/>
                    <a:pt x="381" y="372"/>
                    <a:pt x="380" y="372"/>
                  </a:cubicBezTo>
                  <a:cubicBezTo>
                    <a:pt x="380" y="373"/>
                    <a:pt x="377" y="372"/>
                    <a:pt x="376" y="372"/>
                  </a:cubicBezTo>
                  <a:cubicBezTo>
                    <a:pt x="375" y="372"/>
                    <a:pt x="375" y="371"/>
                    <a:pt x="375" y="371"/>
                  </a:cubicBezTo>
                  <a:cubicBezTo>
                    <a:pt x="375" y="364"/>
                    <a:pt x="375" y="349"/>
                    <a:pt x="375" y="349"/>
                  </a:cubicBezTo>
                  <a:cubicBezTo>
                    <a:pt x="376" y="338"/>
                    <a:pt x="374" y="327"/>
                    <a:pt x="376" y="316"/>
                  </a:cubicBezTo>
                  <a:cubicBezTo>
                    <a:pt x="368" y="265"/>
                    <a:pt x="375" y="263"/>
                    <a:pt x="346" y="211"/>
                  </a:cubicBezTo>
                  <a:cubicBezTo>
                    <a:pt x="343" y="207"/>
                    <a:pt x="328" y="190"/>
                    <a:pt x="326" y="188"/>
                  </a:cubicBezTo>
                  <a:cubicBezTo>
                    <a:pt x="278" y="171"/>
                    <a:pt x="262" y="200"/>
                    <a:pt x="217" y="217"/>
                  </a:cubicBezTo>
                  <a:cubicBezTo>
                    <a:pt x="199" y="224"/>
                    <a:pt x="173" y="225"/>
                    <a:pt x="154" y="225"/>
                  </a:cubicBezTo>
                  <a:cubicBezTo>
                    <a:pt x="125" y="225"/>
                    <a:pt x="96" y="193"/>
                    <a:pt x="95" y="186"/>
                  </a:cubicBezTo>
                  <a:cubicBezTo>
                    <a:pt x="59" y="240"/>
                    <a:pt x="56" y="279"/>
                    <a:pt x="45" y="325"/>
                  </a:cubicBezTo>
                  <a:cubicBezTo>
                    <a:pt x="47" y="333"/>
                    <a:pt x="48" y="341"/>
                    <a:pt x="49" y="349"/>
                  </a:cubicBezTo>
                  <a:cubicBezTo>
                    <a:pt x="49" y="349"/>
                    <a:pt x="50" y="364"/>
                    <a:pt x="49" y="371"/>
                  </a:cubicBezTo>
                  <a:cubicBezTo>
                    <a:pt x="49" y="371"/>
                    <a:pt x="49" y="372"/>
                    <a:pt x="48" y="372"/>
                  </a:cubicBezTo>
                  <a:cubicBezTo>
                    <a:pt x="47" y="372"/>
                    <a:pt x="44" y="373"/>
                    <a:pt x="44" y="372"/>
                  </a:cubicBezTo>
                  <a:cubicBezTo>
                    <a:pt x="43" y="372"/>
                    <a:pt x="42" y="370"/>
                    <a:pt x="42" y="369"/>
                  </a:cubicBezTo>
                  <a:cubicBezTo>
                    <a:pt x="41" y="366"/>
                    <a:pt x="41" y="364"/>
                    <a:pt x="41" y="361"/>
                  </a:cubicBezTo>
                  <a:cubicBezTo>
                    <a:pt x="40" y="356"/>
                    <a:pt x="39" y="352"/>
                    <a:pt x="39" y="348"/>
                  </a:cubicBezTo>
                  <a:cubicBezTo>
                    <a:pt x="25" y="298"/>
                    <a:pt x="0" y="99"/>
                    <a:pt x="95" y="78"/>
                  </a:cubicBezTo>
                  <a:close/>
                  <a:moveTo>
                    <a:pt x="229" y="145"/>
                  </a:moveTo>
                  <a:cubicBezTo>
                    <a:pt x="230" y="144"/>
                    <a:pt x="232" y="144"/>
                    <a:pt x="233" y="143"/>
                  </a:cubicBezTo>
                  <a:cubicBezTo>
                    <a:pt x="231" y="144"/>
                    <a:pt x="229" y="145"/>
                    <a:pt x="227" y="145"/>
                  </a:cubicBezTo>
                  <a:cubicBezTo>
                    <a:pt x="228" y="145"/>
                    <a:pt x="228" y="145"/>
                    <a:pt x="229" y="145"/>
                  </a:cubicBezTo>
                  <a:close/>
                </a:path>
              </a:pathLst>
            </a:custGeom>
            <a:solidFill>
              <a:srgbClr val="605343"/>
            </a:solid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latin typeface="+mn-lt"/>
                <a:ea typeface="+mn-ea"/>
                <a:cs typeface="+mn-ea"/>
                <a:sym typeface="+mn-lt"/>
              </a:endParaRPr>
            </a:p>
          </p:txBody>
        </p:sp>
        <p:sp>
          <p:nvSpPr>
            <p:cNvPr id="377" name="Freeform 376"/>
            <p:cNvSpPr/>
            <p:nvPr/>
          </p:nvSpPr>
          <p:spPr bwMode="auto">
            <a:xfrm>
              <a:off x="6057997" y="3659274"/>
              <a:ext cx="129769" cy="260466"/>
            </a:xfrm>
            <a:custGeom>
              <a:avLst/>
              <a:gdLst>
                <a:gd name="T0" fmla="*/ 132 w 140"/>
                <a:gd name="T1" fmla="*/ 0 h 281"/>
                <a:gd name="T2" fmla="*/ 140 w 140"/>
                <a:gd name="T3" fmla="*/ 45 h 281"/>
                <a:gd name="T4" fmla="*/ 109 w 140"/>
                <a:gd name="T5" fmla="*/ 281 h 281"/>
                <a:gd name="T6" fmla="*/ 0 w 140"/>
                <a:gd name="T7" fmla="*/ 165 h 281"/>
                <a:gd name="T8" fmla="*/ 132 w 140"/>
                <a:gd name="T9" fmla="*/ 0 h 281"/>
              </a:gdLst>
              <a:ahLst/>
              <a:cxnLst>
                <a:cxn ang="0">
                  <a:pos x="T0" y="T1"/>
                </a:cxn>
                <a:cxn ang="0">
                  <a:pos x="T2" y="T3"/>
                </a:cxn>
                <a:cxn ang="0">
                  <a:pos x="T4" y="T5"/>
                </a:cxn>
                <a:cxn ang="0">
                  <a:pos x="T6" y="T7"/>
                </a:cxn>
                <a:cxn ang="0">
                  <a:pos x="T8" y="T9"/>
                </a:cxn>
              </a:cxnLst>
              <a:rect l="0" t="0" r="r" b="b"/>
              <a:pathLst>
                <a:path w="140" h="281">
                  <a:moveTo>
                    <a:pt x="132" y="0"/>
                  </a:moveTo>
                  <a:lnTo>
                    <a:pt x="140" y="45"/>
                  </a:lnTo>
                  <a:lnTo>
                    <a:pt x="109" y="281"/>
                  </a:lnTo>
                  <a:lnTo>
                    <a:pt x="0" y="165"/>
                  </a:lnTo>
                  <a:lnTo>
                    <a:pt x="132" y="0"/>
                  </a:lnTo>
                  <a:close/>
                </a:path>
              </a:pathLst>
            </a:custGeom>
            <a:solidFill>
              <a:srgbClr val="EDEDED"/>
            </a:solid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latin typeface="+mn-lt"/>
                <a:ea typeface="+mn-ea"/>
                <a:cs typeface="+mn-ea"/>
                <a:sym typeface="+mn-lt"/>
              </a:endParaRPr>
            </a:p>
          </p:txBody>
        </p:sp>
        <p:sp>
          <p:nvSpPr>
            <p:cNvPr id="378" name="Freeform 377"/>
            <p:cNvSpPr/>
            <p:nvPr/>
          </p:nvSpPr>
          <p:spPr bwMode="auto">
            <a:xfrm>
              <a:off x="6057997" y="3659274"/>
              <a:ext cx="129769" cy="260466"/>
            </a:xfrm>
            <a:custGeom>
              <a:avLst/>
              <a:gdLst>
                <a:gd name="T0" fmla="*/ 132 w 140"/>
                <a:gd name="T1" fmla="*/ 0 h 281"/>
                <a:gd name="T2" fmla="*/ 140 w 140"/>
                <a:gd name="T3" fmla="*/ 45 h 281"/>
                <a:gd name="T4" fmla="*/ 109 w 140"/>
                <a:gd name="T5" fmla="*/ 281 h 281"/>
                <a:gd name="T6" fmla="*/ 0 w 140"/>
                <a:gd name="T7" fmla="*/ 165 h 281"/>
                <a:gd name="T8" fmla="*/ 132 w 140"/>
                <a:gd name="T9" fmla="*/ 0 h 281"/>
              </a:gdLst>
              <a:ahLst/>
              <a:cxnLst>
                <a:cxn ang="0">
                  <a:pos x="T0" y="T1"/>
                </a:cxn>
                <a:cxn ang="0">
                  <a:pos x="T2" y="T3"/>
                </a:cxn>
                <a:cxn ang="0">
                  <a:pos x="T4" y="T5"/>
                </a:cxn>
                <a:cxn ang="0">
                  <a:pos x="T6" y="T7"/>
                </a:cxn>
                <a:cxn ang="0">
                  <a:pos x="T8" y="T9"/>
                </a:cxn>
              </a:cxnLst>
              <a:rect l="0" t="0" r="r" b="b"/>
              <a:pathLst>
                <a:path w="140" h="281">
                  <a:moveTo>
                    <a:pt x="132" y="0"/>
                  </a:moveTo>
                  <a:lnTo>
                    <a:pt x="140" y="45"/>
                  </a:lnTo>
                  <a:lnTo>
                    <a:pt x="109" y="281"/>
                  </a:lnTo>
                  <a:lnTo>
                    <a:pt x="0" y="165"/>
                  </a:lnTo>
                  <a:lnTo>
                    <a:pt x="132"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latin typeface="+mn-lt"/>
                <a:ea typeface="+mn-ea"/>
                <a:cs typeface="+mn-ea"/>
                <a:sym typeface="+mn-lt"/>
              </a:endParaRPr>
            </a:p>
          </p:txBody>
        </p:sp>
        <p:sp>
          <p:nvSpPr>
            <p:cNvPr id="379" name="Freeform 378"/>
            <p:cNvSpPr/>
            <p:nvPr/>
          </p:nvSpPr>
          <p:spPr bwMode="auto">
            <a:xfrm>
              <a:off x="5934716" y="3654640"/>
              <a:ext cx="245636" cy="157577"/>
            </a:xfrm>
            <a:custGeom>
              <a:avLst/>
              <a:gdLst>
                <a:gd name="T0" fmla="*/ 265 w 265"/>
                <a:gd name="T1" fmla="*/ 0 h 170"/>
                <a:gd name="T2" fmla="*/ 133 w 265"/>
                <a:gd name="T3" fmla="*/ 166 h 170"/>
                <a:gd name="T4" fmla="*/ 0 w 265"/>
                <a:gd name="T5" fmla="*/ 0 h 170"/>
                <a:gd name="T6" fmla="*/ 0 w 265"/>
                <a:gd name="T7" fmla="*/ 5 h 170"/>
                <a:gd name="T8" fmla="*/ 133 w 265"/>
                <a:gd name="T9" fmla="*/ 170 h 170"/>
                <a:gd name="T10" fmla="*/ 265 w 265"/>
                <a:gd name="T11" fmla="*/ 5 h 170"/>
                <a:gd name="T12" fmla="*/ 265 w 265"/>
                <a:gd name="T13" fmla="*/ 0 h 170"/>
              </a:gdLst>
              <a:ahLst/>
              <a:cxnLst>
                <a:cxn ang="0">
                  <a:pos x="T0" y="T1"/>
                </a:cxn>
                <a:cxn ang="0">
                  <a:pos x="T2" y="T3"/>
                </a:cxn>
                <a:cxn ang="0">
                  <a:pos x="T4" y="T5"/>
                </a:cxn>
                <a:cxn ang="0">
                  <a:pos x="T6" y="T7"/>
                </a:cxn>
                <a:cxn ang="0">
                  <a:pos x="T8" y="T9"/>
                </a:cxn>
                <a:cxn ang="0">
                  <a:pos x="T10" y="T11"/>
                </a:cxn>
                <a:cxn ang="0">
                  <a:pos x="T12" y="T13"/>
                </a:cxn>
              </a:cxnLst>
              <a:rect l="0" t="0" r="r" b="b"/>
              <a:pathLst>
                <a:path w="265" h="170">
                  <a:moveTo>
                    <a:pt x="265" y="0"/>
                  </a:moveTo>
                  <a:lnTo>
                    <a:pt x="133" y="166"/>
                  </a:lnTo>
                  <a:lnTo>
                    <a:pt x="0" y="0"/>
                  </a:lnTo>
                  <a:lnTo>
                    <a:pt x="0" y="5"/>
                  </a:lnTo>
                  <a:lnTo>
                    <a:pt x="133" y="170"/>
                  </a:lnTo>
                  <a:lnTo>
                    <a:pt x="265" y="5"/>
                  </a:lnTo>
                  <a:lnTo>
                    <a:pt x="265" y="0"/>
                  </a:lnTo>
                  <a:close/>
                </a:path>
              </a:pathLst>
            </a:custGeom>
            <a:solidFill>
              <a:srgbClr val="E9CEBD"/>
            </a:solid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latin typeface="+mn-lt"/>
                <a:ea typeface="+mn-ea"/>
                <a:cs typeface="+mn-ea"/>
                <a:sym typeface="+mn-lt"/>
              </a:endParaRPr>
            </a:p>
          </p:txBody>
        </p:sp>
        <p:sp>
          <p:nvSpPr>
            <p:cNvPr id="380" name="Freeform 379"/>
            <p:cNvSpPr/>
            <p:nvPr/>
          </p:nvSpPr>
          <p:spPr bwMode="auto">
            <a:xfrm>
              <a:off x="5934716" y="3654640"/>
              <a:ext cx="245636" cy="157577"/>
            </a:xfrm>
            <a:custGeom>
              <a:avLst/>
              <a:gdLst>
                <a:gd name="T0" fmla="*/ 265 w 265"/>
                <a:gd name="T1" fmla="*/ 0 h 170"/>
                <a:gd name="T2" fmla="*/ 133 w 265"/>
                <a:gd name="T3" fmla="*/ 166 h 170"/>
                <a:gd name="T4" fmla="*/ 0 w 265"/>
                <a:gd name="T5" fmla="*/ 0 h 170"/>
                <a:gd name="T6" fmla="*/ 0 w 265"/>
                <a:gd name="T7" fmla="*/ 5 h 170"/>
                <a:gd name="T8" fmla="*/ 133 w 265"/>
                <a:gd name="T9" fmla="*/ 170 h 170"/>
                <a:gd name="T10" fmla="*/ 265 w 265"/>
                <a:gd name="T11" fmla="*/ 5 h 170"/>
                <a:gd name="T12" fmla="*/ 265 w 265"/>
                <a:gd name="T13" fmla="*/ 0 h 170"/>
              </a:gdLst>
              <a:ahLst/>
              <a:cxnLst>
                <a:cxn ang="0">
                  <a:pos x="T0" y="T1"/>
                </a:cxn>
                <a:cxn ang="0">
                  <a:pos x="T2" y="T3"/>
                </a:cxn>
                <a:cxn ang="0">
                  <a:pos x="T4" y="T5"/>
                </a:cxn>
                <a:cxn ang="0">
                  <a:pos x="T6" y="T7"/>
                </a:cxn>
                <a:cxn ang="0">
                  <a:pos x="T8" y="T9"/>
                </a:cxn>
                <a:cxn ang="0">
                  <a:pos x="T10" y="T11"/>
                </a:cxn>
                <a:cxn ang="0">
                  <a:pos x="T12" y="T13"/>
                </a:cxn>
              </a:cxnLst>
              <a:rect l="0" t="0" r="r" b="b"/>
              <a:pathLst>
                <a:path w="265" h="170">
                  <a:moveTo>
                    <a:pt x="265" y="0"/>
                  </a:moveTo>
                  <a:lnTo>
                    <a:pt x="133" y="166"/>
                  </a:lnTo>
                  <a:lnTo>
                    <a:pt x="0" y="0"/>
                  </a:lnTo>
                  <a:lnTo>
                    <a:pt x="0" y="5"/>
                  </a:lnTo>
                  <a:lnTo>
                    <a:pt x="133" y="170"/>
                  </a:lnTo>
                  <a:lnTo>
                    <a:pt x="265" y="5"/>
                  </a:lnTo>
                  <a:lnTo>
                    <a:pt x="265"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latin typeface="+mn-lt"/>
                <a:ea typeface="+mn-ea"/>
                <a:cs typeface="+mn-ea"/>
                <a:sym typeface="+mn-lt"/>
              </a:endParaRPr>
            </a:p>
          </p:txBody>
        </p:sp>
        <p:sp>
          <p:nvSpPr>
            <p:cNvPr id="381" name="Freeform 380"/>
            <p:cNvSpPr>
              <a:spLocks noEditPoints="1"/>
            </p:cNvSpPr>
            <p:nvPr/>
          </p:nvSpPr>
          <p:spPr bwMode="auto">
            <a:xfrm>
              <a:off x="6034823" y="3915106"/>
              <a:ext cx="45420" cy="1854"/>
            </a:xfrm>
            <a:custGeom>
              <a:avLst/>
              <a:gdLst>
                <a:gd name="T0" fmla="*/ 0 w 49"/>
                <a:gd name="T1" fmla="*/ 0 h 2"/>
                <a:gd name="T2" fmla="*/ 0 w 49"/>
                <a:gd name="T3" fmla="*/ 2 h 2"/>
                <a:gd name="T4" fmla="*/ 0 w 49"/>
                <a:gd name="T5" fmla="*/ 2 h 2"/>
                <a:gd name="T6" fmla="*/ 0 w 49"/>
                <a:gd name="T7" fmla="*/ 0 h 2"/>
                <a:gd name="T8" fmla="*/ 49 w 49"/>
                <a:gd name="T9" fmla="*/ 0 h 2"/>
                <a:gd name="T10" fmla="*/ 49 w 49"/>
                <a:gd name="T11" fmla="*/ 0 h 2"/>
                <a:gd name="T12" fmla="*/ 49 w 49"/>
                <a:gd name="T13" fmla="*/ 2 h 2"/>
                <a:gd name="T14" fmla="*/ 49 w 49"/>
                <a:gd name="T15" fmla="*/ 2 h 2"/>
                <a:gd name="T16" fmla="*/ 49 w 49"/>
                <a:gd name="T17" fmla="*/ 0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9" h="2">
                  <a:moveTo>
                    <a:pt x="0" y="0"/>
                  </a:moveTo>
                  <a:lnTo>
                    <a:pt x="0" y="2"/>
                  </a:lnTo>
                  <a:lnTo>
                    <a:pt x="0" y="2"/>
                  </a:lnTo>
                  <a:lnTo>
                    <a:pt x="0" y="0"/>
                  </a:lnTo>
                  <a:close/>
                  <a:moveTo>
                    <a:pt x="49" y="0"/>
                  </a:moveTo>
                  <a:lnTo>
                    <a:pt x="49" y="0"/>
                  </a:lnTo>
                  <a:lnTo>
                    <a:pt x="49" y="2"/>
                  </a:lnTo>
                  <a:lnTo>
                    <a:pt x="49" y="2"/>
                  </a:lnTo>
                  <a:lnTo>
                    <a:pt x="49" y="0"/>
                  </a:lnTo>
                  <a:close/>
                </a:path>
              </a:pathLst>
            </a:custGeom>
            <a:solidFill>
              <a:srgbClr val="688290"/>
            </a:solid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latin typeface="+mn-lt"/>
                <a:ea typeface="+mn-ea"/>
                <a:cs typeface="+mn-ea"/>
                <a:sym typeface="+mn-lt"/>
              </a:endParaRPr>
            </a:p>
          </p:txBody>
        </p:sp>
        <p:sp>
          <p:nvSpPr>
            <p:cNvPr id="382" name="Freeform 381"/>
            <p:cNvSpPr>
              <a:spLocks noEditPoints="1"/>
            </p:cNvSpPr>
            <p:nvPr/>
          </p:nvSpPr>
          <p:spPr bwMode="auto">
            <a:xfrm>
              <a:off x="6034823" y="3915106"/>
              <a:ext cx="45420" cy="1854"/>
            </a:xfrm>
            <a:custGeom>
              <a:avLst/>
              <a:gdLst>
                <a:gd name="T0" fmla="*/ 0 w 49"/>
                <a:gd name="T1" fmla="*/ 0 h 2"/>
                <a:gd name="T2" fmla="*/ 0 w 49"/>
                <a:gd name="T3" fmla="*/ 2 h 2"/>
                <a:gd name="T4" fmla="*/ 0 w 49"/>
                <a:gd name="T5" fmla="*/ 2 h 2"/>
                <a:gd name="T6" fmla="*/ 0 w 49"/>
                <a:gd name="T7" fmla="*/ 0 h 2"/>
                <a:gd name="T8" fmla="*/ 49 w 49"/>
                <a:gd name="T9" fmla="*/ 0 h 2"/>
                <a:gd name="T10" fmla="*/ 49 w 49"/>
                <a:gd name="T11" fmla="*/ 0 h 2"/>
                <a:gd name="T12" fmla="*/ 49 w 49"/>
                <a:gd name="T13" fmla="*/ 2 h 2"/>
                <a:gd name="T14" fmla="*/ 49 w 49"/>
                <a:gd name="T15" fmla="*/ 2 h 2"/>
                <a:gd name="T16" fmla="*/ 49 w 49"/>
                <a:gd name="T17" fmla="*/ 0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9" h="2">
                  <a:moveTo>
                    <a:pt x="0" y="0"/>
                  </a:moveTo>
                  <a:lnTo>
                    <a:pt x="0" y="2"/>
                  </a:lnTo>
                  <a:lnTo>
                    <a:pt x="0" y="2"/>
                  </a:lnTo>
                  <a:lnTo>
                    <a:pt x="0" y="0"/>
                  </a:lnTo>
                  <a:moveTo>
                    <a:pt x="49" y="0"/>
                  </a:moveTo>
                  <a:lnTo>
                    <a:pt x="49" y="0"/>
                  </a:lnTo>
                  <a:lnTo>
                    <a:pt x="49" y="2"/>
                  </a:lnTo>
                  <a:lnTo>
                    <a:pt x="49" y="2"/>
                  </a:lnTo>
                  <a:lnTo>
                    <a:pt x="49"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latin typeface="+mn-lt"/>
                <a:ea typeface="+mn-ea"/>
                <a:cs typeface="+mn-ea"/>
                <a:sym typeface="+mn-lt"/>
              </a:endParaRPr>
            </a:p>
          </p:txBody>
        </p:sp>
        <p:sp>
          <p:nvSpPr>
            <p:cNvPr id="383" name="Rectangle 382"/>
            <p:cNvSpPr>
              <a:spLocks noChangeArrowheads="1"/>
            </p:cNvSpPr>
            <p:nvPr/>
          </p:nvSpPr>
          <p:spPr bwMode="auto">
            <a:xfrm>
              <a:off x="6034823" y="3915106"/>
              <a:ext cx="45420" cy="1854"/>
            </a:xfrm>
            <a:prstGeom prst="rect">
              <a:avLst/>
            </a:prstGeom>
            <a:solidFill>
              <a:srgbClr val="2F2F2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6435" tIns="48218" rIns="96435" bIns="48218" numCol="1" anchor="t" anchorCtr="0" compatLnSpc="1"/>
            <a:lstStyle/>
            <a:p>
              <a:endParaRPr lang="en-US">
                <a:latin typeface="+mn-lt"/>
                <a:ea typeface="+mn-ea"/>
                <a:cs typeface="+mn-ea"/>
                <a:sym typeface="+mn-lt"/>
              </a:endParaRPr>
            </a:p>
          </p:txBody>
        </p:sp>
        <p:sp>
          <p:nvSpPr>
            <p:cNvPr id="384" name="Rectangle 383"/>
            <p:cNvSpPr>
              <a:spLocks noChangeArrowheads="1"/>
            </p:cNvSpPr>
            <p:nvPr/>
          </p:nvSpPr>
          <p:spPr bwMode="auto">
            <a:xfrm>
              <a:off x="6034823" y="3915106"/>
              <a:ext cx="45420" cy="18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6435" tIns="48218" rIns="96435" bIns="48218" numCol="1" anchor="t" anchorCtr="0" compatLnSpc="1"/>
            <a:lstStyle/>
            <a:p>
              <a:endParaRPr lang="en-US">
                <a:latin typeface="+mn-lt"/>
                <a:ea typeface="+mn-ea"/>
                <a:cs typeface="+mn-ea"/>
                <a:sym typeface="+mn-lt"/>
              </a:endParaRPr>
            </a:p>
          </p:txBody>
        </p:sp>
        <p:sp>
          <p:nvSpPr>
            <p:cNvPr id="385" name="Freeform 384"/>
            <p:cNvSpPr/>
            <p:nvPr/>
          </p:nvSpPr>
          <p:spPr bwMode="auto">
            <a:xfrm>
              <a:off x="6461209" y="3662055"/>
              <a:ext cx="729491" cy="956587"/>
            </a:xfrm>
            <a:custGeom>
              <a:avLst/>
              <a:gdLst>
                <a:gd name="T0" fmla="*/ 179 w 496"/>
                <a:gd name="T1" fmla="*/ 59 h 650"/>
                <a:gd name="T2" fmla="*/ 401 w 496"/>
                <a:gd name="T3" fmla="*/ 112 h 650"/>
                <a:gd name="T4" fmla="*/ 463 w 496"/>
                <a:gd name="T5" fmla="*/ 303 h 650"/>
                <a:gd name="T6" fmla="*/ 442 w 496"/>
                <a:gd name="T7" fmla="*/ 442 h 650"/>
                <a:gd name="T8" fmla="*/ 440 w 496"/>
                <a:gd name="T9" fmla="*/ 495 h 650"/>
                <a:gd name="T10" fmla="*/ 237 w 496"/>
                <a:gd name="T11" fmla="*/ 649 h 650"/>
                <a:gd name="T12" fmla="*/ 54 w 496"/>
                <a:gd name="T13" fmla="*/ 499 h 650"/>
                <a:gd name="T14" fmla="*/ 58 w 496"/>
                <a:gd name="T15" fmla="*/ 446 h 650"/>
                <a:gd name="T16" fmla="*/ 38 w 496"/>
                <a:gd name="T17" fmla="*/ 295 h 650"/>
                <a:gd name="T18" fmla="*/ 179 w 496"/>
                <a:gd name="T19" fmla="*/ 59 h 6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96" h="650">
                  <a:moveTo>
                    <a:pt x="179" y="59"/>
                  </a:moveTo>
                  <a:cubicBezTo>
                    <a:pt x="197" y="27"/>
                    <a:pt x="342" y="0"/>
                    <a:pt x="401" y="112"/>
                  </a:cubicBezTo>
                  <a:cubicBezTo>
                    <a:pt x="460" y="224"/>
                    <a:pt x="430" y="263"/>
                    <a:pt x="463" y="303"/>
                  </a:cubicBezTo>
                  <a:cubicBezTo>
                    <a:pt x="496" y="343"/>
                    <a:pt x="465" y="434"/>
                    <a:pt x="442" y="442"/>
                  </a:cubicBezTo>
                  <a:cubicBezTo>
                    <a:pt x="420" y="450"/>
                    <a:pt x="429" y="481"/>
                    <a:pt x="440" y="495"/>
                  </a:cubicBezTo>
                  <a:cubicBezTo>
                    <a:pt x="487" y="552"/>
                    <a:pt x="419" y="650"/>
                    <a:pt x="237" y="649"/>
                  </a:cubicBezTo>
                  <a:cubicBezTo>
                    <a:pt x="42" y="647"/>
                    <a:pt x="4" y="534"/>
                    <a:pt x="54" y="499"/>
                  </a:cubicBezTo>
                  <a:cubicBezTo>
                    <a:pt x="70" y="488"/>
                    <a:pt x="76" y="466"/>
                    <a:pt x="58" y="446"/>
                  </a:cubicBezTo>
                  <a:cubicBezTo>
                    <a:pt x="41" y="427"/>
                    <a:pt x="0" y="354"/>
                    <a:pt x="38" y="295"/>
                  </a:cubicBezTo>
                  <a:cubicBezTo>
                    <a:pt x="77" y="235"/>
                    <a:pt x="43" y="59"/>
                    <a:pt x="179" y="59"/>
                  </a:cubicBezTo>
                </a:path>
              </a:pathLst>
            </a:custGeom>
            <a:solidFill>
              <a:srgbClr val="806049"/>
            </a:solid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latin typeface="+mn-lt"/>
                <a:ea typeface="+mn-ea"/>
                <a:cs typeface="+mn-ea"/>
                <a:sym typeface="+mn-lt"/>
              </a:endParaRPr>
            </a:p>
          </p:txBody>
        </p:sp>
        <p:sp>
          <p:nvSpPr>
            <p:cNvPr id="386" name="Freeform 385"/>
            <p:cNvSpPr/>
            <p:nvPr/>
          </p:nvSpPr>
          <p:spPr bwMode="auto">
            <a:xfrm>
              <a:off x="6281385" y="4428623"/>
              <a:ext cx="1083576" cy="430094"/>
            </a:xfrm>
            <a:custGeom>
              <a:avLst/>
              <a:gdLst>
                <a:gd name="T0" fmla="*/ 438 w 737"/>
                <a:gd name="T1" fmla="*/ 0 h 292"/>
                <a:gd name="T2" fmla="*/ 295 w 737"/>
                <a:gd name="T3" fmla="*/ 7 h 292"/>
                <a:gd name="T4" fmla="*/ 79 w 737"/>
                <a:gd name="T5" fmla="*/ 115 h 292"/>
                <a:gd name="T6" fmla="*/ 0 w 737"/>
                <a:gd name="T7" fmla="*/ 292 h 292"/>
                <a:gd name="T8" fmla="*/ 737 w 737"/>
                <a:gd name="T9" fmla="*/ 292 h 292"/>
                <a:gd name="T10" fmla="*/ 658 w 737"/>
                <a:gd name="T11" fmla="*/ 115 h 292"/>
                <a:gd name="T12" fmla="*/ 438 w 737"/>
                <a:gd name="T13" fmla="*/ 0 h 292"/>
              </a:gdLst>
              <a:ahLst/>
              <a:cxnLst>
                <a:cxn ang="0">
                  <a:pos x="T0" y="T1"/>
                </a:cxn>
                <a:cxn ang="0">
                  <a:pos x="T2" y="T3"/>
                </a:cxn>
                <a:cxn ang="0">
                  <a:pos x="T4" y="T5"/>
                </a:cxn>
                <a:cxn ang="0">
                  <a:pos x="T6" y="T7"/>
                </a:cxn>
                <a:cxn ang="0">
                  <a:pos x="T8" y="T9"/>
                </a:cxn>
                <a:cxn ang="0">
                  <a:pos x="T10" y="T11"/>
                </a:cxn>
                <a:cxn ang="0">
                  <a:pos x="T12" y="T13"/>
                </a:cxn>
              </a:cxnLst>
              <a:rect l="0" t="0" r="r" b="b"/>
              <a:pathLst>
                <a:path w="737" h="292">
                  <a:moveTo>
                    <a:pt x="438" y="0"/>
                  </a:moveTo>
                  <a:cubicBezTo>
                    <a:pt x="437" y="3"/>
                    <a:pt x="296" y="5"/>
                    <a:pt x="295" y="7"/>
                  </a:cubicBezTo>
                  <a:cubicBezTo>
                    <a:pt x="250" y="70"/>
                    <a:pt x="155" y="98"/>
                    <a:pt x="79" y="115"/>
                  </a:cubicBezTo>
                  <a:cubicBezTo>
                    <a:pt x="3" y="132"/>
                    <a:pt x="0" y="228"/>
                    <a:pt x="0" y="292"/>
                  </a:cubicBezTo>
                  <a:cubicBezTo>
                    <a:pt x="737" y="292"/>
                    <a:pt x="737" y="292"/>
                    <a:pt x="737" y="292"/>
                  </a:cubicBezTo>
                  <a:cubicBezTo>
                    <a:pt x="737" y="228"/>
                    <a:pt x="736" y="132"/>
                    <a:pt x="658" y="115"/>
                  </a:cubicBezTo>
                  <a:cubicBezTo>
                    <a:pt x="581" y="97"/>
                    <a:pt x="480" y="66"/>
                    <a:pt x="438" y="0"/>
                  </a:cubicBezTo>
                </a:path>
              </a:pathLst>
            </a:custGeom>
            <a:solidFill>
              <a:schemeClr val="accent3"/>
            </a:solidFill>
            <a:ln>
              <a:noFill/>
            </a:ln>
          </p:spPr>
          <p:txBody>
            <a:bodyPr vert="horz" wrap="square" lIns="96435" tIns="48218" rIns="96435" bIns="48218" numCol="1" anchor="t" anchorCtr="0" compatLnSpc="1"/>
            <a:lstStyle/>
            <a:p>
              <a:endParaRPr lang="en-US">
                <a:latin typeface="+mn-lt"/>
                <a:ea typeface="+mn-ea"/>
                <a:cs typeface="+mn-ea"/>
                <a:sym typeface="+mn-lt"/>
              </a:endParaRPr>
            </a:p>
          </p:txBody>
        </p:sp>
        <p:sp>
          <p:nvSpPr>
            <p:cNvPr id="387" name="Freeform 386"/>
            <p:cNvSpPr/>
            <p:nvPr/>
          </p:nvSpPr>
          <p:spPr bwMode="auto">
            <a:xfrm>
              <a:off x="6715186" y="4087514"/>
              <a:ext cx="217828" cy="523713"/>
            </a:xfrm>
            <a:custGeom>
              <a:avLst/>
              <a:gdLst>
                <a:gd name="T0" fmla="*/ 0 w 148"/>
                <a:gd name="T1" fmla="*/ 98 h 356"/>
                <a:gd name="T2" fmla="*/ 0 w 148"/>
                <a:gd name="T3" fmla="*/ 219 h 356"/>
                <a:gd name="T4" fmla="*/ 0 w 148"/>
                <a:gd name="T5" fmla="*/ 278 h 356"/>
                <a:gd name="T6" fmla="*/ 148 w 148"/>
                <a:gd name="T7" fmla="*/ 278 h 356"/>
                <a:gd name="T8" fmla="*/ 148 w 148"/>
                <a:gd name="T9" fmla="*/ 219 h 356"/>
                <a:gd name="T10" fmla="*/ 148 w 148"/>
                <a:gd name="T11" fmla="*/ 98 h 356"/>
                <a:gd name="T12" fmla="*/ 0 w 148"/>
                <a:gd name="T13" fmla="*/ 98 h 356"/>
              </a:gdLst>
              <a:ahLst/>
              <a:cxnLst>
                <a:cxn ang="0">
                  <a:pos x="T0" y="T1"/>
                </a:cxn>
                <a:cxn ang="0">
                  <a:pos x="T2" y="T3"/>
                </a:cxn>
                <a:cxn ang="0">
                  <a:pos x="T4" y="T5"/>
                </a:cxn>
                <a:cxn ang="0">
                  <a:pos x="T6" y="T7"/>
                </a:cxn>
                <a:cxn ang="0">
                  <a:pos x="T8" y="T9"/>
                </a:cxn>
                <a:cxn ang="0">
                  <a:pos x="T10" y="T11"/>
                </a:cxn>
                <a:cxn ang="0">
                  <a:pos x="T12" y="T13"/>
                </a:cxn>
              </a:cxnLst>
              <a:rect l="0" t="0" r="r" b="b"/>
              <a:pathLst>
                <a:path w="148" h="356">
                  <a:moveTo>
                    <a:pt x="0" y="98"/>
                  </a:moveTo>
                  <a:cubicBezTo>
                    <a:pt x="0" y="219"/>
                    <a:pt x="0" y="219"/>
                    <a:pt x="0" y="219"/>
                  </a:cubicBezTo>
                  <a:cubicBezTo>
                    <a:pt x="0" y="278"/>
                    <a:pt x="0" y="278"/>
                    <a:pt x="0" y="278"/>
                  </a:cubicBezTo>
                  <a:cubicBezTo>
                    <a:pt x="37" y="354"/>
                    <a:pt x="103" y="356"/>
                    <a:pt x="148" y="278"/>
                  </a:cubicBezTo>
                  <a:cubicBezTo>
                    <a:pt x="148" y="219"/>
                    <a:pt x="148" y="219"/>
                    <a:pt x="148" y="219"/>
                  </a:cubicBezTo>
                  <a:cubicBezTo>
                    <a:pt x="148" y="98"/>
                    <a:pt x="148" y="98"/>
                    <a:pt x="148" y="98"/>
                  </a:cubicBezTo>
                  <a:cubicBezTo>
                    <a:pt x="148" y="0"/>
                    <a:pt x="0" y="0"/>
                    <a:pt x="0" y="98"/>
                  </a:cubicBezTo>
                </a:path>
              </a:pathLst>
            </a:custGeom>
            <a:solidFill>
              <a:srgbClr val="F5D5C1"/>
            </a:solid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latin typeface="+mn-lt"/>
                <a:ea typeface="+mn-ea"/>
                <a:cs typeface="+mn-ea"/>
                <a:sym typeface="+mn-lt"/>
              </a:endParaRPr>
            </a:p>
          </p:txBody>
        </p:sp>
        <p:sp>
          <p:nvSpPr>
            <p:cNvPr id="388" name="Freeform 387"/>
            <p:cNvSpPr/>
            <p:nvPr/>
          </p:nvSpPr>
          <p:spPr bwMode="auto">
            <a:xfrm>
              <a:off x="7025707" y="4096783"/>
              <a:ext cx="110305" cy="163139"/>
            </a:xfrm>
            <a:custGeom>
              <a:avLst/>
              <a:gdLst>
                <a:gd name="T0" fmla="*/ 57 w 75"/>
                <a:gd name="T1" fmla="*/ 7 h 111"/>
                <a:gd name="T2" fmla="*/ 11 w 75"/>
                <a:gd name="T3" fmla="*/ 43 h 111"/>
                <a:gd name="T4" fmla="*/ 18 w 75"/>
                <a:gd name="T5" fmla="*/ 104 h 111"/>
                <a:gd name="T6" fmla="*/ 64 w 75"/>
                <a:gd name="T7" fmla="*/ 68 h 111"/>
                <a:gd name="T8" fmla="*/ 57 w 75"/>
                <a:gd name="T9" fmla="*/ 7 h 111"/>
              </a:gdLst>
              <a:ahLst/>
              <a:cxnLst>
                <a:cxn ang="0">
                  <a:pos x="T0" y="T1"/>
                </a:cxn>
                <a:cxn ang="0">
                  <a:pos x="T2" y="T3"/>
                </a:cxn>
                <a:cxn ang="0">
                  <a:pos x="T4" y="T5"/>
                </a:cxn>
                <a:cxn ang="0">
                  <a:pos x="T6" y="T7"/>
                </a:cxn>
                <a:cxn ang="0">
                  <a:pos x="T8" y="T9"/>
                </a:cxn>
              </a:cxnLst>
              <a:rect l="0" t="0" r="r" b="b"/>
              <a:pathLst>
                <a:path w="75" h="111">
                  <a:moveTo>
                    <a:pt x="57" y="7"/>
                  </a:moveTo>
                  <a:cubicBezTo>
                    <a:pt x="43" y="0"/>
                    <a:pt x="22" y="17"/>
                    <a:pt x="11" y="43"/>
                  </a:cubicBezTo>
                  <a:cubicBezTo>
                    <a:pt x="0" y="70"/>
                    <a:pt x="3" y="97"/>
                    <a:pt x="18" y="104"/>
                  </a:cubicBezTo>
                  <a:cubicBezTo>
                    <a:pt x="33" y="111"/>
                    <a:pt x="53" y="94"/>
                    <a:pt x="64" y="68"/>
                  </a:cubicBezTo>
                  <a:cubicBezTo>
                    <a:pt x="75" y="41"/>
                    <a:pt x="72" y="14"/>
                    <a:pt x="57" y="7"/>
                  </a:cubicBezTo>
                  <a:close/>
                </a:path>
              </a:pathLst>
            </a:custGeom>
            <a:solidFill>
              <a:srgbClr val="F5D5C1"/>
            </a:solid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latin typeface="+mn-lt"/>
                <a:ea typeface="+mn-ea"/>
                <a:cs typeface="+mn-ea"/>
                <a:sym typeface="+mn-lt"/>
              </a:endParaRPr>
            </a:p>
          </p:txBody>
        </p:sp>
        <p:sp>
          <p:nvSpPr>
            <p:cNvPr id="389" name="Freeform 388"/>
            <p:cNvSpPr/>
            <p:nvPr/>
          </p:nvSpPr>
          <p:spPr bwMode="auto">
            <a:xfrm>
              <a:off x="6511263" y="4096783"/>
              <a:ext cx="111231" cy="163139"/>
            </a:xfrm>
            <a:custGeom>
              <a:avLst/>
              <a:gdLst>
                <a:gd name="T0" fmla="*/ 18 w 76"/>
                <a:gd name="T1" fmla="*/ 7 h 111"/>
                <a:gd name="T2" fmla="*/ 65 w 76"/>
                <a:gd name="T3" fmla="*/ 43 h 111"/>
                <a:gd name="T4" fmla="*/ 58 w 76"/>
                <a:gd name="T5" fmla="*/ 104 h 111"/>
                <a:gd name="T6" fmla="*/ 11 w 76"/>
                <a:gd name="T7" fmla="*/ 68 h 111"/>
                <a:gd name="T8" fmla="*/ 18 w 76"/>
                <a:gd name="T9" fmla="*/ 7 h 111"/>
              </a:gdLst>
              <a:ahLst/>
              <a:cxnLst>
                <a:cxn ang="0">
                  <a:pos x="T0" y="T1"/>
                </a:cxn>
                <a:cxn ang="0">
                  <a:pos x="T2" y="T3"/>
                </a:cxn>
                <a:cxn ang="0">
                  <a:pos x="T4" y="T5"/>
                </a:cxn>
                <a:cxn ang="0">
                  <a:pos x="T6" y="T7"/>
                </a:cxn>
                <a:cxn ang="0">
                  <a:pos x="T8" y="T9"/>
                </a:cxn>
              </a:cxnLst>
              <a:rect l="0" t="0" r="r" b="b"/>
              <a:pathLst>
                <a:path w="76" h="111">
                  <a:moveTo>
                    <a:pt x="18" y="7"/>
                  </a:moveTo>
                  <a:cubicBezTo>
                    <a:pt x="33" y="0"/>
                    <a:pt x="54" y="17"/>
                    <a:pt x="65" y="43"/>
                  </a:cubicBezTo>
                  <a:cubicBezTo>
                    <a:pt x="76" y="70"/>
                    <a:pt x="72" y="97"/>
                    <a:pt x="58" y="104"/>
                  </a:cubicBezTo>
                  <a:cubicBezTo>
                    <a:pt x="43" y="111"/>
                    <a:pt x="22" y="94"/>
                    <a:pt x="11" y="68"/>
                  </a:cubicBezTo>
                  <a:cubicBezTo>
                    <a:pt x="0" y="41"/>
                    <a:pt x="3" y="14"/>
                    <a:pt x="18" y="7"/>
                  </a:cubicBezTo>
                  <a:close/>
                </a:path>
              </a:pathLst>
            </a:custGeom>
            <a:solidFill>
              <a:srgbClr val="F5D5C1"/>
            </a:solid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latin typeface="+mn-lt"/>
                <a:ea typeface="+mn-ea"/>
                <a:cs typeface="+mn-ea"/>
                <a:sym typeface="+mn-lt"/>
              </a:endParaRPr>
            </a:p>
          </p:txBody>
        </p:sp>
        <p:sp>
          <p:nvSpPr>
            <p:cNvPr id="390" name="Freeform 389"/>
            <p:cNvSpPr/>
            <p:nvPr/>
          </p:nvSpPr>
          <p:spPr bwMode="auto">
            <a:xfrm>
              <a:off x="6715186" y="4363738"/>
              <a:ext cx="217828" cy="75081"/>
            </a:xfrm>
            <a:custGeom>
              <a:avLst/>
              <a:gdLst>
                <a:gd name="T0" fmla="*/ 148 w 148"/>
                <a:gd name="T1" fmla="*/ 0 h 51"/>
                <a:gd name="T2" fmla="*/ 0 w 148"/>
                <a:gd name="T3" fmla="*/ 0 h 51"/>
                <a:gd name="T4" fmla="*/ 0 w 148"/>
                <a:gd name="T5" fmla="*/ 5 h 51"/>
                <a:gd name="T6" fmla="*/ 73 w 148"/>
                <a:gd name="T7" fmla="*/ 51 h 51"/>
                <a:gd name="T8" fmla="*/ 148 w 148"/>
                <a:gd name="T9" fmla="*/ 4 h 51"/>
                <a:gd name="T10" fmla="*/ 148 w 148"/>
                <a:gd name="T11" fmla="*/ 0 h 51"/>
              </a:gdLst>
              <a:ahLst/>
              <a:cxnLst>
                <a:cxn ang="0">
                  <a:pos x="T0" y="T1"/>
                </a:cxn>
                <a:cxn ang="0">
                  <a:pos x="T2" y="T3"/>
                </a:cxn>
                <a:cxn ang="0">
                  <a:pos x="T4" y="T5"/>
                </a:cxn>
                <a:cxn ang="0">
                  <a:pos x="T6" y="T7"/>
                </a:cxn>
                <a:cxn ang="0">
                  <a:pos x="T8" y="T9"/>
                </a:cxn>
                <a:cxn ang="0">
                  <a:pos x="T10" y="T11"/>
                </a:cxn>
              </a:cxnLst>
              <a:rect l="0" t="0" r="r" b="b"/>
              <a:pathLst>
                <a:path w="148" h="51">
                  <a:moveTo>
                    <a:pt x="148" y="0"/>
                  </a:moveTo>
                  <a:cubicBezTo>
                    <a:pt x="0" y="0"/>
                    <a:pt x="0" y="0"/>
                    <a:pt x="0" y="0"/>
                  </a:cubicBezTo>
                  <a:cubicBezTo>
                    <a:pt x="0" y="5"/>
                    <a:pt x="0" y="5"/>
                    <a:pt x="0" y="5"/>
                  </a:cubicBezTo>
                  <a:cubicBezTo>
                    <a:pt x="0" y="5"/>
                    <a:pt x="46" y="51"/>
                    <a:pt x="73" y="51"/>
                  </a:cubicBezTo>
                  <a:cubicBezTo>
                    <a:pt x="100" y="51"/>
                    <a:pt x="148" y="4"/>
                    <a:pt x="148" y="4"/>
                  </a:cubicBezTo>
                  <a:cubicBezTo>
                    <a:pt x="148" y="0"/>
                    <a:pt x="148" y="0"/>
                    <a:pt x="148" y="0"/>
                  </a:cubicBezTo>
                </a:path>
              </a:pathLst>
            </a:custGeom>
            <a:solidFill>
              <a:srgbClr val="C4AA9A"/>
            </a:solid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latin typeface="+mn-lt"/>
                <a:ea typeface="+mn-ea"/>
                <a:cs typeface="+mn-ea"/>
                <a:sym typeface="+mn-lt"/>
              </a:endParaRPr>
            </a:p>
          </p:txBody>
        </p:sp>
        <p:sp>
          <p:nvSpPr>
            <p:cNvPr id="391" name="Freeform 390"/>
            <p:cNvSpPr/>
            <p:nvPr/>
          </p:nvSpPr>
          <p:spPr bwMode="auto">
            <a:xfrm>
              <a:off x="6525167" y="3753820"/>
              <a:ext cx="597867" cy="661825"/>
            </a:xfrm>
            <a:custGeom>
              <a:avLst/>
              <a:gdLst>
                <a:gd name="T0" fmla="*/ 203 w 406"/>
                <a:gd name="T1" fmla="*/ 450 h 450"/>
                <a:gd name="T2" fmla="*/ 30 w 406"/>
                <a:gd name="T3" fmla="*/ 266 h 450"/>
                <a:gd name="T4" fmla="*/ 203 w 406"/>
                <a:gd name="T5" fmla="*/ 0 h 450"/>
                <a:gd name="T6" fmla="*/ 375 w 406"/>
                <a:gd name="T7" fmla="*/ 266 h 450"/>
                <a:gd name="T8" fmla="*/ 203 w 406"/>
                <a:gd name="T9" fmla="*/ 450 h 450"/>
              </a:gdLst>
              <a:ahLst/>
              <a:cxnLst>
                <a:cxn ang="0">
                  <a:pos x="T0" y="T1"/>
                </a:cxn>
                <a:cxn ang="0">
                  <a:pos x="T2" y="T3"/>
                </a:cxn>
                <a:cxn ang="0">
                  <a:pos x="T4" y="T5"/>
                </a:cxn>
                <a:cxn ang="0">
                  <a:pos x="T6" y="T7"/>
                </a:cxn>
                <a:cxn ang="0">
                  <a:pos x="T8" y="T9"/>
                </a:cxn>
              </a:cxnLst>
              <a:rect l="0" t="0" r="r" b="b"/>
              <a:pathLst>
                <a:path w="406" h="450">
                  <a:moveTo>
                    <a:pt x="203" y="450"/>
                  </a:moveTo>
                  <a:cubicBezTo>
                    <a:pt x="157" y="450"/>
                    <a:pt x="60" y="374"/>
                    <a:pt x="30" y="266"/>
                  </a:cubicBezTo>
                  <a:cubicBezTo>
                    <a:pt x="0" y="157"/>
                    <a:pt x="57" y="0"/>
                    <a:pt x="203" y="0"/>
                  </a:cubicBezTo>
                  <a:cubicBezTo>
                    <a:pt x="349" y="0"/>
                    <a:pt x="406" y="157"/>
                    <a:pt x="375" y="266"/>
                  </a:cubicBezTo>
                  <a:cubicBezTo>
                    <a:pt x="346" y="374"/>
                    <a:pt x="249" y="450"/>
                    <a:pt x="203" y="450"/>
                  </a:cubicBezTo>
                  <a:close/>
                </a:path>
              </a:pathLst>
            </a:custGeom>
            <a:solidFill>
              <a:srgbClr val="F5D5C1"/>
            </a:solid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latin typeface="+mn-lt"/>
                <a:ea typeface="+mn-ea"/>
                <a:cs typeface="+mn-ea"/>
                <a:sym typeface="+mn-lt"/>
              </a:endParaRPr>
            </a:p>
          </p:txBody>
        </p:sp>
        <p:sp>
          <p:nvSpPr>
            <p:cNvPr id="392" name="Freeform 391"/>
            <p:cNvSpPr/>
            <p:nvPr/>
          </p:nvSpPr>
          <p:spPr bwMode="auto">
            <a:xfrm>
              <a:off x="6522387" y="3734355"/>
              <a:ext cx="633091" cy="456047"/>
            </a:xfrm>
            <a:custGeom>
              <a:avLst/>
              <a:gdLst>
                <a:gd name="T0" fmla="*/ 170 w 430"/>
                <a:gd name="T1" fmla="*/ 148 h 310"/>
                <a:gd name="T2" fmla="*/ 73 w 430"/>
                <a:gd name="T3" fmla="*/ 226 h 310"/>
                <a:gd name="T4" fmla="*/ 43 w 430"/>
                <a:gd name="T5" fmla="*/ 301 h 310"/>
                <a:gd name="T6" fmla="*/ 18 w 430"/>
                <a:gd name="T7" fmla="*/ 145 h 310"/>
                <a:gd name="T8" fmla="*/ 173 w 430"/>
                <a:gd name="T9" fmla="*/ 4 h 310"/>
                <a:gd name="T10" fmla="*/ 326 w 430"/>
                <a:gd name="T11" fmla="*/ 47 h 310"/>
                <a:gd name="T12" fmla="*/ 367 w 430"/>
                <a:gd name="T13" fmla="*/ 310 h 310"/>
                <a:gd name="T14" fmla="*/ 282 w 430"/>
                <a:gd name="T15" fmla="*/ 105 h 310"/>
                <a:gd name="T16" fmla="*/ 170 w 430"/>
                <a:gd name="T17" fmla="*/ 148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30" h="310">
                  <a:moveTo>
                    <a:pt x="170" y="148"/>
                  </a:moveTo>
                  <a:cubicBezTo>
                    <a:pt x="135" y="223"/>
                    <a:pt x="120" y="246"/>
                    <a:pt x="73" y="226"/>
                  </a:cubicBezTo>
                  <a:cubicBezTo>
                    <a:pt x="25" y="206"/>
                    <a:pt x="34" y="262"/>
                    <a:pt x="43" y="301"/>
                  </a:cubicBezTo>
                  <a:cubicBezTo>
                    <a:pt x="0" y="248"/>
                    <a:pt x="5" y="197"/>
                    <a:pt x="18" y="145"/>
                  </a:cubicBezTo>
                  <a:cubicBezTo>
                    <a:pt x="33" y="88"/>
                    <a:pt x="105" y="2"/>
                    <a:pt x="173" y="4"/>
                  </a:cubicBezTo>
                  <a:cubicBezTo>
                    <a:pt x="210" y="0"/>
                    <a:pt x="266" y="5"/>
                    <a:pt x="326" y="47"/>
                  </a:cubicBezTo>
                  <a:cubicBezTo>
                    <a:pt x="430" y="122"/>
                    <a:pt x="395" y="290"/>
                    <a:pt x="367" y="310"/>
                  </a:cubicBezTo>
                  <a:cubicBezTo>
                    <a:pt x="394" y="155"/>
                    <a:pt x="328" y="186"/>
                    <a:pt x="282" y="105"/>
                  </a:cubicBezTo>
                  <a:cubicBezTo>
                    <a:pt x="267" y="69"/>
                    <a:pt x="209" y="67"/>
                    <a:pt x="170" y="148"/>
                  </a:cubicBezTo>
                  <a:close/>
                </a:path>
              </a:pathLst>
            </a:custGeom>
            <a:solidFill>
              <a:srgbClr val="80604A"/>
            </a:solid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latin typeface="+mn-lt"/>
                <a:ea typeface="+mn-ea"/>
                <a:cs typeface="+mn-ea"/>
                <a:sym typeface="+mn-lt"/>
              </a:endParaRPr>
            </a:p>
          </p:txBody>
        </p:sp>
        <p:sp>
          <p:nvSpPr>
            <p:cNvPr id="393" name="Rectangle 392"/>
            <p:cNvSpPr>
              <a:spLocks noChangeArrowheads="1"/>
            </p:cNvSpPr>
            <p:nvPr/>
          </p:nvSpPr>
          <p:spPr bwMode="auto">
            <a:xfrm>
              <a:off x="6809733" y="4583419"/>
              <a:ext cx="21320" cy="275297"/>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6435" tIns="48218" rIns="96435" bIns="48218" numCol="1" anchor="t" anchorCtr="0" compatLnSpc="1"/>
            <a:lstStyle/>
            <a:p>
              <a:endParaRPr lang="en-US">
                <a:latin typeface="+mn-lt"/>
                <a:ea typeface="+mn-ea"/>
                <a:cs typeface="+mn-ea"/>
                <a:sym typeface="+mn-lt"/>
              </a:endParaRPr>
            </a:p>
          </p:txBody>
        </p:sp>
        <p:sp>
          <p:nvSpPr>
            <p:cNvPr id="394" name="Freeform 393"/>
            <p:cNvSpPr/>
            <p:nvPr/>
          </p:nvSpPr>
          <p:spPr bwMode="auto">
            <a:xfrm>
              <a:off x="6637325" y="4438818"/>
              <a:ext cx="183532" cy="224316"/>
            </a:xfrm>
            <a:custGeom>
              <a:avLst/>
              <a:gdLst>
                <a:gd name="T0" fmla="*/ 84 w 198"/>
                <a:gd name="T1" fmla="*/ 0 h 242"/>
                <a:gd name="T2" fmla="*/ 0 w 198"/>
                <a:gd name="T3" fmla="*/ 77 h 242"/>
                <a:gd name="T4" fmla="*/ 106 w 198"/>
                <a:gd name="T5" fmla="*/ 242 h 242"/>
                <a:gd name="T6" fmla="*/ 198 w 198"/>
                <a:gd name="T7" fmla="*/ 154 h 242"/>
                <a:gd name="T8" fmla="*/ 84 w 198"/>
                <a:gd name="T9" fmla="*/ 0 h 242"/>
              </a:gdLst>
              <a:ahLst/>
              <a:cxnLst>
                <a:cxn ang="0">
                  <a:pos x="T0" y="T1"/>
                </a:cxn>
                <a:cxn ang="0">
                  <a:pos x="T2" y="T3"/>
                </a:cxn>
                <a:cxn ang="0">
                  <a:pos x="T4" y="T5"/>
                </a:cxn>
                <a:cxn ang="0">
                  <a:pos x="T6" y="T7"/>
                </a:cxn>
                <a:cxn ang="0">
                  <a:pos x="T8" y="T9"/>
                </a:cxn>
              </a:cxnLst>
              <a:rect l="0" t="0" r="r" b="b"/>
              <a:pathLst>
                <a:path w="198" h="242">
                  <a:moveTo>
                    <a:pt x="84" y="0"/>
                  </a:moveTo>
                  <a:lnTo>
                    <a:pt x="0" y="77"/>
                  </a:lnTo>
                  <a:lnTo>
                    <a:pt x="106" y="242"/>
                  </a:lnTo>
                  <a:lnTo>
                    <a:pt x="198" y="154"/>
                  </a:lnTo>
                  <a:lnTo>
                    <a:pt x="84" y="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latin typeface="+mn-lt"/>
                <a:ea typeface="+mn-ea"/>
                <a:cs typeface="+mn-ea"/>
                <a:sym typeface="+mn-lt"/>
              </a:endParaRPr>
            </a:p>
          </p:txBody>
        </p:sp>
        <p:sp>
          <p:nvSpPr>
            <p:cNvPr id="395" name="Freeform 394"/>
            <p:cNvSpPr/>
            <p:nvPr/>
          </p:nvSpPr>
          <p:spPr bwMode="auto">
            <a:xfrm>
              <a:off x="6637325" y="4438818"/>
              <a:ext cx="183532" cy="224316"/>
            </a:xfrm>
            <a:custGeom>
              <a:avLst/>
              <a:gdLst>
                <a:gd name="T0" fmla="*/ 84 w 198"/>
                <a:gd name="T1" fmla="*/ 0 h 242"/>
                <a:gd name="T2" fmla="*/ 0 w 198"/>
                <a:gd name="T3" fmla="*/ 77 h 242"/>
                <a:gd name="T4" fmla="*/ 106 w 198"/>
                <a:gd name="T5" fmla="*/ 242 h 242"/>
                <a:gd name="T6" fmla="*/ 198 w 198"/>
                <a:gd name="T7" fmla="*/ 154 h 242"/>
                <a:gd name="T8" fmla="*/ 84 w 198"/>
                <a:gd name="T9" fmla="*/ 0 h 242"/>
              </a:gdLst>
              <a:ahLst/>
              <a:cxnLst>
                <a:cxn ang="0">
                  <a:pos x="T0" y="T1"/>
                </a:cxn>
                <a:cxn ang="0">
                  <a:pos x="T2" y="T3"/>
                </a:cxn>
                <a:cxn ang="0">
                  <a:pos x="T4" y="T5"/>
                </a:cxn>
                <a:cxn ang="0">
                  <a:pos x="T6" y="T7"/>
                </a:cxn>
                <a:cxn ang="0">
                  <a:pos x="T8" y="T9"/>
                </a:cxn>
              </a:cxnLst>
              <a:rect l="0" t="0" r="r" b="b"/>
              <a:pathLst>
                <a:path w="198" h="242">
                  <a:moveTo>
                    <a:pt x="84" y="0"/>
                  </a:moveTo>
                  <a:lnTo>
                    <a:pt x="0" y="77"/>
                  </a:lnTo>
                  <a:lnTo>
                    <a:pt x="106" y="242"/>
                  </a:lnTo>
                  <a:lnTo>
                    <a:pt x="198" y="154"/>
                  </a:lnTo>
                  <a:lnTo>
                    <a:pt x="84"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latin typeface="+mn-lt"/>
                <a:ea typeface="+mn-ea"/>
                <a:cs typeface="+mn-ea"/>
                <a:sym typeface="+mn-lt"/>
              </a:endParaRPr>
            </a:p>
          </p:txBody>
        </p:sp>
        <p:sp>
          <p:nvSpPr>
            <p:cNvPr id="396" name="Freeform 395"/>
            <p:cNvSpPr/>
            <p:nvPr/>
          </p:nvSpPr>
          <p:spPr bwMode="auto">
            <a:xfrm>
              <a:off x="6820857" y="4437892"/>
              <a:ext cx="188166" cy="225242"/>
            </a:xfrm>
            <a:custGeom>
              <a:avLst/>
              <a:gdLst>
                <a:gd name="T0" fmla="*/ 121 w 203"/>
                <a:gd name="T1" fmla="*/ 0 h 243"/>
                <a:gd name="T2" fmla="*/ 203 w 203"/>
                <a:gd name="T3" fmla="*/ 81 h 243"/>
                <a:gd name="T4" fmla="*/ 92 w 203"/>
                <a:gd name="T5" fmla="*/ 243 h 243"/>
                <a:gd name="T6" fmla="*/ 0 w 203"/>
                <a:gd name="T7" fmla="*/ 155 h 243"/>
                <a:gd name="T8" fmla="*/ 121 w 203"/>
                <a:gd name="T9" fmla="*/ 0 h 243"/>
              </a:gdLst>
              <a:ahLst/>
              <a:cxnLst>
                <a:cxn ang="0">
                  <a:pos x="T0" y="T1"/>
                </a:cxn>
                <a:cxn ang="0">
                  <a:pos x="T2" y="T3"/>
                </a:cxn>
                <a:cxn ang="0">
                  <a:pos x="T4" y="T5"/>
                </a:cxn>
                <a:cxn ang="0">
                  <a:pos x="T6" y="T7"/>
                </a:cxn>
                <a:cxn ang="0">
                  <a:pos x="T8" y="T9"/>
                </a:cxn>
              </a:cxnLst>
              <a:rect l="0" t="0" r="r" b="b"/>
              <a:pathLst>
                <a:path w="203" h="243">
                  <a:moveTo>
                    <a:pt x="121" y="0"/>
                  </a:moveTo>
                  <a:lnTo>
                    <a:pt x="203" y="81"/>
                  </a:lnTo>
                  <a:lnTo>
                    <a:pt x="92" y="243"/>
                  </a:lnTo>
                  <a:lnTo>
                    <a:pt x="0" y="155"/>
                  </a:lnTo>
                  <a:lnTo>
                    <a:pt x="121" y="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latin typeface="+mn-lt"/>
                <a:ea typeface="+mn-ea"/>
                <a:cs typeface="+mn-ea"/>
                <a:sym typeface="+mn-lt"/>
              </a:endParaRPr>
            </a:p>
          </p:txBody>
        </p:sp>
        <p:sp>
          <p:nvSpPr>
            <p:cNvPr id="397" name="Freeform 396"/>
            <p:cNvSpPr/>
            <p:nvPr/>
          </p:nvSpPr>
          <p:spPr bwMode="auto">
            <a:xfrm>
              <a:off x="6820857" y="4437892"/>
              <a:ext cx="188166" cy="225242"/>
            </a:xfrm>
            <a:custGeom>
              <a:avLst/>
              <a:gdLst>
                <a:gd name="T0" fmla="*/ 121 w 203"/>
                <a:gd name="T1" fmla="*/ 0 h 243"/>
                <a:gd name="T2" fmla="*/ 203 w 203"/>
                <a:gd name="T3" fmla="*/ 81 h 243"/>
                <a:gd name="T4" fmla="*/ 92 w 203"/>
                <a:gd name="T5" fmla="*/ 243 h 243"/>
                <a:gd name="T6" fmla="*/ 0 w 203"/>
                <a:gd name="T7" fmla="*/ 155 h 243"/>
                <a:gd name="T8" fmla="*/ 121 w 203"/>
                <a:gd name="T9" fmla="*/ 0 h 243"/>
              </a:gdLst>
              <a:ahLst/>
              <a:cxnLst>
                <a:cxn ang="0">
                  <a:pos x="T0" y="T1"/>
                </a:cxn>
                <a:cxn ang="0">
                  <a:pos x="T2" y="T3"/>
                </a:cxn>
                <a:cxn ang="0">
                  <a:pos x="T4" y="T5"/>
                </a:cxn>
                <a:cxn ang="0">
                  <a:pos x="T6" y="T7"/>
                </a:cxn>
                <a:cxn ang="0">
                  <a:pos x="T8" y="T9"/>
                </a:cxn>
              </a:cxnLst>
              <a:rect l="0" t="0" r="r" b="b"/>
              <a:pathLst>
                <a:path w="203" h="243">
                  <a:moveTo>
                    <a:pt x="121" y="0"/>
                  </a:moveTo>
                  <a:lnTo>
                    <a:pt x="203" y="81"/>
                  </a:lnTo>
                  <a:lnTo>
                    <a:pt x="92" y="243"/>
                  </a:lnTo>
                  <a:lnTo>
                    <a:pt x="0" y="155"/>
                  </a:lnTo>
                  <a:lnTo>
                    <a:pt x="121"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latin typeface="+mn-lt"/>
                <a:ea typeface="+mn-ea"/>
                <a:cs typeface="+mn-ea"/>
                <a:sym typeface="+mn-lt"/>
              </a:endParaRPr>
            </a:p>
          </p:txBody>
        </p:sp>
        <p:sp>
          <p:nvSpPr>
            <p:cNvPr id="398" name="Freeform 397"/>
            <p:cNvSpPr>
              <a:spLocks noEditPoints="1"/>
            </p:cNvSpPr>
            <p:nvPr/>
          </p:nvSpPr>
          <p:spPr bwMode="auto">
            <a:xfrm>
              <a:off x="6594686" y="4059706"/>
              <a:ext cx="464390" cy="168701"/>
            </a:xfrm>
            <a:custGeom>
              <a:avLst/>
              <a:gdLst>
                <a:gd name="T0" fmla="*/ 236 w 316"/>
                <a:gd name="T1" fmla="*/ 114 h 115"/>
                <a:gd name="T2" fmla="*/ 240 w 316"/>
                <a:gd name="T3" fmla="*/ 114 h 115"/>
                <a:gd name="T4" fmla="*/ 297 w 316"/>
                <a:gd name="T5" fmla="*/ 68 h 115"/>
                <a:gd name="T6" fmla="*/ 310 w 316"/>
                <a:gd name="T7" fmla="*/ 30 h 115"/>
                <a:gd name="T8" fmla="*/ 316 w 316"/>
                <a:gd name="T9" fmla="*/ 16 h 115"/>
                <a:gd name="T10" fmla="*/ 307 w 316"/>
                <a:gd name="T11" fmla="*/ 5 h 115"/>
                <a:gd name="T12" fmla="*/ 238 w 316"/>
                <a:gd name="T13" fmla="*/ 2 h 115"/>
                <a:gd name="T14" fmla="*/ 238 w 316"/>
                <a:gd name="T15" fmla="*/ 9 h 115"/>
                <a:gd name="T16" fmla="*/ 285 w 316"/>
                <a:gd name="T17" fmla="*/ 14 h 115"/>
                <a:gd name="T18" fmla="*/ 283 w 316"/>
                <a:gd name="T19" fmla="*/ 86 h 115"/>
                <a:gd name="T20" fmla="*/ 236 w 316"/>
                <a:gd name="T21" fmla="*/ 108 h 115"/>
                <a:gd name="T22" fmla="*/ 236 w 316"/>
                <a:gd name="T23" fmla="*/ 114 h 115"/>
                <a:gd name="T24" fmla="*/ 158 w 316"/>
                <a:gd name="T25" fmla="*/ 15 h 115"/>
                <a:gd name="T26" fmla="*/ 84 w 316"/>
                <a:gd name="T27" fmla="*/ 2 h 115"/>
                <a:gd name="T28" fmla="*/ 78 w 316"/>
                <a:gd name="T29" fmla="*/ 2 h 115"/>
                <a:gd name="T30" fmla="*/ 78 w 316"/>
                <a:gd name="T31" fmla="*/ 9 h 115"/>
                <a:gd name="T32" fmla="*/ 130 w 316"/>
                <a:gd name="T33" fmla="*/ 27 h 115"/>
                <a:gd name="T34" fmla="*/ 99 w 316"/>
                <a:gd name="T35" fmla="*/ 103 h 115"/>
                <a:gd name="T36" fmla="*/ 76 w 316"/>
                <a:gd name="T37" fmla="*/ 108 h 115"/>
                <a:gd name="T38" fmla="*/ 76 w 316"/>
                <a:gd name="T39" fmla="*/ 115 h 115"/>
                <a:gd name="T40" fmla="*/ 130 w 316"/>
                <a:gd name="T41" fmla="*/ 80 h 115"/>
                <a:gd name="T42" fmla="*/ 157 w 316"/>
                <a:gd name="T43" fmla="*/ 41 h 115"/>
                <a:gd name="T44" fmla="*/ 183 w 316"/>
                <a:gd name="T45" fmla="*/ 79 h 115"/>
                <a:gd name="T46" fmla="*/ 236 w 316"/>
                <a:gd name="T47" fmla="*/ 114 h 115"/>
                <a:gd name="T48" fmla="*/ 236 w 316"/>
                <a:gd name="T49" fmla="*/ 108 h 115"/>
                <a:gd name="T50" fmla="*/ 211 w 316"/>
                <a:gd name="T51" fmla="*/ 103 h 115"/>
                <a:gd name="T52" fmla="*/ 185 w 316"/>
                <a:gd name="T53" fmla="*/ 27 h 115"/>
                <a:gd name="T54" fmla="*/ 238 w 316"/>
                <a:gd name="T55" fmla="*/ 9 h 115"/>
                <a:gd name="T56" fmla="*/ 238 w 316"/>
                <a:gd name="T57" fmla="*/ 2 h 115"/>
                <a:gd name="T58" fmla="*/ 233 w 316"/>
                <a:gd name="T59" fmla="*/ 2 h 115"/>
                <a:gd name="T60" fmla="*/ 158 w 316"/>
                <a:gd name="T61" fmla="*/ 15 h 115"/>
                <a:gd name="T62" fmla="*/ 78 w 316"/>
                <a:gd name="T63" fmla="*/ 2 h 115"/>
                <a:gd name="T64" fmla="*/ 9 w 316"/>
                <a:gd name="T65" fmla="*/ 6 h 115"/>
                <a:gd name="T66" fmla="*/ 0 w 316"/>
                <a:gd name="T67" fmla="*/ 17 h 115"/>
                <a:gd name="T68" fmla="*/ 5 w 316"/>
                <a:gd name="T69" fmla="*/ 31 h 115"/>
                <a:gd name="T70" fmla="*/ 15 w 316"/>
                <a:gd name="T71" fmla="*/ 69 h 115"/>
                <a:gd name="T72" fmla="*/ 69 w 316"/>
                <a:gd name="T73" fmla="*/ 114 h 115"/>
                <a:gd name="T74" fmla="*/ 76 w 316"/>
                <a:gd name="T75" fmla="*/ 115 h 115"/>
                <a:gd name="T76" fmla="*/ 76 w 316"/>
                <a:gd name="T77" fmla="*/ 108 h 115"/>
                <a:gd name="T78" fmla="*/ 28 w 316"/>
                <a:gd name="T79" fmla="*/ 86 h 115"/>
                <a:gd name="T80" fmla="*/ 31 w 316"/>
                <a:gd name="T81" fmla="*/ 14 h 115"/>
                <a:gd name="T82" fmla="*/ 78 w 316"/>
                <a:gd name="T83" fmla="*/ 9 h 115"/>
                <a:gd name="T84" fmla="*/ 78 w 316"/>
                <a:gd name="T85" fmla="*/ 2 h 1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316" h="115">
                  <a:moveTo>
                    <a:pt x="236" y="114"/>
                  </a:moveTo>
                  <a:cubicBezTo>
                    <a:pt x="237" y="114"/>
                    <a:pt x="239" y="114"/>
                    <a:pt x="240" y="114"/>
                  </a:cubicBezTo>
                  <a:cubicBezTo>
                    <a:pt x="282" y="110"/>
                    <a:pt x="293" y="92"/>
                    <a:pt x="297" y="68"/>
                  </a:cubicBezTo>
                  <a:cubicBezTo>
                    <a:pt x="302" y="42"/>
                    <a:pt x="303" y="33"/>
                    <a:pt x="310" y="30"/>
                  </a:cubicBezTo>
                  <a:cubicBezTo>
                    <a:pt x="314" y="28"/>
                    <a:pt x="316" y="23"/>
                    <a:pt x="316" y="16"/>
                  </a:cubicBezTo>
                  <a:cubicBezTo>
                    <a:pt x="315" y="9"/>
                    <a:pt x="315" y="8"/>
                    <a:pt x="307" y="5"/>
                  </a:cubicBezTo>
                  <a:cubicBezTo>
                    <a:pt x="301" y="3"/>
                    <a:pt x="265" y="0"/>
                    <a:pt x="238" y="2"/>
                  </a:cubicBezTo>
                  <a:cubicBezTo>
                    <a:pt x="238" y="9"/>
                    <a:pt x="238" y="9"/>
                    <a:pt x="238" y="9"/>
                  </a:cubicBezTo>
                  <a:cubicBezTo>
                    <a:pt x="259" y="8"/>
                    <a:pt x="279" y="10"/>
                    <a:pt x="285" y="14"/>
                  </a:cubicBezTo>
                  <a:cubicBezTo>
                    <a:pt x="299" y="23"/>
                    <a:pt x="295" y="65"/>
                    <a:pt x="283" y="86"/>
                  </a:cubicBezTo>
                  <a:cubicBezTo>
                    <a:pt x="276" y="100"/>
                    <a:pt x="255" y="107"/>
                    <a:pt x="236" y="108"/>
                  </a:cubicBezTo>
                  <a:lnTo>
                    <a:pt x="236" y="114"/>
                  </a:lnTo>
                  <a:close/>
                  <a:moveTo>
                    <a:pt x="158" y="15"/>
                  </a:moveTo>
                  <a:cubicBezTo>
                    <a:pt x="148" y="16"/>
                    <a:pt x="110" y="5"/>
                    <a:pt x="84" y="2"/>
                  </a:cubicBezTo>
                  <a:cubicBezTo>
                    <a:pt x="82" y="2"/>
                    <a:pt x="80" y="2"/>
                    <a:pt x="78" y="2"/>
                  </a:cubicBezTo>
                  <a:cubicBezTo>
                    <a:pt x="78" y="9"/>
                    <a:pt x="78" y="9"/>
                    <a:pt x="78" y="9"/>
                  </a:cubicBezTo>
                  <a:cubicBezTo>
                    <a:pt x="99" y="10"/>
                    <a:pt x="122" y="15"/>
                    <a:pt x="130" y="27"/>
                  </a:cubicBezTo>
                  <a:cubicBezTo>
                    <a:pt x="143" y="46"/>
                    <a:pt x="120" y="93"/>
                    <a:pt x="99" y="103"/>
                  </a:cubicBezTo>
                  <a:cubicBezTo>
                    <a:pt x="93" y="106"/>
                    <a:pt x="84" y="108"/>
                    <a:pt x="76" y="108"/>
                  </a:cubicBezTo>
                  <a:cubicBezTo>
                    <a:pt x="76" y="115"/>
                    <a:pt x="76" y="115"/>
                    <a:pt x="76" y="115"/>
                  </a:cubicBezTo>
                  <a:cubicBezTo>
                    <a:pt x="112" y="115"/>
                    <a:pt x="125" y="89"/>
                    <a:pt x="130" y="80"/>
                  </a:cubicBezTo>
                  <a:cubicBezTo>
                    <a:pt x="138" y="63"/>
                    <a:pt x="136" y="41"/>
                    <a:pt x="157" y="41"/>
                  </a:cubicBezTo>
                  <a:cubicBezTo>
                    <a:pt x="178" y="41"/>
                    <a:pt x="175" y="63"/>
                    <a:pt x="183" y="79"/>
                  </a:cubicBezTo>
                  <a:cubicBezTo>
                    <a:pt x="187" y="88"/>
                    <a:pt x="198" y="115"/>
                    <a:pt x="236" y="114"/>
                  </a:cubicBezTo>
                  <a:cubicBezTo>
                    <a:pt x="236" y="108"/>
                    <a:pt x="236" y="108"/>
                    <a:pt x="236" y="108"/>
                  </a:cubicBezTo>
                  <a:cubicBezTo>
                    <a:pt x="227" y="108"/>
                    <a:pt x="218" y="106"/>
                    <a:pt x="211" y="103"/>
                  </a:cubicBezTo>
                  <a:cubicBezTo>
                    <a:pt x="191" y="93"/>
                    <a:pt x="171" y="46"/>
                    <a:pt x="185" y="27"/>
                  </a:cubicBezTo>
                  <a:cubicBezTo>
                    <a:pt x="194" y="15"/>
                    <a:pt x="216" y="10"/>
                    <a:pt x="238" y="9"/>
                  </a:cubicBezTo>
                  <a:cubicBezTo>
                    <a:pt x="238" y="2"/>
                    <a:pt x="238" y="2"/>
                    <a:pt x="238" y="2"/>
                  </a:cubicBezTo>
                  <a:cubicBezTo>
                    <a:pt x="236" y="2"/>
                    <a:pt x="235" y="2"/>
                    <a:pt x="233" y="2"/>
                  </a:cubicBezTo>
                  <a:cubicBezTo>
                    <a:pt x="209" y="4"/>
                    <a:pt x="179" y="15"/>
                    <a:pt x="158" y="15"/>
                  </a:cubicBezTo>
                  <a:close/>
                  <a:moveTo>
                    <a:pt x="78" y="2"/>
                  </a:moveTo>
                  <a:cubicBezTo>
                    <a:pt x="51" y="1"/>
                    <a:pt x="16" y="4"/>
                    <a:pt x="9" y="6"/>
                  </a:cubicBezTo>
                  <a:cubicBezTo>
                    <a:pt x="1" y="9"/>
                    <a:pt x="1" y="10"/>
                    <a:pt x="0" y="17"/>
                  </a:cubicBezTo>
                  <a:cubicBezTo>
                    <a:pt x="0" y="23"/>
                    <a:pt x="0" y="29"/>
                    <a:pt x="5" y="31"/>
                  </a:cubicBezTo>
                  <a:cubicBezTo>
                    <a:pt x="12" y="33"/>
                    <a:pt x="12" y="42"/>
                    <a:pt x="15" y="69"/>
                  </a:cubicBezTo>
                  <a:cubicBezTo>
                    <a:pt x="18" y="92"/>
                    <a:pt x="28" y="111"/>
                    <a:pt x="69" y="114"/>
                  </a:cubicBezTo>
                  <a:cubicBezTo>
                    <a:pt x="72" y="115"/>
                    <a:pt x="74" y="115"/>
                    <a:pt x="76" y="115"/>
                  </a:cubicBezTo>
                  <a:cubicBezTo>
                    <a:pt x="76" y="108"/>
                    <a:pt x="76" y="108"/>
                    <a:pt x="76" y="108"/>
                  </a:cubicBezTo>
                  <a:cubicBezTo>
                    <a:pt x="57" y="108"/>
                    <a:pt x="35" y="101"/>
                    <a:pt x="28" y="86"/>
                  </a:cubicBezTo>
                  <a:cubicBezTo>
                    <a:pt x="18" y="65"/>
                    <a:pt x="17" y="23"/>
                    <a:pt x="31" y="14"/>
                  </a:cubicBezTo>
                  <a:cubicBezTo>
                    <a:pt x="37" y="11"/>
                    <a:pt x="57" y="8"/>
                    <a:pt x="78" y="9"/>
                  </a:cubicBezTo>
                  <a:lnTo>
                    <a:pt x="78" y="2"/>
                  </a:lnTo>
                  <a:close/>
                </a:path>
              </a:pathLst>
            </a:custGeom>
            <a:solidFill>
              <a:schemeClr val="bg1">
                <a:lumMod val="50000"/>
              </a:schemeClr>
            </a:solidFill>
            <a:ln>
              <a:noFill/>
            </a:ln>
          </p:spPr>
          <p:txBody>
            <a:bodyPr vert="horz" wrap="square" lIns="96435" tIns="48218" rIns="96435" bIns="48218" numCol="1" anchor="t" anchorCtr="0" compatLnSpc="1"/>
            <a:lstStyle/>
            <a:p>
              <a:endParaRPr lang="en-US">
                <a:latin typeface="+mn-lt"/>
                <a:ea typeface="+mn-ea"/>
                <a:cs typeface="+mn-ea"/>
                <a:sym typeface="+mn-lt"/>
              </a:endParaRPr>
            </a:p>
          </p:txBody>
        </p:sp>
        <p:sp>
          <p:nvSpPr>
            <p:cNvPr id="399" name="Freeform 398"/>
            <p:cNvSpPr/>
            <p:nvPr/>
          </p:nvSpPr>
          <p:spPr bwMode="auto">
            <a:xfrm>
              <a:off x="6820857" y="4581565"/>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path>
              </a:pathLst>
            </a:custGeom>
            <a:solidFill>
              <a:srgbClr val="24797E"/>
            </a:solid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latin typeface="+mn-lt"/>
                <a:ea typeface="+mn-ea"/>
                <a:cs typeface="+mn-ea"/>
                <a:sym typeface="+mn-lt"/>
              </a:endParaRPr>
            </a:p>
          </p:txBody>
        </p:sp>
        <p:sp>
          <p:nvSpPr>
            <p:cNvPr id="400" name="Freeform 399"/>
            <p:cNvSpPr/>
            <p:nvPr/>
          </p:nvSpPr>
          <p:spPr bwMode="auto">
            <a:xfrm>
              <a:off x="6715186" y="4435111"/>
              <a:ext cx="217828" cy="146455"/>
            </a:xfrm>
            <a:custGeom>
              <a:avLst/>
              <a:gdLst>
                <a:gd name="T0" fmla="*/ 147 w 148"/>
                <a:gd name="T1" fmla="*/ 0 h 100"/>
                <a:gd name="T2" fmla="*/ 72 w 148"/>
                <a:gd name="T3" fmla="*/ 97 h 100"/>
                <a:gd name="T4" fmla="*/ 0 w 148"/>
                <a:gd name="T5" fmla="*/ 0 h 100"/>
                <a:gd name="T6" fmla="*/ 0 w 148"/>
                <a:gd name="T7" fmla="*/ 3 h 100"/>
                <a:gd name="T8" fmla="*/ 72 w 148"/>
                <a:gd name="T9" fmla="*/ 100 h 100"/>
                <a:gd name="T10" fmla="*/ 72 w 148"/>
                <a:gd name="T11" fmla="*/ 100 h 100"/>
                <a:gd name="T12" fmla="*/ 148 w 148"/>
                <a:gd name="T13" fmla="*/ 2 h 100"/>
                <a:gd name="T14" fmla="*/ 147 w 148"/>
                <a:gd name="T15" fmla="*/ 0 h 10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48" h="100">
                  <a:moveTo>
                    <a:pt x="147" y="0"/>
                  </a:moveTo>
                  <a:cubicBezTo>
                    <a:pt x="72" y="97"/>
                    <a:pt x="72" y="97"/>
                    <a:pt x="72" y="97"/>
                  </a:cubicBezTo>
                  <a:cubicBezTo>
                    <a:pt x="0" y="0"/>
                    <a:pt x="0" y="0"/>
                    <a:pt x="0" y="0"/>
                  </a:cubicBezTo>
                  <a:cubicBezTo>
                    <a:pt x="0" y="3"/>
                    <a:pt x="0" y="3"/>
                    <a:pt x="0" y="3"/>
                  </a:cubicBezTo>
                  <a:cubicBezTo>
                    <a:pt x="72" y="100"/>
                    <a:pt x="72" y="100"/>
                    <a:pt x="72" y="100"/>
                  </a:cubicBezTo>
                  <a:cubicBezTo>
                    <a:pt x="72" y="100"/>
                    <a:pt x="72" y="100"/>
                    <a:pt x="72" y="100"/>
                  </a:cubicBezTo>
                  <a:cubicBezTo>
                    <a:pt x="148" y="2"/>
                    <a:pt x="148" y="2"/>
                    <a:pt x="148" y="2"/>
                  </a:cubicBezTo>
                  <a:cubicBezTo>
                    <a:pt x="147" y="0"/>
                    <a:pt x="147" y="0"/>
                    <a:pt x="147" y="0"/>
                  </a:cubicBezTo>
                </a:path>
              </a:pathLst>
            </a:custGeom>
            <a:solidFill>
              <a:srgbClr val="E9CAB7"/>
            </a:solid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latin typeface="+mn-lt"/>
                <a:ea typeface="+mn-ea"/>
                <a:cs typeface="+mn-ea"/>
                <a:sym typeface="+mn-lt"/>
              </a:endParaRPr>
            </a:p>
          </p:txBody>
        </p:sp>
        <p:sp>
          <p:nvSpPr>
            <p:cNvPr id="401" name="Freeform 400"/>
            <p:cNvSpPr/>
            <p:nvPr/>
          </p:nvSpPr>
          <p:spPr bwMode="auto">
            <a:xfrm>
              <a:off x="4839089" y="4365591"/>
              <a:ext cx="1141972" cy="519079"/>
            </a:xfrm>
            <a:custGeom>
              <a:avLst/>
              <a:gdLst>
                <a:gd name="T0" fmla="*/ 311 w 777"/>
                <a:gd name="T1" fmla="*/ 0 h 353"/>
                <a:gd name="T2" fmla="*/ 67 w 777"/>
                <a:gd name="T3" fmla="*/ 134 h 353"/>
                <a:gd name="T4" fmla="*/ 0 w 777"/>
                <a:gd name="T5" fmla="*/ 353 h 353"/>
                <a:gd name="T6" fmla="*/ 389 w 777"/>
                <a:gd name="T7" fmla="*/ 353 h 353"/>
                <a:gd name="T8" fmla="*/ 777 w 777"/>
                <a:gd name="T9" fmla="*/ 353 h 353"/>
                <a:gd name="T10" fmla="*/ 710 w 777"/>
                <a:gd name="T11" fmla="*/ 134 h 353"/>
                <a:gd name="T12" fmla="*/ 468 w 777"/>
                <a:gd name="T13" fmla="*/ 2 h 353"/>
                <a:gd name="T14" fmla="*/ 311 w 777"/>
                <a:gd name="T15" fmla="*/ 0 h 35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77" h="353">
                  <a:moveTo>
                    <a:pt x="311" y="0"/>
                  </a:moveTo>
                  <a:cubicBezTo>
                    <a:pt x="139" y="76"/>
                    <a:pt x="88" y="116"/>
                    <a:pt x="67" y="134"/>
                  </a:cubicBezTo>
                  <a:cubicBezTo>
                    <a:pt x="36" y="162"/>
                    <a:pt x="19" y="265"/>
                    <a:pt x="0" y="353"/>
                  </a:cubicBezTo>
                  <a:cubicBezTo>
                    <a:pt x="389" y="353"/>
                    <a:pt x="389" y="353"/>
                    <a:pt x="389" y="353"/>
                  </a:cubicBezTo>
                  <a:cubicBezTo>
                    <a:pt x="777" y="353"/>
                    <a:pt x="777" y="353"/>
                    <a:pt x="777" y="353"/>
                  </a:cubicBezTo>
                  <a:cubicBezTo>
                    <a:pt x="759" y="265"/>
                    <a:pt x="741" y="162"/>
                    <a:pt x="710" y="134"/>
                  </a:cubicBezTo>
                  <a:cubicBezTo>
                    <a:pt x="690" y="116"/>
                    <a:pt x="640" y="77"/>
                    <a:pt x="468" y="2"/>
                  </a:cubicBezTo>
                  <a:cubicBezTo>
                    <a:pt x="311" y="0"/>
                    <a:pt x="311" y="0"/>
                    <a:pt x="311" y="0"/>
                  </a:cubicBezTo>
                </a:path>
              </a:pathLst>
            </a:custGeom>
            <a:solidFill>
              <a:srgbClr val="FFDECC"/>
            </a:solid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latin typeface="+mn-lt"/>
                <a:ea typeface="+mn-ea"/>
                <a:cs typeface="+mn-ea"/>
                <a:sym typeface="+mn-lt"/>
              </a:endParaRPr>
            </a:p>
          </p:txBody>
        </p:sp>
        <p:sp>
          <p:nvSpPr>
            <p:cNvPr id="402" name="Freeform 401"/>
            <p:cNvSpPr/>
            <p:nvPr/>
          </p:nvSpPr>
          <p:spPr bwMode="auto">
            <a:xfrm>
              <a:off x="4839089" y="4365591"/>
              <a:ext cx="1141972" cy="519079"/>
            </a:xfrm>
            <a:custGeom>
              <a:avLst/>
              <a:gdLst>
                <a:gd name="T0" fmla="*/ 311 w 777"/>
                <a:gd name="T1" fmla="*/ 0 h 353"/>
                <a:gd name="T2" fmla="*/ 67 w 777"/>
                <a:gd name="T3" fmla="*/ 134 h 353"/>
                <a:gd name="T4" fmla="*/ 0 w 777"/>
                <a:gd name="T5" fmla="*/ 353 h 353"/>
                <a:gd name="T6" fmla="*/ 389 w 777"/>
                <a:gd name="T7" fmla="*/ 353 h 353"/>
                <a:gd name="T8" fmla="*/ 777 w 777"/>
                <a:gd name="T9" fmla="*/ 353 h 353"/>
                <a:gd name="T10" fmla="*/ 710 w 777"/>
                <a:gd name="T11" fmla="*/ 134 h 353"/>
                <a:gd name="T12" fmla="*/ 468 w 777"/>
                <a:gd name="T13" fmla="*/ 2 h 353"/>
                <a:gd name="T14" fmla="*/ 311 w 777"/>
                <a:gd name="T15" fmla="*/ 0 h 35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77" h="353">
                  <a:moveTo>
                    <a:pt x="311" y="0"/>
                  </a:moveTo>
                  <a:cubicBezTo>
                    <a:pt x="139" y="76"/>
                    <a:pt x="88" y="116"/>
                    <a:pt x="67" y="134"/>
                  </a:cubicBezTo>
                  <a:cubicBezTo>
                    <a:pt x="36" y="162"/>
                    <a:pt x="19" y="265"/>
                    <a:pt x="0" y="353"/>
                  </a:cubicBezTo>
                  <a:cubicBezTo>
                    <a:pt x="389" y="353"/>
                    <a:pt x="389" y="353"/>
                    <a:pt x="389" y="353"/>
                  </a:cubicBezTo>
                  <a:cubicBezTo>
                    <a:pt x="777" y="353"/>
                    <a:pt x="777" y="353"/>
                    <a:pt x="777" y="353"/>
                  </a:cubicBezTo>
                  <a:cubicBezTo>
                    <a:pt x="759" y="265"/>
                    <a:pt x="741" y="162"/>
                    <a:pt x="710" y="134"/>
                  </a:cubicBezTo>
                  <a:cubicBezTo>
                    <a:pt x="690" y="116"/>
                    <a:pt x="640" y="77"/>
                    <a:pt x="468" y="2"/>
                  </a:cubicBezTo>
                  <a:cubicBezTo>
                    <a:pt x="311" y="0"/>
                    <a:pt x="311" y="0"/>
                    <a:pt x="311" y="0"/>
                  </a:cubicBezTo>
                </a:path>
              </a:pathLst>
            </a:custGeom>
            <a:solidFill>
              <a:schemeClr val="accent2"/>
            </a:solidFill>
            <a:ln>
              <a:noFill/>
            </a:ln>
          </p:spPr>
          <p:txBody>
            <a:bodyPr vert="horz" wrap="square" lIns="96435" tIns="48218" rIns="96435" bIns="48218" numCol="1" anchor="t" anchorCtr="0" compatLnSpc="1"/>
            <a:lstStyle/>
            <a:p>
              <a:endParaRPr lang="en-US">
                <a:latin typeface="+mn-lt"/>
                <a:ea typeface="+mn-ea"/>
                <a:cs typeface="+mn-ea"/>
                <a:sym typeface="+mn-lt"/>
              </a:endParaRPr>
            </a:p>
          </p:txBody>
        </p:sp>
        <p:sp>
          <p:nvSpPr>
            <p:cNvPr id="403" name="Freeform 402"/>
            <p:cNvSpPr/>
            <p:nvPr/>
          </p:nvSpPr>
          <p:spPr bwMode="auto">
            <a:xfrm>
              <a:off x="5287721" y="3994822"/>
              <a:ext cx="245636" cy="513517"/>
            </a:xfrm>
            <a:custGeom>
              <a:avLst/>
              <a:gdLst>
                <a:gd name="T0" fmla="*/ 0 w 167"/>
                <a:gd name="T1" fmla="*/ 102 h 349"/>
                <a:gd name="T2" fmla="*/ 0 w 167"/>
                <a:gd name="T3" fmla="*/ 230 h 349"/>
                <a:gd name="T4" fmla="*/ 0 w 167"/>
                <a:gd name="T5" fmla="*/ 293 h 349"/>
                <a:gd name="T6" fmla="*/ 167 w 167"/>
                <a:gd name="T7" fmla="*/ 293 h 349"/>
                <a:gd name="T8" fmla="*/ 167 w 167"/>
                <a:gd name="T9" fmla="*/ 230 h 349"/>
                <a:gd name="T10" fmla="*/ 167 w 167"/>
                <a:gd name="T11" fmla="*/ 102 h 349"/>
                <a:gd name="T12" fmla="*/ 0 w 167"/>
                <a:gd name="T13" fmla="*/ 102 h 349"/>
              </a:gdLst>
              <a:ahLst/>
              <a:cxnLst>
                <a:cxn ang="0">
                  <a:pos x="T0" y="T1"/>
                </a:cxn>
                <a:cxn ang="0">
                  <a:pos x="T2" y="T3"/>
                </a:cxn>
                <a:cxn ang="0">
                  <a:pos x="T4" y="T5"/>
                </a:cxn>
                <a:cxn ang="0">
                  <a:pos x="T6" y="T7"/>
                </a:cxn>
                <a:cxn ang="0">
                  <a:pos x="T8" y="T9"/>
                </a:cxn>
                <a:cxn ang="0">
                  <a:pos x="T10" y="T11"/>
                </a:cxn>
                <a:cxn ang="0">
                  <a:pos x="T12" y="T13"/>
                </a:cxn>
              </a:cxnLst>
              <a:rect l="0" t="0" r="r" b="b"/>
              <a:pathLst>
                <a:path w="167" h="349">
                  <a:moveTo>
                    <a:pt x="0" y="102"/>
                  </a:moveTo>
                  <a:cubicBezTo>
                    <a:pt x="0" y="230"/>
                    <a:pt x="0" y="230"/>
                    <a:pt x="0" y="230"/>
                  </a:cubicBezTo>
                  <a:cubicBezTo>
                    <a:pt x="0" y="293"/>
                    <a:pt x="0" y="293"/>
                    <a:pt x="0" y="293"/>
                  </a:cubicBezTo>
                  <a:cubicBezTo>
                    <a:pt x="46" y="347"/>
                    <a:pt x="121" y="349"/>
                    <a:pt x="167" y="293"/>
                  </a:cubicBezTo>
                  <a:cubicBezTo>
                    <a:pt x="167" y="230"/>
                    <a:pt x="167" y="230"/>
                    <a:pt x="167" y="230"/>
                  </a:cubicBezTo>
                  <a:cubicBezTo>
                    <a:pt x="167" y="102"/>
                    <a:pt x="167" y="102"/>
                    <a:pt x="167" y="102"/>
                  </a:cubicBezTo>
                  <a:cubicBezTo>
                    <a:pt x="167" y="0"/>
                    <a:pt x="0" y="0"/>
                    <a:pt x="0" y="102"/>
                  </a:cubicBezTo>
                </a:path>
              </a:pathLst>
            </a:custGeom>
            <a:solidFill>
              <a:srgbClr val="FFDBBA"/>
            </a:solid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latin typeface="+mn-lt"/>
                <a:ea typeface="+mn-ea"/>
                <a:cs typeface="+mn-ea"/>
                <a:sym typeface="+mn-lt"/>
              </a:endParaRPr>
            </a:p>
          </p:txBody>
        </p:sp>
        <p:sp>
          <p:nvSpPr>
            <p:cNvPr id="404" name="Freeform 403"/>
            <p:cNvSpPr/>
            <p:nvPr/>
          </p:nvSpPr>
          <p:spPr bwMode="auto">
            <a:xfrm>
              <a:off x="5125509" y="3962379"/>
              <a:ext cx="102889" cy="150162"/>
            </a:xfrm>
            <a:custGeom>
              <a:avLst/>
              <a:gdLst>
                <a:gd name="T0" fmla="*/ 20 w 70"/>
                <a:gd name="T1" fmla="*/ 5 h 102"/>
                <a:gd name="T2" fmla="*/ 62 w 70"/>
                <a:gd name="T3" fmla="*/ 42 h 102"/>
                <a:gd name="T4" fmla="*/ 50 w 70"/>
                <a:gd name="T5" fmla="*/ 97 h 102"/>
                <a:gd name="T6" fmla="*/ 8 w 70"/>
                <a:gd name="T7" fmla="*/ 59 h 102"/>
                <a:gd name="T8" fmla="*/ 20 w 70"/>
                <a:gd name="T9" fmla="*/ 5 h 102"/>
              </a:gdLst>
              <a:ahLst/>
              <a:cxnLst>
                <a:cxn ang="0">
                  <a:pos x="T0" y="T1"/>
                </a:cxn>
                <a:cxn ang="0">
                  <a:pos x="T2" y="T3"/>
                </a:cxn>
                <a:cxn ang="0">
                  <a:pos x="T4" y="T5"/>
                </a:cxn>
                <a:cxn ang="0">
                  <a:pos x="T6" y="T7"/>
                </a:cxn>
                <a:cxn ang="0">
                  <a:pos x="T8" y="T9"/>
                </a:cxn>
              </a:cxnLst>
              <a:rect l="0" t="0" r="r" b="b"/>
              <a:pathLst>
                <a:path w="70" h="102">
                  <a:moveTo>
                    <a:pt x="20" y="5"/>
                  </a:moveTo>
                  <a:cubicBezTo>
                    <a:pt x="35" y="0"/>
                    <a:pt x="53" y="17"/>
                    <a:pt x="62" y="42"/>
                  </a:cubicBezTo>
                  <a:cubicBezTo>
                    <a:pt x="70" y="67"/>
                    <a:pt x="65" y="92"/>
                    <a:pt x="50" y="97"/>
                  </a:cubicBezTo>
                  <a:cubicBezTo>
                    <a:pt x="35" y="102"/>
                    <a:pt x="17" y="85"/>
                    <a:pt x="8" y="59"/>
                  </a:cubicBezTo>
                  <a:cubicBezTo>
                    <a:pt x="0" y="34"/>
                    <a:pt x="5" y="10"/>
                    <a:pt x="20" y="5"/>
                  </a:cubicBezTo>
                  <a:close/>
                </a:path>
              </a:pathLst>
            </a:custGeom>
            <a:solidFill>
              <a:srgbClr val="FFDBBA"/>
            </a:solid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latin typeface="+mn-lt"/>
                <a:ea typeface="+mn-ea"/>
                <a:cs typeface="+mn-ea"/>
                <a:sym typeface="+mn-lt"/>
              </a:endParaRPr>
            </a:p>
          </p:txBody>
        </p:sp>
        <p:sp>
          <p:nvSpPr>
            <p:cNvPr id="405" name="Freeform 404"/>
            <p:cNvSpPr/>
            <p:nvPr/>
          </p:nvSpPr>
          <p:spPr bwMode="auto">
            <a:xfrm>
              <a:off x="5591753" y="3962379"/>
              <a:ext cx="102889" cy="150162"/>
            </a:xfrm>
            <a:custGeom>
              <a:avLst/>
              <a:gdLst>
                <a:gd name="T0" fmla="*/ 50 w 70"/>
                <a:gd name="T1" fmla="*/ 5 h 102"/>
                <a:gd name="T2" fmla="*/ 8 w 70"/>
                <a:gd name="T3" fmla="*/ 42 h 102"/>
                <a:gd name="T4" fmla="*/ 20 w 70"/>
                <a:gd name="T5" fmla="*/ 97 h 102"/>
                <a:gd name="T6" fmla="*/ 61 w 70"/>
                <a:gd name="T7" fmla="*/ 59 h 102"/>
                <a:gd name="T8" fmla="*/ 50 w 70"/>
                <a:gd name="T9" fmla="*/ 5 h 102"/>
              </a:gdLst>
              <a:ahLst/>
              <a:cxnLst>
                <a:cxn ang="0">
                  <a:pos x="T0" y="T1"/>
                </a:cxn>
                <a:cxn ang="0">
                  <a:pos x="T2" y="T3"/>
                </a:cxn>
                <a:cxn ang="0">
                  <a:pos x="T4" y="T5"/>
                </a:cxn>
                <a:cxn ang="0">
                  <a:pos x="T6" y="T7"/>
                </a:cxn>
                <a:cxn ang="0">
                  <a:pos x="T8" y="T9"/>
                </a:cxn>
              </a:cxnLst>
              <a:rect l="0" t="0" r="r" b="b"/>
              <a:pathLst>
                <a:path w="70" h="102">
                  <a:moveTo>
                    <a:pt x="50" y="5"/>
                  </a:moveTo>
                  <a:cubicBezTo>
                    <a:pt x="35" y="0"/>
                    <a:pt x="16" y="17"/>
                    <a:pt x="8" y="42"/>
                  </a:cubicBezTo>
                  <a:cubicBezTo>
                    <a:pt x="0" y="67"/>
                    <a:pt x="5" y="92"/>
                    <a:pt x="20" y="97"/>
                  </a:cubicBezTo>
                  <a:cubicBezTo>
                    <a:pt x="34" y="102"/>
                    <a:pt x="53" y="85"/>
                    <a:pt x="61" y="59"/>
                  </a:cubicBezTo>
                  <a:cubicBezTo>
                    <a:pt x="70" y="34"/>
                    <a:pt x="65" y="10"/>
                    <a:pt x="50" y="5"/>
                  </a:cubicBezTo>
                  <a:close/>
                </a:path>
              </a:pathLst>
            </a:custGeom>
            <a:solidFill>
              <a:srgbClr val="FFDBBA"/>
            </a:solid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latin typeface="+mn-lt"/>
                <a:ea typeface="+mn-ea"/>
                <a:cs typeface="+mn-ea"/>
                <a:sym typeface="+mn-lt"/>
              </a:endParaRPr>
            </a:p>
          </p:txBody>
        </p:sp>
        <p:sp>
          <p:nvSpPr>
            <p:cNvPr id="406" name="Freeform 405"/>
            <p:cNvSpPr/>
            <p:nvPr/>
          </p:nvSpPr>
          <p:spPr bwMode="auto">
            <a:xfrm>
              <a:off x="5240449" y="4486092"/>
              <a:ext cx="323497" cy="398578"/>
            </a:xfrm>
            <a:custGeom>
              <a:avLst/>
              <a:gdLst>
                <a:gd name="T0" fmla="*/ 116 w 220"/>
                <a:gd name="T1" fmla="*/ 0 h 271"/>
                <a:gd name="T2" fmla="*/ 0 w 220"/>
                <a:gd name="T3" fmla="*/ 35 h 271"/>
                <a:gd name="T4" fmla="*/ 44 w 220"/>
                <a:gd name="T5" fmla="*/ 271 h 271"/>
                <a:gd name="T6" fmla="*/ 202 w 220"/>
                <a:gd name="T7" fmla="*/ 271 h 271"/>
                <a:gd name="T8" fmla="*/ 220 w 220"/>
                <a:gd name="T9" fmla="*/ 36 h 271"/>
                <a:gd name="T10" fmla="*/ 116 w 220"/>
                <a:gd name="T11" fmla="*/ 0 h 271"/>
              </a:gdLst>
              <a:ahLst/>
              <a:cxnLst>
                <a:cxn ang="0">
                  <a:pos x="T0" y="T1"/>
                </a:cxn>
                <a:cxn ang="0">
                  <a:pos x="T2" y="T3"/>
                </a:cxn>
                <a:cxn ang="0">
                  <a:pos x="T4" y="T5"/>
                </a:cxn>
                <a:cxn ang="0">
                  <a:pos x="T6" y="T7"/>
                </a:cxn>
                <a:cxn ang="0">
                  <a:pos x="T8" y="T9"/>
                </a:cxn>
                <a:cxn ang="0">
                  <a:pos x="T10" y="T11"/>
                </a:cxn>
              </a:cxnLst>
              <a:rect l="0" t="0" r="r" b="b"/>
              <a:pathLst>
                <a:path w="220" h="271">
                  <a:moveTo>
                    <a:pt x="116" y="0"/>
                  </a:moveTo>
                  <a:cubicBezTo>
                    <a:pt x="116" y="0"/>
                    <a:pt x="0" y="28"/>
                    <a:pt x="0" y="35"/>
                  </a:cubicBezTo>
                  <a:cubicBezTo>
                    <a:pt x="0" y="42"/>
                    <a:pt x="44" y="271"/>
                    <a:pt x="44" y="271"/>
                  </a:cubicBezTo>
                  <a:cubicBezTo>
                    <a:pt x="202" y="271"/>
                    <a:pt x="202" y="271"/>
                    <a:pt x="202" y="271"/>
                  </a:cubicBezTo>
                  <a:cubicBezTo>
                    <a:pt x="220" y="36"/>
                    <a:pt x="220" y="36"/>
                    <a:pt x="220" y="36"/>
                  </a:cubicBezTo>
                  <a:cubicBezTo>
                    <a:pt x="116" y="0"/>
                    <a:pt x="116" y="0"/>
                    <a:pt x="116" y="0"/>
                  </a:cubicBezTo>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latin typeface="+mn-lt"/>
                <a:ea typeface="+mn-ea"/>
                <a:cs typeface="+mn-ea"/>
                <a:sym typeface="+mn-lt"/>
              </a:endParaRPr>
            </a:p>
          </p:txBody>
        </p:sp>
        <p:sp>
          <p:nvSpPr>
            <p:cNvPr id="407" name="Freeform 406"/>
            <p:cNvSpPr/>
            <p:nvPr/>
          </p:nvSpPr>
          <p:spPr bwMode="auto">
            <a:xfrm>
              <a:off x="5127364" y="4370226"/>
              <a:ext cx="214120" cy="514443"/>
            </a:xfrm>
            <a:custGeom>
              <a:avLst/>
              <a:gdLst>
                <a:gd name="T0" fmla="*/ 173 w 231"/>
                <a:gd name="T1" fmla="*/ 0 h 555"/>
                <a:gd name="T2" fmla="*/ 173 w 231"/>
                <a:gd name="T3" fmla="*/ 60 h 555"/>
                <a:gd name="T4" fmla="*/ 231 w 231"/>
                <a:gd name="T5" fmla="*/ 555 h 555"/>
                <a:gd name="T6" fmla="*/ 131 w 231"/>
                <a:gd name="T7" fmla="*/ 555 h 555"/>
                <a:gd name="T8" fmla="*/ 23 w 231"/>
                <a:gd name="T9" fmla="*/ 335 h 555"/>
                <a:gd name="T10" fmla="*/ 127 w 231"/>
                <a:gd name="T11" fmla="*/ 265 h 555"/>
                <a:gd name="T12" fmla="*/ 0 w 231"/>
                <a:gd name="T13" fmla="*/ 206 h 555"/>
                <a:gd name="T14" fmla="*/ 117 w 231"/>
                <a:gd name="T15" fmla="*/ 25 h 555"/>
                <a:gd name="T16" fmla="*/ 173 w 231"/>
                <a:gd name="T17" fmla="*/ 0 h 5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1" h="555">
                  <a:moveTo>
                    <a:pt x="173" y="0"/>
                  </a:moveTo>
                  <a:lnTo>
                    <a:pt x="173" y="60"/>
                  </a:lnTo>
                  <a:lnTo>
                    <a:pt x="231" y="555"/>
                  </a:lnTo>
                  <a:lnTo>
                    <a:pt x="131" y="555"/>
                  </a:lnTo>
                  <a:lnTo>
                    <a:pt x="23" y="335"/>
                  </a:lnTo>
                  <a:lnTo>
                    <a:pt x="127" y="265"/>
                  </a:lnTo>
                  <a:lnTo>
                    <a:pt x="0" y="206"/>
                  </a:lnTo>
                  <a:lnTo>
                    <a:pt x="117" y="25"/>
                  </a:lnTo>
                  <a:lnTo>
                    <a:pt x="173" y="0"/>
                  </a:lnTo>
                  <a:close/>
                </a:path>
              </a:pathLst>
            </a:custGeom>
            <a:solidFill>
              <a:schemeClr val="accent2">
                <a:lumMod val="60000"/>
                <a:lumOff val="40000"/>
              </a:schemeClr>
            </a:solidFill>
            <a:ln>
              <a:noFill/>
            </a:ln>
          </p:spPr>
          <p:txBody>
            <a:bodyPr vert="horz" wrap="square" lIns="96435" tIns="48218" rIns="96435" bIns="48218" numCol="1" anchor="t" anchorCtr="0" compatLnSpc="1"/>
            <a:lstStyle/>
            <a:p>
              <a:endParaRPr lang="en-US">
                <a:latin typeface="+mn-lt"/>
                <a:ea typeface="+mn-ea"/>
                <a:cs typeface="+mn-ea"/>
                <a:sym typeface="+mn-lt"/>
              </a:endParaRPr>
            </a:p>
          </p:txBody>
        </p:sp>
        <p:sp>
          <p:nvSpPr>
            <p:cNvPr id="408" name="Freeform 407"/>
            <p:cNvSpPr/>
            <p:nvPr/>
          </p:nvSpPr>
          <p:spPr bwMode="auto">
            <a:xfrm>
              <a:off x="5479595" y="4370226"/>
              <a:ext cx="213193" cy="514443"/>
            </a:xfrm>
            <a:custGeom>
              <a:avLst/>
              <a:gdLst>
                <a:gd name="T0" fmla="*/ 58 w 230"/>
                <a:gd name="T1" fmla="*/ 0 h 555"/>
                <a:gd name="T2" fmla="*/ 58 w 230"/>
                <a:gd name="T3" fmla="*/ 60 h 555"/>
                <a:gd name="T4" fmla="*/ 0 w 230"/>
                <a:gd name="T5" fmla="*/ 555 h 555"/>
                <a:gd name="T6" fmla="*/ 99 w 230"/>
                <a:gd name="T7" fmla="*/ 555 h 555"/>
                <a:gd name="T8" fmla="*/ 207 w 230"/>
                <a:gd name="T9" fmla="*/ 335 h 555"/>
                <a:gd name="T10" fmla="*/ 104 w 230"/>
                <a:gd name="T11" fmla="*/ 265 h 555"/>
                <a:gd name="T12" fmla="*/ 230 w 230"/>
                <a:gd name="T13" fmla="*/ 206 h 555"/>
                <a:gd name="T14" fmla="*/ 127 w 230"/>
                <a:gd name="T15" fmla="*/ 30 h 555"/>
                <a:gd name="T16" fmla="*/ 58 w 230"/>
                <a:gd name="T17" fmla="*/ 0 h 5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0" h="555">
                  <a:moveTo>
                    <a:pt x="58" y="0"/>
                  </a:moveTo>
                  <a:lnTo>
                    <a:pt x="58" y="60"/>
                  </a:lnTo>
                  <a:lnTo>
                    <a:pt x="0" y="555"/>
                  </a:lnTo>
                  <a:lnTo>
                    <a:pt x="99" y="555"/>
                  </a:lnTo>
                  <a:lnTo>
                    <a:pt x="207" y="335"/>
                  </a:lnTo>
                  <a:lnTo>
                    <a:pt x="104" y="265"/>
                  </a:lnTo>
                  <a:lnTo>
                    <a:pt x="230" y="206"/>
                  </a:lnTo>
                  <a:lnTo>
                    <a:pt x="127" y="30"/>
                  </a:lnTo>
                  <a:lnTo>
                    <a:pt x="58" y="0"/>
                  </a:lnTo>
                  <a:close/>
                </a:path>
              </a:pathLst>
            </a:custGeom>
            <a:solidFill>
              <a:schemeClr val="accent2">
                <a:lumMod val="60000"/>
                <a:lumOff val="40000"/>
              </a:schemeClr>
            </a:solidFill>
            <a:ln>
              <a:noFill/>
            </a:ln>
          </p:spPr>
          <p:txBody>
            <a:bodyPr vert="horz" wrap="square" lIns="96435" tIns="48218" rIns="96435" bIns="48218" numCol="1" anchor="t" anchorCtr="0" compatLnSpc="1"/>
            <a:lstStyle/>
            <a:p>
              <a:endParaRPr lang="en-US">
                <a:latin typeface="+mn-lt"/>
                <a:ea typeface="+mn-ea"/>
                <a:cs typeface="+mn-ea"/>
                <a:sym typeface="+mn-lt"/>
              </a:endParaRPr>
            </a:p>
          </p:txBody>
        </p:sp>
        <p:sp>
          <p:nvSpPr>
            <p:cNvPr id="409" name="Freeform 408"/>
            <p:cNvSpPr/>
            <p:nvPr/>
          </p:nvSpPr>
          <p:spPr bwMode="auto">
            <a:xfrm>
              <a:off x="5358168" y="4486092"/>
              <a:ext cx="105669" cy="102889"/>
            </a:xfrm>
            <a:custGeom>
              <a:avLst/>
              <a:gdLst>
                <a:gd name="T0" fmla="*/ 0 w 72"/>
                <a:gd name="T1" fmla="*/ 39 h 70"/>
                <a:gd name="T2" fmla="*/ 20 w 72"/>
                <a:gd name="T3" fmla="*/ 70 h 70"/>
                <a:gd name="T4" fmla="*/ 51 w 72"/>
                <a:gd name="T5" fmla="*/ 70 h 70"/>
                <a:gd name="T6" fmla="*/ 72 w 72"/>
                <a:gd name="T7" fmla="*/ 39 h 70"/>
                <a:gd name="T8" fmla="*/ 36 w 72"/>
                <a:gd name="T9" fmla="*/ 0 h 70"/>
                <a:gd name="T10" fmla="*/ 0 w 72"/>
                <a:gd name="T11" fmla="*/ 39 h 70"/>
              </a:gdLst>
              <a:ahLst/>
              <a:cxnLst>
                <a:cxn ang="0">
                  <a:pos x="T0" y="T1"/>
                </a:cxn>
                <a:cxn ang="0">
                  <a:pos x="T2" y="T3"/>
                </a:cxn>
                <a:cxn ang="0">
                  <a:pos x="T4" y="T5"/>
                </a:cxn>
                <a:cxn ang="0">
                  <a:pos x="T6" y="T7"/>
                </a:cxn>
                <a:cxn ang="0">
                  <a:pos x="T8" y="T9"/>
                </a:cxn>
                <a:cxn ang="0">
                  <a:pos x="T10" y="T11"/>
                </a:cxn>
              </a:cxnLst>
              <a:rect l="0" t="0" r="r" b="b"/>
              <a:pathLst>
                <a:path w="72" h="70">
                  <a:moveTo>
                    <a:pt x="0" y="39"/>
                  </a:moveTo>
                  <a:cubicBezTo>
                    <a:pt x="20" y="70"/>
                    <a:pt x="20" y="70"/>
                    <a:pt x="20" y="70"/>
                  </a:cubicBezTo>
                  <a:cubicBezTo>
                    <a:pt x="30" y="70"/>
                    <a:pt x="41" y="70"/>
                    <a:pt x="51" y="70"/>
                  </a:cubicBezTo>
                  <a:cubicBezTo>
                    <a:pt x="72" y="39"/>
                    <a:pt x="72" y="39"/>
                    <a:pt x="72" y="39"/>
                  </a:cubicBezTo>
                  <a:cubicBezTo>
                    <a:pt x="36" y="0"/>
                    <a:pt x="36" y="0"/>
                    <a:pt x="36" y="0"/>
                  </a:cubicBezTo>
                  <a:cubicBezTo>
                    <a:pt x="0" y="39"/>
                    <a:pt x="0" y="39"/>
                    <a:pt x="0" y="39"/>
                  </a:cubicBezTo>
                </a:path>
              </a:pathLst>
            </a:custGeom>
            <a:solidFill>
              <a:schemeClr val="accent2">
                <a:lumMod val="40000"/>
                <a:lumOff val="60000"/>
              </a:schemeClr>
            </a:solidFill>
            <a:ln>
              <a:noFill/>
            </a:ln>
          </p:spPr>
          <p:txBody>
            <a:bodyPr vert="horz" wrap="square" lIns="96435" tIns="48218" rIns="96435" bIns="48218" numCol="1" anchor="t" anchorCtr="0" compatLnSpc="1"/>
            <a:lstStyle/>
            <a:p>
              <a:endParaRPr lang="en-US">
                <a:latin typeface="+mn-lt"/>
                <a:ea typeface="+mn-ea"/>
                <a:cs typeface="+mn-ea"/>
                <a:sym typeface="+mn-lt"/>
              </a:endParaRPr>
            </a:p>
          </p:txBody>
        </p:sp>
        <p:sp>
          <p:nvSpPr>
            <p:cNvPr id="410" name="Freeform 409"/>
            <p:cNvSpPr/>
            <p:nvPr/>
          </p:nvSpPr>
          <p:spPr bwMode="auto">
            <a:xfrm>
              <a:off x="5344264" y="4588980"/>
              <a:ext cx="131624" cy="295689"/>
            </a:xfrm>
            <a:custGeom>
              <a:avLst/>
              <a:gdLst>
                <a:gd name="T0" fmla="*/ 46 w 142"/>
                <a:gd name="T1" fmla="*/ 0 h 319"/>
                <a:gd name="T2" fmla="*/ 0 w 142"/>
                <a:gd name="T3" fmla="*/ 319 h 319"/>
                <a:gd name="T4" fmla="*/ 142 w 142"/>
                <a:gd name="T5" fmla="*/ 319 h 319"/>
                <a:gd name="T6" fmla="*/ 96 w 142"/>
                <a:gd name="T7" fmla="*/ 0 h 319"/>
                <a:gd name="T8" fmla="*/ 46 w 142"/>
                <a:gd name="T9" fmla="*/ 0 h 319"/>
              </a:gdLst>
              <a:ahLst/>
              <a:cxnLst>
                <a:cxn ang="0">
                  <a:pos x="T0" y="T1"/>
                </a:cxn>
                <a:cxn ang="0">
                  <a:pos x="T2" y="T3"/>
                </a:cxn>
                <a:cxn ang="0">
                  <a:pos x="T4" y="T5"/>
                </a:cxn>
                <a:cxn ang="0">
                  <a:pos x="T6" y="T7"/>
                </a:cxn>
                <a:cxn ang="0">
                  <a:pos x="T8" y="T9"/>
                </a:cxn>
              </a:cxnLst>
              <a:rect l="0" t="0" r="r" b="b"/>
              <a:pathLst>
                <a:path w="142" h="319">
                  <a:moveTo>
                    <a:pt x="46" y="0"/>
                  </a:moveTo>
                  <a:lnTo>
                    <a:pt x="0" y="319"/>
                  </a:lnTo>
                  <a:lnTo>
                    <a:pt x="142" y="319"/>
                  </a:lnTo>
                  <a:lnTo>
                    <a:pt x="96" y="0"/>
                  </a:lnTo>
                  <a:lnTo>
                    <a:pt x="46" y="0"/>
                  </a:lnTo>
                  <a:close/>
                </a:path>
              </a:pathLst>
            </a:custGeom>
            <a:solidFill>
              <a:schemeClr val="accent2">
                <a:lumMod val="40000"/>
                <a:lumOff val="60000"/>
              </a:schemeClr>
            </a:solidFill>
            <a:ln>
              <a:noFill/>
            </a:ln>
          </p:spPr>
          <p:txBody>
            <a:bodyPr vert="horz" wrap="square" lIns="96435" tIns="48218" rIns="96435" bIns="48218" numCol="1" anchor="t" anchorCtr="0" compatLnSpc="1"/>
            <a:lstStyle/>
            <a:p>
              <a:endParaRPr lang="en-US">
                <a:latin typeface="+mn-lt"/>
                <a:ea typeface="+mn-ea"/>
                <a:cs typeface="+mn-ea"/>
                <a:sym typeface="+mn-lt"/>
              </a:endParaRPr>
            </a:p>
          </p:txBody>
        </p:sp>
        <p:sp>
          <p:nvSpPr>
            <p:cNvPr id="411" name="Freeform 410"/>
            <p:cNvSpPr/>
            <p:nvPr/>
          </p:nvSpPr>
          <p:spPr bwMode="auto">
            <a:xfrm>
              <a:off x="5344264" y="4588980"/>
              <a:ext cx="131624" cy="295689"/>
            </a:xfrm>
            <a:custGeom>
              <a:avLst/>
              <a:gdLst>
                <a:gd name="T0" fmla="*/ 46 w 142"/>
                <a:gd name="T1" fmla="*/ 0 h 319"/>
                <a:gd name="T2" fmla="*/ 0 w 142"/>
                <a:gd name="T3" fmla="*/ 319 h 319"/>
                <a:gd name="T4" fmla="*/ 142 w 142"/>
                <a:gd name="T5" fmla="*/ 319 h 319"/>
                <a:gd name="T6" fmla="*/ 96 w 142"/>
                <a:gd name="T7" fmla="*/ 0 h 319"/>
                <a:gd name="T8" fmla="*/ 46 w 142"/>
                <a:gd name="T9" fmla="*/ 0 h 319"/>
              </a:gdLst>
              <a:ahLst/>
              <a:cxnLst>
                <a:cxn ang="0">
                  <a:pos x="T0" y="T1"/>
                </a:cxn>
                <a:cxn ang="0">
                  <a:pos x="T2" y="T3"/>
                </a:cxn>
                <a:cxn ang="0">
                  <a:pos x="T4" y="T5"/>
                </a:cxn>
                <a:cxn ang="0">
                  <a:pos x="T6" y="T7"/>
                </a:cxn>
                <a:cxn ang="0">
                  <a:pos x="T8" y="T9"/>
                </a:cxn>
              </a:cxnLst>
              <a:rect l="0" t="0" r="r" b="b"/>
              <a:pathLst>
                <a:path w="142" h="319">
                  <a:moveTo>
                    <a:pt x="46" y="0"/>
                  </a:moveTo>
                  <a:lnTo>
                    <a:pt x="0" y="319"/>
                  </a:lnTo>
                  <a:lnTo>
                    <a:pt x="142" y="319"/>
                  </a:lnTo>
                  <a:lnTo>
                    <a:pt x="96" y="0"/>
                  </a:lnTo>
                  <a:lnTo>
                    <a:pt x="46"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latin typeface="+mn-lt"/>
                <a:ea typeface="+mn-ea"/>
                <a:cs typeface="+mn-ea"/>
                <a:sym typeface="+mn-lt"/>
              </a:endParaRPr>
            </a:p>
          </p:txBody>
        </p:sp>
        <p:sp>
          <p:nvSpPr>
            <p:cNvPr id="412" name="Freeform 411"/>
            <p:cNvSpPr/>
            <p:nvPr/>
          </p:nvSpPr>
          <p:spPr bwMode="auto">
            <a:xfrm>
              <a:off x="5276598" y="4333149"/>
              <a:ext cx="134405" cy="258612"/>
            </a:xfrm>
            <a:custGeom>
              <a:avLst/>
              <a:gdLst>
                <a:gd name="T0" fmla="*/ 12 w 145"/>
                <a:gd name="T1" fmla="*/ 0 h 279"/>
                <a:gd name="T2" fmla="*/ 0 w 145"/>
                <a:gd name="T3" fmla="*/ 45 h 279"/>
                <a:gd name="T4" fmla="*/ 32 w 145"/>
                <a:gd name="T5" fmla="*/ 279 h 279"/>
                <a:gd name="T6" fmla="*/ 145 w 145"/>
                <a:gd name="T7" fmla="*/ 165 h 279"/>
                <a:gd name="T8" fmla="*/ 12 w 145"/>
                <a:gd name="T9" fmla="*/ 0 h 279"/>
              </a:gdLst>
              <a:ahLst/>
              <a:cxnLst>
                <a:cxn ang="0">
                  <a:pos x="T0" y="T1"/>
                </a:cxn>
                <a:cxn ang="0">
                  <a:pos x="T2" y="T3"/>
                </a:cxn>
                <a:cxn ang="0">
                  <a:pos x="T4" y="T5"/>
                </a:cxn>
                <a:cxn ang="0">
                  <a:pos x="T6" y="T7"/>
                </a:cxn>
                <a:cxn ang="0">
                  <a:pos x="T8" y="T9"/>
                </a:cxn>
              </a:cxnLst>
              <a:rect l="0" t="0" r="r" b="b"/>
              <a:pathLst>
                <a:path w="145" h="279">
                  <a:moveTo>
                    <a:pt x="12" y="0"/>
                  </a:moveTo>
                  <a:lnTo>
                    <a:pt x="0" y="45"/>
                  </a:lnTo>
                  <a:lnTo>
                    <a:pt x="32" y="279"/>
                  </a:lnTo>
                  <a:lnTo>
                    <a:pt x="145" y="165"/>
                  </a:lnTo>
                  <a:lnTo>
                    <a:pt x="12" y="0"/>
                  </a:lnTo>
                  <a:close/>
                </a:path>
              </a:pathLst>
            </a:custGeom>
            <a:solidFill>
              <a:srgbClr val="EDEDED"/>
            </a:solid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latin typeface="+mn-lt"/>
                <a:ea typeface="+mn-ea"/>
                <a:cs typeface="+mn-ea"/>
                <a:sym typeface="+mn-lt"/>
              </a:endParaRPr>
            </a:p>
          </p:txBody>
        </p:sp>
        <p:sp>
          <p:nvSpPr>
            <p:cNvPr id="413" name="Freeform 412"/>
            <p:cNvSpPr/>
            <p:nvPr/>
          </p:nvSpPr>
          <p:spPr bwMode="auto">
            <a:xfrm>
              <a:off x="5276598" y="4333149"/>
              <a:ext cx="134405" cy="258612"/>
            </a:xfrm>
            <a:custGeom>
              <a:avLst/>
              <a:gdLst>
                <a:gd name="T0" fmla="*/ 12 w 145"/>
                <a:gd name="T1" fmla="*/ 0 h 279"/>
                <a:gd name="T2" fmla="*/ 0 w 145"/>
                <a:gd name="T3" fmla="*/ 45 h 279"/>
                <a:gd name="T4" fmla="*/ 32 w 145"/>
                <a:gd name="T5" fmla="*/ 279 h 279"/>
                <a:gd name="T6" fmla="*/ 145 w 145"/>
                <a:gd name="T7" fmla="*/ 165 h 279"/>
                <a:gd name="T8" fmla="*/ 12 w 145"/>
                <a:gd name="T9" fmla="*/ 0 h 279"/>
              </a:gdLst>
              <a:ahLst/>
              <a:cxnLst>
                <a:cxn ang="0">
                  <a:pos x="T0" y="T1"/>
                </a:cxn>
                <a:cxn ang="0">
                  <a:pos x="T2" y="T3"/>
                </a:cxn>
                <a:cxn ang="0">
                  <a:pos x="T4" y="T5"/>
                </a:cxn>
                <a:cxn ang="0">
                  <a:pos x="T6" y="T7"/>
                </a:cxn>
                <a:cxn ang="0">
                  <a:pos x="T8" y="T9"/>
                </a:cxn>
              </a:cxnLst>
              <a:rect l="0" t="0" r="r" b="b"/>
              <a:pathLst>
                <a:path w="145" h="279">
                  <a:moveTo>
                    <a:pt x="12" y="0"/>
                  </a:moveTo>
                  <a:lnTo>
                    <a:pt x="0" y="45"/>
                  </a:lnTo>
                  <a:lnTo>
                    <a:pt x="32" y="279"/>
                  </a:lnTo>
                  <a:lnTo>
                    <a:pt x="145" y="165"/>
                  </a:lnTo>
                  <a:lnTo>
                    <a:pt x="12"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latin typeface="+mn-lt"/>
                <a:ea typeface="+mn-ea"/>
                <a:cs typeface="+mn-ea"/>
                <a:sym typeface="+mn-lt"/>
              </a:endParaRPr>
            </a:p>
          </p:txBody>
        </p:sp>
        <p:sp>
          <p:nvSpPr>
            <p:cNvPr id="414" name="Freeform 413"/>
            <p:cNvSpPr/>
            <p:nvPr/>
          </p:nvSpPr>
          <p:spPr bwMode="auto">
            <a:xfrm>
              <a:off x="5287721" y="4282168"/>
              <a:ext cx="245636" cy="85277"/>
            </a:xfrm>
            <a:custGeom>
              <a:avLst/>
              <a:gdLst>
                <a:gd name="T0" fmla="*/ 0 w 167"/>
                <a:gd name="T1" fmla="*/ 0 h 58"/>
                <a:gd name="T2" fmla="*/ 0 w 167"/>
                <a:gd name="T3" fmla="*/ 6 h 58"/>
                <a:gd name="T4" fmla="*/ 84 w 167"/>
                <a:gd name="T5" fmla="*/ 58 h 58"/>
                <a:gd name="T6" fmla="*/ 86 w 167"/>
                <a:gd name="T7" fmla="*/ 58 h 58"/>
                <a:gd name="T8" fmla="*/ 167 w 167"/>
                <a:gd name="T9" fmla="*/ 9 h 58"/>
                <a:gd name="T10" fmla="*/ 167 w 167"/>
                <a:gd name="T11" fmla="*/ 0 h 58"/>
                <a:gd name="T12" fmla="*/ 0 w 167"/>
                <a:gd name="T13" fmla="*/ 0 h 58"/>
              </a:gdLst>
              <a:ahLst/>
              <a:cxnLst>
                <a:cxn ang="0">
                  <a:pos x="T0" y="T1"/>
                </a:cxn>
                <a:cxn ang="0">
                  <a:pos x="T2" y="T3"/>
                </a:cxn>
                <a:cxn ang="0">
                  <a:pos x="T4" y="T5"/>
                </a:cxn>
                <a:cxn ang="0">
                  <a:pos x="T6" y="T7"/>
                </a:cxn>
                <a:cxn ang="0">
                  <a:pos x="T8" y="T9"/>
                </a:cxn>
                <a:cxn ang="0">
                  <a:pos x="T10" y="T11"/>
                </a:cxn>
                <a:cxn ang="0">
                  <a:pos x="T12" y="T13"/>
                </a:cxn>
              </a:cxnLst>
              <a:rect l="0" t="0" r="r" b="b"/>
              <a:pathLst>
                <a:path w="167" h="58">
                  <a:moveTo>
                    <a:pt x="0" y="0"/>
                  </a:moveTo>
                  <a:cubicBezTo>
                    <a:pt x="0" y="6"/>
                    <a:pt x="0" y="6"/>
                    <a:pt x="0" y="6"/>
                  </a:cubicBezTo>
                  <a:cubicBezTo>
                    <a:pt x="0" y="6"/>
                    <a:pt x="43" y="56"/>
                    <a:pt x="84" y="58"/>
                  </a:cubicBezTo>
                  <a:cubicBezTo>
                    <a:pt x="84" y="58"/>
                    <a:pt x="85" y="58"/>
                    <a:pt x="86" y="58"/>
                  </a:cubicBezTo>
                  <a:cubicBezTo>
                    <a:pt x="126" y="58"/>
                    <a:pt x="167" y="9"/>
                    <a:pt x="167" y="9"/>
                  </a:cubicBezTo>
                  <a:cubicBezTo>
                    <a:pt x="167" y="0"/>
                    <a:pt x="167" y="0"/>
                    <a:pt x="167" y="0"/>
                  </a:cubicBezTo>
                  <a:cubicBezTo>
                    <a:pt x="0" y="0"/>
                    <a:pt x="0" y="0"/>
                    <a:pt x="0" y="0"/>
                  </a:cubicBezTo>
                </a:path>
              </a:pathLst>
            </a:custGeom>
            <a:solidFill>
              <a:srgbClr val="CCAF95"/>
            </a:solid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latin typeface="+mn-lt"/>
                <a:ea typeface="+mn-ea"/>
                <a:cs typeface="+mn-ea"/>
                <a:sym typeface="+mn-lt"/>
              </a:endParaRPr>
            </a:p>
          </p:txBody>
        </p:sp>
        <p:sp>
          <p:nvSpPr>
            <p:cNvPr id="415" name="Freeform 414"/>
            <p:cNvSpPr/>
            <p:nvPr/>
          </p:nvSpPr>
          <p:spPr bwMode="auto">
            <a:xfrm>
              <a:off x="5112533" y="3573997"/>
              <a:ext cx="627529" cy="625675"/>
            </a:xfrm>
            <a:custGeom>
              <a:avLst/>
              <a:gdLst>
                <a:gd name="T0" fmla="*/ 335 w 427"/>
                <a:gd name="T1" fmla="*/ 61 h 425"/>
                <a:gd name="T2" fmla="*/ 403 w 427"/>
                <a:gd name="T3" fmla="*/ 129 h 425"/>
                <a:gd name="T4" fmla="*/ 207 w 427"/>
                <a:gd name="T5" fmla="*/ 424 h 425"/>
                <a:gd name="T6" fmla="*/ 33 w 427"/>
                <a:gd name="T7" fmla="*/ 332 h 425"/>
                <a:gd name="T8" fmla="*/ 50 w 427"/>
                <a:gd name="T9" fmla="*/ 82 h 425"/>
                <a:gd name="T10" fmla="*/ 335 w 427"/>
                <a:gd name="T11" fmla="*/ 61 h 425"/>
              </a:gdLst>
              <a:ahLst/>
              <a:cxnLst>
                <a:cxn ang="0">
                  <a:pos x="T0" y="T1"/>
                </a:cxn>
                <a:cxn ang="0">
                  <a:pos x="T2" y="T3"/>
                </a:cxn>
                <a:cxn ang="0">
                  <a:pos x="T4" y="T5"/>
                </a:cxn>
                <a:cxn ang="0">
                  <a:pos x="T6" y="T7"/>
                </a:cxn>
                <a:cxn ang="0">
                  <a:pos x="T8" y="T9"/>
                </a:cxn>
                <a:cxn ang="0">
                  <a:pos x="T10" y="T11"/>
                </a:cxn>
              </a:cxnLst>
              <a:rect l="0" t="0" r="r" b="b"/>
              <a:pathLst>
                <a:path w="427" h="425">
                  <a:moveTo>
                    <a:pt x="335" y="61"/>
                  </a:moveTo>
                  <a:cubicBezTo>
                    <a:pt x="373" y="67"/>
                    <a:pt x="394" y="93"/>
                    <a:pt x="403" y="129"/>
                  </a:cubicBezTo>
                  <a:cubicBezTo>
                    <a:pt x="427" y="221"/>
                    <a:pt x="377" y="422"/>
                    <a:pt x="207" y="424"/>
                  </a:cubicBezTo>
                  <a:cubicBezTo>
                    <a:pt x="119" y="425"/>
                    <a:pt x="56" y="403"/>
                    <a:pt x="33" y="332"/>
                  </a:cubicBezTo>
                  <a:cubicBezTo>
                    <a:pt x="10" y="261"/>
                    <a:pt x="0" y="146"/>
                    <a:pt x="50" y="82"/>
                  </a:cubicBezTo>
                  <a:cubicBezTo>
                    <a:pt x="113" y="1"/>
                    <a:pt x="246" y="0"/>
                    <a:pt x="335" y="61"/>
                  </a:cubicBezTo>
                  <a:close/>
                </a:path>
              </a:pathLst>
            </a:custGeom>
            <a:solidFill>
              <a:srgbClr val="755A48"/>
            </a:solid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latin typeface="+mn-lt"/>
                <a:ea typeface="+mn-ea"/>
                <a:cs typeface="+mn-ea"/>
                <a:sym typeface="+mn-lt"/>
              </a:endParaRPr>
            </a:p>
          </p:txBody>
        </p:sp>
        <p:sp>
          <p:nvSpPr>
            <p:cNvPr id="416" name="Freeform 415"/>
            <p:cNvSpPr/>
            <p:nvPr/>
          </p:nvSpPr>
          <p:spPr bwMode="auto">
            <a:xfrm>
              <a:off x="5032817" y="3643516"/>
              <a:ext cx="754517" cy="695194"/>
            </a:xfrm>
            <a:custGeom>
              <a:avLst/>
              <a:gdLst>
                <a:gd name="T0" fmla="*/ 257 w 513"/>
                <a:gd name="T1" fmla="*/ 0 h 473"/>
                <a:gd name="T2" fmla="*/ 115 w 513"/>
                <a:gd name="T3" fmla="*/ 378 h 473"/>
                <a:gd name="T4" fmla="*/ 257 w 513"/>
                <a:gd name="T5" fmla="*/ 473 h 473"/>
                <a:gd name="T6" fmla="*/ 398 w 513"/>
                <a:gd name="T7" fmla="*/ 378 h 473"/>
                <a:gd name="T8" fmla="*/ 257 w 513"/>
                <a:gd name="T9" fmla="*/ 0 h 473"/>
              </a:gdLst>
              <a:ahLst/>
              <a:cxnLst>
                <a:cxn ang="0">
                  <a:pos x="T0" y="T1"/>
                </a:cxn>
                <a:cxn ang="0">
                  <a:pos x="T2" y="T3"/>
                </a:cxn>
                <a:cxn ang="0">
                  <a:pos x="T4" y="T5"/>
                </a:cxn>
                <a:cxn ang="0">
                  <a:pos x="T6" y="T7"/>
                </a:cxn>
                <a:cxn ang="0">
                  <a:pos x="T8" y="T9"/>
                </a:cxn>
              </a:cxnLst>
              <a:rect l="0" t="0" r="r" b="b"/>
              <a:pathLst>
                <a:path w="513" h="473">
                  <a:moveTo>
                    <a:pt x="257" y="0"/>
                  </a:moveTo>
                  <a:cubicBezTo>
                    <a:pt x="0" y="0"/>
                    <a:pt x="99" y="351"/>
                    <a:pt x="115" y="378"/>
                  </a:cubicBezTo>
                  <a:cubicBezTo>
                    <a:pt x="134" y="408"/>
                    <a:pt x="215" y="473"/>
                    <a:pt x="257" y="473"/>
                  </a:cubicBezTo>
                  <a:cubicBezTo>
                    <a:pt x="298" y="473"/>
                    <a:pt x="380" y="408"/>
                    <a:pt x="398" y="378"/>
                  </a:cubicBezTo>
                  <a:cubicBezTo>
                    <a:pt x="415" y="351"/>
                    <a:pt x="513" y="0"/>
                    <a:pt x="257" y="0"/>
                  </a:cubicBezTo>
                  <a:close/>
                </a:path>
              </a:pathLst>
            </a:custGeom>
            <a:solidFill>
              <a:srgbClr val="FFDBBA"/>
            </a:solid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latin typeface="+mn-lt"/>
                <a:ea typeface="+mn-ea"/>
                <a:cs typeface="+mn-ea"/>
                <a:sym typeface="+mn-lt"/>
              </a:endParaRPr>
            </a:p>
          </p:txBody>
        </p:sp>
        <p:sp>
          <p:nvSpPr>
            <p:cNvPr id="417" name="Freeform 416"/>
            <p:cNvSpPr/>
            <p:nvPr/>
          </p:nvSpPr>
          <p:spPr bwMode="auto">
            <a:xfrm>
              <a:off x="5092140" y="3624051"/>
              <a:ext cx="633091" cy="412481"/>
            </a:xfrm>
            <a:custGeom>
              <a:avLst/>
              <a:gdLst>
                <a:gd name="T0" fmla="*/ 93 w 431"/>
                <a:gd name="T1" fmla="*/ 123 h 280"/>
                <a:gd name="T2" fmla="*/ 215 w 431"/>
                <a:gd name="T3" fmla="*/ 127 h 280"/>
                <a:gd name="T4" fmla="*/ 392 w 431"/>
                <a:gd name="T5" fmla="*/ 247 h 280"/>
                <a:gd name="T6" fmla="*/ 223 w 431"/>
                <a:gd name="T7" fmla="*/ 7 h 280"/>
                <a:gd name="T8" fmla="*/ 44 w 431"/>
                <a:gd name="T9" fmla="*/ 280 h 280"/>
                <a:gd name="T10" fmla="*/ 93 w 431"/>
                <a:gd name="T11" fmla="*/ 123 h 280"/>
              </a:gdLst>
              <a:ahLst/>
              <a:cxnLst>
                <a:cxn ang="0">
                  <a:pos x="T0" y="T1"/>
                </a:cxn>
                <a:cxn ang="0">
                  <a:pos x="T2" y="T3"/>
                </a:cxn>
                <a:cxn ang="0">
                  <a:pos x="T4" y="T5"/>
                </a:cxn>
                <a:cxn ang="0">
                  <a:pos x="T6" y="T7"/>
                </a:cxn>
                <a:cxn ang="0">
                  <a:pos x="T8" y="T9"/>
                </a:cxn>
                <a:cxn ang="0">
                  <a:pos x="T10" y="T11"/>
                </a:cxn>
              </a:cxnLst>
              <a:rect l="0" t="0" r="r" b="b"/>
              <a:pathLst>
                <a:path w="431" h="280">
                  <a:moveTo>
                    <a:pt x="93" y="123"/>
                  </a:moveTo>
                  <a:cubicBezTo>
                    <a:pt x="138" y="151"/>
                    <a:pt x="174" y="109"/>
                    <a:pt x="215" y="127"/>
                  </a:cubicBezTo>
                  <a:cubicBezTo>
                    <a:pt x="256" y="145"/>
                    <a:pt x="368" y="59"/>
                    <a:pt x="392" y="247"/>
                  </a:cubicBezTo>
                  <a:cubicBezTo>
                    <a:pt x="431" y="111"/>
                    <a:pt x="372" y="14"/>
                    <a:pt x="223" y="7"/>
                  </a:cubicBezTo>
                  <a:cubicBezTo>
                    <a:pt x="64" y="0"/>
                    <a:pt x="0" y="145"/>
                    <a:pt x="44" y="280"/>
                  </a:cubicBezTo>
                  <a:cubicBezTo>
                    <a:pt x="41" y="207"/>
                    <a:pt x="59" y="159"/>
                    <a:pt x="93" y="123"/>
                  </a:cubicBezTo>
                  <a:close/>
                </a:path>
              </a:pathLst>
            </a:custGeom>
            <a:solidFill>
              <a:srgbClr val="755A48"/>
            </a:solid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latin typeface="+mn-lt"/>
                <a:ea typeface="+mn-ea"/>
                <a:cs typeface="+mn-ea"/>
                <a:sym typeface="+mn-lt"/>
              </a:endParaRPr>
            </a:p>
          </p:txBody>
        </p:sp>
        <p:sp>
          <p:nvSpPr>
            <p:cNvPr id="418" name="Freeform 417"/>
            <p:cNvSpPr/>
            <p:nvPr/>
          </p:nvSpPr>
          <p:spPr bwMode="auto">
            <a:xfrm>
              <a:off x="5222837" y="3771432"/>
              <a:ext cx="239147" cy="58396"/>
            </a:xfrm>
            <a:custGeom>
              <a:avLst/>
              <a:gdLst>
                <a:gd name="T0" fmla="*/ 0 w 163"/>
                <a:gd name="T1" fmla="*/ 11 h 40"/>
                <a:gd name="T2" fmla="*/ 58 w 163"/>
                <a:gd name="T3" fmla="*/ 39 h 40"/>
                <a:gd name="T4" fmla="*/ 104 w 163"/>
                <a:gd name="T5" fmla="*/ 33 h 40"/>
                <a:gd name="T6" fmla="*/ 162 w 163"/>
                <a:gd name="T7" fmla="*/ 9 h 40"/>
                <a:gd name="T8" fmla="*/ 161 w 163"/>
                <a:gd name="T9" fmla="*/ 4 h 40"/>
                <a:gd name="T10" fmla="*/ 73 w 163"/>
                <a:gd name="T11" fmla="*/ 26 h 40"/>
                <a:gd name="T12" fmla="*/ 3 w 163"/>
                <a:gd name="T13" fmla="*/ 10 h 40"/>
                <a:gd name="T14" fmla="*/ 0 w 163"/>
                <a:gd name="T15" fmla="*/ 11 h 4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63" h="40">
                  <a:moveTo>
                    <a:pt x="0" y="11"/>
                  </a:moveTo>
                  <a:cubicBezTo>
                    <a:pt x="1" y="35"/>
                    <a:pt x="41" y="38"/>
                    <a:pt x="58" y="39"/>
                  </a:cubicBezTo>
                  <a:cubicBezTo>
                    <a:pt x="74" y="40"/>
                    <a:pt x="89" y="38"/>
                    <a:pt x="104" y="33"/>
                  </a:cubicBezTo>
                  <a:cubicBezTo>
                    <a:pt x="123" y="28"/>
                    <a:pt x="147" y="21"/>
                    <a:pt x="162" y="9"/>
                  </a:cubicBezTo>
                  <a:cubicBezTo>
                    <a:pt x="163" y="7"/>
                    <a:pt x="163" y="5"/>
                    <a:pt x="161" y="4"/>
                  </a:cubicBezTo>
                  <a:cubicBezTo>
                    <a:pt x="132" y="0"/>
                    <a:pt x="102" y="23"/>
                    <a:pt x="73" y="26"/>
                  </a:cubicBezTo>
                  <a:cubicBezTo>
                    <a:pt x="50" y="28"/>
                    <a:pt x="20" y="25"/>
                    <a:pt x="3" y="10"/>
                  </a:cubicBezTo>
                  <a:cubicBezTo>
                    <a:pt x="1" y="9"/>
                    <a:pt x="0" y="9"/>
                    <a:pt x="0" y="11"/>
                  </a:cubicBezTo>
                  <a:close/>
                </a:path>
              </a:pathLst>
            </a:custGeom>
            <a:solidFill>
              <a:srgbClr val="755A48"/>
            </a:solid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latin typeface="+mn-lt"/>
                <a:ea typeface="+mn-ea"/>
                <a:cs typeface="+mn-ea"/>
                <a:sym typeface="+mn-lt"/>
              </a:endParaRPr>
            </a:p>
          </p:txBody>
        </p:sp>
        <p:sp>
          <p:nvSpPr>
            <p:cNvPr id="419" name="Freeform 418"/>
            <p:cNvSpPr>
              <a:spLocks noEditPoints="1"/>
            </p:cNvSpPr>
            <p:nvPr/>
          </p:nvSpPr>
          <p:spPr bwMode="auto">
            <a:xfrm>
              <a:off x="5181125" y="3956817"/>
              <a:ext cx="463463" cy="168701"/>
            </a:xfrm>
            <a:custGeom>
              <a:avLst/>
              <a:gdLst>
                <a:gd name="T0" fmla="*/ 235 w 315"/>
                <a:gd name="T1" fmla="*/ 114 h 115"/>
                <a:gd name="T2" fmla="*/ 240 w 315"/>
                <a:gd name="T3" fmla="*/ 114 h 115"/>
                <a:gd name="T4" fmla="*/ 296 w 315"/>
                <a:gd name="T5" fmla="*/ 68 h 115"/>
                <a:gd name="T6" fmla="*/ 308 w 315"/>
                <a:gd name="T7" fmla="*/ 30 h 115"/>
                <a:gd name="T8" fmla="*/ 314 w 315"/>
                <a:gd name="T9" fmla="*/ 16 h 115"/>
                <a:gd name="T10" fmla="*/ 306 w 315"/>
                <a:gd name="T11" fmla="*/ 6 h 115"/>
                <a:gd name="T12" fmla="*/ 237 w 315"/>
                <a:gd name="T13" fmla="*/ 2 h 115"/>
                <a:gd name="T14" fmla="*/ 237 w 315"/>
                <a:gd name="T15" fmla="*/ 9 h 115"/>
                <a:gd name="T16" fmla="*/ 284 w 315"/>
                <a:gd name="T17" fmla="*/ 14 h 115"/>
                <a:gd name="T18" fmla="*/ 282 w 315"/>
                <a:gd name="T19" fmla="*/ 85 h 115"/>
                <a:gd name="T20" fmla="*/ 235 w 315"/>
                <a:gd name="T21" fmla="*/ 107 h 115"/>
                <a:gd name="T22" fmla="*/ 235 w 315"/>
                <a:gd name="T23" fmla="*/ 114 h 115"/>
                <a:gd name="T24" fmla="*/ 157 w 315"/>
                <a:gd name="T25" fmla="*/ 15 h 115"/>
                <a:gd name="T26" fmla="*/ 83 w 315"/>
                <a:gd name="T27" fmla="*/ 2 h 115"/>
                <a:gd name="T28" fmla="*/ 78 w 315"/>
                <a:gd name="T29" fmla="*/ 2 h 115"/>
                <a:gd name="T30" fmla="*/ 77 w 315"/>
                <a:gd name="T31" fmla="*/ 9 h 115"/>
                <a:gd name="T32" fmla="*/ 129 w 315"/>
                <a:gd name="T33" fmla="*/ 27 h 115"/>
                <a:gd name="T34" fmla="*/ 99 w 315"/>
                <a:gd name="T35" fmla="*/ 103 h 115"/>
                <a:gd name="T36" fmla="*/ 76 w 315"/>
                <a:gd name="T37" fmla="*/ 108 h 115"/>
                <a:gd name="T38" fmla="*/ 75 w 315"/>
                <a:gd name="T39" fmla="*/ 114 h 115"/>
                <a:gd name="T40" fmla="*/ 129 w 315"/>
                <a:gd name="T41" fmla="*/ 80 h 115"/>
                <a:gd name="T42" fmla="*/ 157 w 315"/>
                <a:gd name="T43" fmla="*/ 41 h 115"/>
                <a:gd name="T44" fmla="*/ 182 w 315"/>
                <a:gd name="T45" fmla="*/ 79 h 115"/>
                <a:gd name="T46" fmla="*/ 235 w 315"/>
                <a:gd name="T47" fmla="*/ 114 h 115"/>
                <a:gd name="T48" fmla="*/ 235 w 315"/>
                <a:gd name="T49" fmla="*/ 107 h 115"/>
                <a:gd name="T50" fmla="*/ 211 w 315"/>
                <a:gd name="T51" fmla="*/ 102 h 115"/>
                <a:gd name="T52" fmla="*/ 185 w 315"/>
                <a:gd name="T53" fmla="*/ 26 h 115"/>
                <a:gd name="T54" fmla="*/ 237 w 315"/>
                <a:gd name="T55" fmla="*/ 9 h 115"/>
                <a:gd name="T56" fmla="*/ 237 w 315"/>
                <a:gd name="T57" fmla="*/ 2 h 115"/>
                <a:gd name="T58" fmla="*/ 232 w 315"/>
                <a:gd name="T59" fmla="*/ 2 h 115"/>
                <a:gd name="T60" fmla="*/ 157 w 315"/>
                <a:gd name="T61" fmla="*/ 15 h 115"/>
                <a:gd name="T62" fmla="*/ 78 w 315"/>
                <a:gd name="T63" fmla="*/ 2 h 115"/>
                <a:gd name="T64" fmla="*/ 10 w 315"/>
                <a:gd name="T65" fmla="*/ 6 h 115"/>
                <a:gd name="T66" fmla="*/ 0 w 315"/>
                <a:gd name="T67" fmla="*/ 17 h 115"/>
                <a:gd name="T68" fmla="*/ 5 w 315"/>
                <a:gd name="T69" fmla="*/ 31 h 115"/>
                <a:gd name="T70" fmla="*/ 15 w 315"/>
                <a:gd name="T71" fmla="*/ 68 h 115"/>
                <a:gd name="T72" fmla="*/ 69 w 315"/>
                <a:gd name="T73" fmla="*/ 114 h 115"/>
                <a:gd name="T74" fmla="*/ 75 w 315"/>
                <a:gd name="T75" fmla="*/ 114 h 115"/>
                <a:gd name="T76" fmla="*/ 76 w 315"/>
                <a:gd name="T77" fmla="*/ 108 h 115"/>
                <a:gd name="T78" fmla="*/ 28 w 315"/>
                <a:gd name="T79" fmla="*/ 86 h 115"/>
                <a:gd name="T80" fmla="*/ 31 w 315"/>
                <a:gd name="T81" fmla="*/ 14 h 115"/>
                <a:gd name="T82" fmla="*/ 77 w 315"/>
                <a:gd name="T83" fmla="*/ 9 h 115"/>
                <a:gd name="T84" fmla="*/ 78 w 315"/>
                <a:gd name="T85" fmla="*/ 2 h 1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315" h="115">
                  <a:moveTo>
                    <a:pt x="235" y="114"/>
                  </a:moveTo>
                  <a:cubicBezTo>
                    <a:pt x="237" y="114"/>
                    <a:pt x="238" y="114"/>
                    <a:pt x="240" y="114"/>
                  </a:cubicBezTo>
                  <a:cubicBezTo>
                    <a:pt x="281" y="110"/>
                    <a:pt x="292" y="91"/>
                    <a:pt x="296" y="68"/>
                  </a:cubicBezTo>
                  <a:cubicBezTo>
                    <a:pt x="301" y="42"/>
                    <a:pt x="302" y="33"/>
                    <a:pt x="308" y="30"/>
                  </a:cubicBezTo>
                  <a:cubicBezTo>
                    <a:pt x="313" y="28"/>
                    <a:pt x="315" y="23"/>
                    <a:pt x="314" y="16"/>
                  </a:cubicBezTo>
                  <a:cubicBezTo>
                    <a:pt x="314" y="9"/>
                    <a:pt x="314" y="8"/>
                    <a:pt x="306" y="6"/>
                  </a:cubicBezTo>
                  <a:cubicBezTo>
                    <a:pt x="299" y="3"/>
                    <a:pt x="264" y="0"/>
                    <a:pt x="237" y="2"/>
                  </a:cubicBezTo>
                  <a:cubicBezTo>
                    <a:pt x="237" y="9"/>
                    <a:pt x="237" y="9"/>
                    <a:pt x="237" y="9"/>
                  </a:cubicBezTo>
                  <a:cubicBezTo>
                    <a:pt x="258" y="8"/>
                    <a:pt x="278" y="10"/>
                    <a:pt x="284" y="14"/>
                  </a:cubicBezTo>
                  <a:cubicBezTo>
                    <a:pt x="298" y="23"/>
                    <a:pt x="294" y="64"/>
                    <a:pt x="282" y="85"/>
                  </a:cubicBezTo>
                  <a:cubicBezTo>
                    <a:pt x="275" y="100"/>
                    <a:pt x="254" y="107"/>
                    <a:pt x="235" y="107"/>
                  </a:cubicBezTo>
                  <a:lnTo>
                    <a:pt x="235" y="114"/>
                  </a:lnTo>
                  <a:close/>
                  <a:moveTo>
                    <a:pt x="157" y="15"/>
                  </a:moveTo>
                  <a:cubicBezTo>
                    <a:pt x="148" y="16"/>
                    <a:pt x="110" y="5"/>
                    <a:pt x="83" y="2"/>
                  </a:cubicBezTo>
                  <a:cubicBezTo>
                    <a:pt x="82" y="2"/>
                    <a:pt x="80" y="2"/>
                    <a:pt x="78" y="2"/>
                  </a:cubicBezTo>
                  <a:cubicBezTo>
                    <a:pt x="77" y="9"/>
                    <a:pt x="77" y="9"/>
                    <a:pt x="77" y="9"/>
                  </a:cubicBezTo>
                  <a:cubicBezTo>
                    <a:pt x="99" y="10"/>
                    <a:pt x="122" y="15"/>
                    <a:pt x="129" y="27"/>
                  </a:cubicBezTo>
                  <a:cubicBezTo>
                    <a:pt x="142" y="46"/>
                    <a:pt x="119" y="92"/>
                    <a:pt x="99" y="103"/>
                  </a:cubicBezTo>
                  <a:cubicBezTo>
                    <a:pt x="93" y="106"/>
                    <a:pt x="84" y="108"/>
                    <a:pt x="76" y="108"/>
                  </a:cubicBezTo>
                  <a:cubicBezTo>
                    <a:pt x="75" y="114"/>
                    <a:pt x="75" y="114"/>
                    <a:pt x="75" y="114"/>
                  </a:cubicBezTo>
                  <a:cubicBezTo>
                    <a:pt x="112" y="114"/>
                    <a:pt x="125" y="88"/>
                    <a:pt x="129" y="80"/>
                  </a:cubicBezTo>
                  <a:cubicBezTo>
                    <a:pt x="138" y="63"/>
                    <a:pt x="136" y="41"/>
                    <a:pt x="157" y="41"/>
                  </a:cubicBezTo>
                  <a:cubicBezTo>
                    <a:pt x="177" y="41"/>
                    <a:pt x="175" y="63"/>
                    <a:pt x="182" y="79"/>
                  </a:cubicBezTo>
                  <a:cubicBezTo>
                    <a:pt x="186" y="88"/>
                    <a:pt x="198" y="115"/>
                    <a:pt x="235" y="114"/>
                  </a:cubicBezTo>
                  <a:cubicBezTo>
                    <a:pt x="235" y="107"/>
                    <a:pt x="235" y="107"/>
                    <a:pt x="235" y="107"/>
                  </a:cubicBezTo>
                  <a:cubicBezTo>
                    <a:pt x="226" y="107"/>
                    <a:pt x="217" y="106"/>
                    <a:pt x="211" y="102"/>
                  </a:cubicBezTo>
                  <a:cubicBezTo>
                    <a:pt x="191" y="92"/>
                    <a:pt x="171" y="46"/>
                    <a:pt x="185" y="26"/>
                  </a:cubicBezTo>
                  <a:cubicBezTo>
                    <a:pt x="193" y="15"/>
                    <a:pt x="215" y="10"/>
                    <a:pt x="237" y="9"/>
                  </a:cubicBezTo>
                  <a:cubicBezTo>
                    <a:pt x="237" y="2"/>
                    <a:pt x="237" y="2"/>
                    <a:pt x="237" y="2"/>
                  </a:cubicBezTo>
                  <a:cubicBezTo>
                    <a:pt x="235" y="2"/>
                    <a:pt x="234" y="2"/>
                    <a:pt x="232" y="2"/>
                  </a:cubicBezTo>
                  <a:cubicBezTo>
                    <a:pt x="208" y="4"/>
                    <a:pt x="179" y="15"/>
                    <a:pt x="157" y="15"/>
                  </a:cubicBezTo>
                  <a:close/>
                  <a:moveTo>
                    <a:pt x="78" y="2"/>
                  </a:moveTo>
                  <a:cubicBezTo>
                    <a:pt x="51" y="1"/>
                    <a:pt x="16" y="4"/>
                    <a:pt x="10" y="6"/>
                  </a:cubicBezTo>
                  <a:cubicBezTo>
                    <a:pt x="1" y="9"/>
                    <a:pt x="1" y="10"/>
                    <a:pt x="0" y="17"/>
                  </a:cubicBezTo>
                  <a:cubicBezTo>
                    <a:pt x="0" y="23"/>
                    <a:pt x="1" y="29"/>
                    <a:pt x="5" y="31"/>
                  </a:cubicBezTo>
                  <a:cubicBezTo>
                    <a:pt x="12" y="33"/>
                    <a:pt x="12" y="42"/>
                    <a:pt x="15" y="68"/>
                  </a:cubicBezTo>
                  <a:cubicBezTo>
                    <a:pt x="19" y="92"/>
                    <a:pt x="28" y="111"/>
                    <a:pt x="69" y="114"/>
                  </a:cubicBezTo>
                  <a:cubicBezTo>
                    <a:pt x="71" y="114"/>
                    <a:pt x="73" y="114"/>
                    <a:pt x="75" y="114"/>
                  </a:cubicBezTo>
                  <a:cubicBezTo>
                    <a:pt x="76" y="108"/>
                    <a:pt x="76" y="108"/>
                    <a:pt x="76" y="108"/>
                  </a:cubicBezTo>
                  <a:cubicBezTo>
                    <a:pt x="57" y="108"/>
                    <a:pt x="35" y="101"/>
                    <a:pt x="28" y="86"/>
                  </a:cubicBezTo>
                  <a:cubicBezTo>
                    <a:pt x="18" y="65"/>
                    <a:pt x="17" y="23"/>
                    <a:pt x="31" y="14"/>
                  </a:cubicBezTo>
                  <a:cubicBezTo>
                    <a:pt x="37" y="11"/>
                    <a:pt x="57" y="8"/>
                    <a:pt x="77" y="9"/>
                  </a:cubicBezTo>
                  <a:lnTo>
                    <a:pt x="78" y="2"/>
                  </a:lnTo>
                  <a:close/>
                </a:path>
              </a:pathLst>
            </a:custGeom>
            <a:solidFill>
              <a:schemeClr val="bg1">
                <a:lumMod val="50000"/>
              </a:schemeClr>
            </a:solidFill>
            <a:ln>
              <a:noFill/>
            </a:ln>
          </p:spPr>
          <p:txBody>
            <a:bodyPr vert="horz" wrap="square" lIns="96435" tIns="48218" rIns="96435" bIns="48218" numCol="1" anchor="t" anchorCtr="0" compatLnSpc="1"/>
            <a:lstStyle/>
            <a:p>
              <a:endParaRPr lang="en-US">
                <a:latin typeface="+mn-lt"/>
                <a:ea typeface="+mn-ea"/>
                <a:cs typeface="+mn-ea"/>
                <a:sym typeface="+mn-lt"/>
              </a:endParaRPr>
            </a:p>
          </p:txBody>
        </p:sp>
        <p:sp>
          <p:nvSpPr>
            <p:cNvPr id="420" name="Freeform 419"/>
            <p:cNvSpPr/>
            <p:nvPr/>
          </p:nvSpPr>
          <p:spPr bwMode="auto">
            <a:xfrm>
              <a:off x="5411003" y="4333149"/>
              <a:ext cx="130697" cy="260466"/>
            </a:xfrm>
            <a:custGeom>
              <a:avLst/>
              <a:gdLst>
                <a:gd name="T0" fmla="*/ 132 w 141"/>
                <a:gd name="T1" fmla="*/ 0 h 281"/>
                <a:gd name="T2" fmla="*/ 141 w 141"/>
                <a:gd name="T3" fmla="*/ 45 h 281"/>
                <a:gd name="T4" fmla="*/ 111 w 141"/>
                <a:gd name="T5" fmla="*/ 281 h 281"/>
                <a:gd name="T6" fmla="*/ 0 w 141"/>
                <a:gd name="T7" fmla="*/ 165 h 281"/>
                <a:gd name="T8" fmla="*/ 132 w 141"/>
                <a:gd name="T9" fmla="*/ 0 h 281"/>
              </a:gdLst>
              <a:ahLst/>
              <a:cxnLst>
                <a:cxn ang="0">
                  <a:pos x="T0" y="T1"/>
                </a:cxn>
                <a:cxn ang="0">
                  <a:pos x="T2" y="T3"/>
                </a:cxn>
                <a:cxn ang="0">
                  <a:pos x="T4" y="T5"/>
                </a:cxn>
                <a:cxn ang="0">
                  <a:pos x="T6" y="T7"/>
                </a:cxn>
                <a:cxn ang="0">
                  <a:pos x="T8" y="T9"/>
                </a:cxn>
              </a:cxnLst>
              <a:rect l="0" t="0" r="r" b="b"/>
              <a:pathLst>
                <a:path w="141" h="281">
                  <a:moveTo>
                    <a:pt x="132" y="0"/>
                  </a:moveTo>
                  <a:lnTo>
                    <a:pt x="141" y="45"/>
                  </a:lnTo>
                  <a:lnTo>
                    <a:pt x="111" y="281"/>
                  </a:lnTo>
                  <a:lnTo>
                    <a:pt x="0" y="165"/>
                  </a:lnTo>
                  <a:lnTo>
                    <a:pt x="132" y="0"/>
                  </a:lnTo>
                  <a:close/>
                </a:path>
              </a:pathLst>
            </a:custGeom>
            <a:solidFill>
              <a:srgbClr val="EDEDED"/>
            </a:solid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latin typeface="+mn-lt"/>
                <a:ea typeface="+mn-ea"/>
                <a:cs typeface="+mn-ea"/>
                <a:sym typeface="+mn-lt"/>
              </a:endParaRPr>
            </a:p>
          </p:txBody>
        </p:sp>
        <p:sp>
          <p:nvSpPr>
            <p:cNvPr id="421" name="Freeform 420"/>
            <p:cNvSpPr/>
            <p:nvPr/>
          </p:nvSpPr>
          <p:spPr bwMode="auto">
            <a:xfrm>
              <a:off x="5411003" y="4333149"/>
              <a:ext cx="130697" cy="260466"/>
            </a:xfrm>
            <a:custGeom>
              <a:avLst/>
              <a:gdLst>
                <a:gd name="T0" fmla="*/ 132 w 141"/>
                <a:gd name="T1" fmla="*/ 0 h 281"/>
                <a:gd name="T2" fmla="*/ 141 w 141"/>
                <a:gd name="T3" fmla="*/ 45 h 281"/>
                <a:gd name="T4" fmla="*/ 111 w 141"/>
                <a:gd name="T5" fmla="*/ 281 h 281"/>
                <a:gd name="T6" fmla="*/ 0 w 141"/>
                <a:gd name="T7" fmla="*/ 165 h 281"/>
                <a:gd name="T8" fmla="*/ 132 w 141"/>
                <a:gd name="T9" fmla="*/ 0 h 281"/>
              </a:gdLst>
              <a:ahLst/>
              <a:cxnLst>
                <a:cxn ang="0">
                  <a:pos x="T0" y="T1"/>
                </a:cxn>
                <a:cxn ang="0">
                  <a:pos x="T2" y="T3"/>
                </a:cxn>
                <a:cxn ang="0">
                  <a:pos x="T4" y="T5"/>
                </a:cxn>
                <a:cxn ang="0">
                  <a:pos x="T6" y="T7"/>
                </a:cxn>
                <a:cxn ang="0">
                  <a:pos x="T8" y="T9"/>
                </a:cxn>
              </a:cxnLst>
              <a:rect l="0" t="0" r="r" b="b"/>
              <a:pathLst>
                <a:path w="141" h="281">
                  <a:moveTo>
                    <a:pt x="132" y="0"/>
                  </a:moveTo>
                  <a:lnTo>
                    <a:pt x="141" y="45"/>
                  </a:lnTo>
                  <a:lnTo>
                    <a:pt x="111" y="281"/>
                  </a:lnTo>
                  <a:lnTo>
                    <a:pt x="0" y="165"/>
                  </a:lnTo>
                  <a:lnTo>
                    <a:pt x="132"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latin typeface="+mn-lt"/>
                <a:ea typeface="+mn-ea"/>
                <a:cs typeface="+mn-ea"/>
                <a:sym typeface="+mn-lt"/>
              </a:endParaRPr>
            </a:p>
          </p:txBody>
        </p:sp>
        <p:sp>
          <p:nvSpPr>
            <p:cNvPr id="422" name="Freeform 421"/>
            <p:cNvSpPr/>
            <p:nvPr/>
          </p:nvSpPr>
          <p:spPr bwMode="auto">
            <a:xfrm>
              <a:off x="5287721" y="4328514"/>
              <a:ext cx="245636" cy="157577"/>
            </a:xfrm>
            <a:custGeom>
              <a:avLst/>
              <a:gdLst>
                <a:gd name="T0" fmla="*/ 265 w 265"/>
                <a:gd name="T1" fmla="*/ 0 h 170"/>
                <a:gd name="T2" fmla="*/ 133 w 265"/>
                <a:gd name="T3" fmla="*/ 165 h 170"/>
                <a:gd name="T4" fmla="*/ 0 w 265"/>
                <a:gd name="T5" fmla="*/ 0 h 170"/>
                <a:gd name="T6" fmla="*/ 0 w 265"/>
                <a:gd name="T7" fmla="*/ 5 h 170"/>
                <a:gd name="T8" fmla="*/ 133 w 265"/>
                <a:gd name="T9" fmla="*/ 170 h 170"/>
                <a:gd name="T10" fmla="*/ 265 w 265"/>
                <a:gd name="T11" fmla="*/ 5 h 170"/>
                <a:gd name="T12" fmla="*/ 265 w 265"/>
                <a:gd name="T13" fmla="*/ 0 h 170"/>
              </a:gdLst>
              <a:ahLst/>
              <a:cxnLst>
                <a:cxn ang="0">
                  <a:pos x="T0" y="T1"/>
                </a:cxn>
                <a:cxn ang="0">
                  <a:pos x="T2" y="T3"/>
                </a:cxn>
                <a:cxn ang="0">
                  <a:pos x="T4" y="T5"/>
                </a:cxn>
                <a:cxn ang="0">
                  <a:pos x="T6" y="T7"/>
                </a:cxn>
                <a:cxn ang="0">
                  <a:pos x="T8" y="T9"/>
                </a:cxn>
                <a:cxn ang="0">
                  <a:pos x="T10" y="T11"/>
                </a:cxn>
                <a:cxn ang="0">
                  <a:pos x="T12" y="T13"/>
                </a:cxn>
              </a:cxnLst>
              <a:rect l="0" t="0" r="r" b="b"/>
              <a:pathLst>
                <a:path w="265" h="170">
                  <a:moveTo>
                    <a:pt x="265" y="0"/>
                  </a:moveTo>
                  <a:lnTo>
                    <a:pt x="133" y="165"/>
                  </a:lnTo>
                  <a:lnTo>
                    <a:pt x="0" y="0"/>
                  </a:lnTo>
                  <a:lnTo>
                    <a:pt x="0" y="5"/>
                  </a:lnTo>
                  <a:lnTo>
                    <a:pt x="133" y="170"/>
                  </a:lnTo>
                  <a:lnTo>
                    <a:pt x="265" y="5"/>
                  </a:lnTo>
                  <a:lnTo>
                    <a:pt x="265" y="0"/>
                  </a:lnTo>
                  <a:close/>
                </a:path>
              </a:pathLst>
            </a:custGeom>
            <a:solidFill>
              <a:srgbClr val="F2D0B1"/>
            </a:solid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latin typeface="+mn-lt"/>
                <a:ea typeface="+mn-ea"/>
                <a:cs typeface="+mn-ea"/>
                <a:sym typeface="+mn-lt"/>
              </a:endParaRPr>
            </a:p>
          </p:txBody>
        </p:sp>
        <p:sp>
          <p:nvSpPr>
            <p:cNvPr id="423" name="Freeform 422"/>
            <p:cNvSpPr/>
            <p:nvPr/>
          </p:nvSpPr>
          <p:spPr bwMode="auto">
            <a:xfrm>
              <a:off x="5287721" y="4328514"/>
              <a:ext cx="245636" cy="157577"/>
            </a:xfrm>
            <a:custGeom>
              <a:avLst/>
              <a:gdLst>
                <a:gd name="T0" fmla="*/ 265 w 265"/>
                <a:gd name="T1" fmla="*/ 0 h 170"/>
                <a:gd name="T2" fmla="*/ 133 w 265"/>
                <a:gd name="T3" fmla="*/ 165 h 170"/>
                <a:gd name="T4" fmla="*/ 0 w 265"/>
                <a:gd name="T5" fmla="*/ 0 h 170"/>
                <a:gd name="T6" fmla="*/ 0 w 265"/>
                <a:gd name="T7" fmla="*/ 5 h 170"/>
                <a:gd name="T8" fmla="*/ 133 w 265"/>
                <a:gd name="T9" fmla="*/ 170 h 170"/>
                <a:gd name="T10" fmla="*/ 265 w 265"/>
                <a:gd name="T11" fmla="*/ 5 h 170"/>
                <a:gd name="T12" fmla="*/ 265 w 265"/>
                <a:gd name="T13" fmla="*/ 0 h 170"/>
              </a:gdLst>
              <a:ahLst/>
              <a:cxnLst>
                <a:cxn ang="0">
                  <a:pos x="T0" y="T1"/>
                </a:cxn>
                <a:cxn ang="0">
                  <a:pos x="T2" y="T3"/>
                </a:cxn>
                <a:cxn ang="0">
                  <a:pos x="T4" y="T5"/>
                </a:cxn>
                <a:cxn ang="0">
                  <a:pos x="T6" y="T7"/>
                </a:cxn>
                <a:cxn ang="0">
                  <a:pos x="T8" y="T9"/>
                </a:cxn>
                <a:cxn ang="0">
                  <a:pos x="T10" y="T11"/>
                </a:cxn>
                <a:cxn ang="0">
                  <a:pos x="T12" y="T13"/>
                </a:cxn>
              </a:cxnLst>
              <a:rect l="0" t="0" r="r" b="b"/>
              <a:pathLst>
                <a:path w="265" h="170">
                  <a:moveTo>
                    <a:pt x="265" y="0"/>
                  </a:moveTo>
                  <a:lnTo>
                    <a:pt x="133" y="165"/>
                  </a:lnTo>
                  <a:lnTo>
                    <a:pt x="0" y="0"/>
                  </a:lnTo>
                  <a:lnTo>
                    <a:pt x="0" y="5"/>
                  </a:lnTo>
                  <a:lnTo>
                    <a:pt x="133" y="170"/>
                  </a:lnTo>
                  <a:lnTo>
                    <a:pt x="265" y="5"/>
                  </a:lnTo>
                  <a:lnTo>
                    <a:pt x="265"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latin typeface="+mn-lt"/>
                <a:ea typeface="+mn-ea"/>
                <a:cs typeface="+mn-ea"/>
                <a:sym typeface="+mn-lt"/>
              </a:endParaRPr>
            </a:p>
          </p:txBody>
        </p:sp>
        <p:sp>
          <p:nvSpPr>
            <p:cNvPr id="424" name="Freeform 423"/>
            <p:cNvSpPr/>
            <p:nvPr/>
          </p:nvSpPr>
          <p:spPr bwMode="auto">
            <a:xfrm>
              <a:off x="5433249" y="4588980"/>
              <a:ext cx="927" cy="1854"/>
            </a:xfrm>
            <a:custGeom>
              <a:avLst/>
              <a:gdLst>
                <a:gd name="T0" fmla="*/ 0 w 1"/>
                <a:gd name="T1" fmla="*/ 0 h 2"/>
                <a:gd name="T2" fmla="*/ 0 w 1"/>
                <a:gd name="T3" fmla="*/ 0 h 2"/>
                <a:gd name="T4" fmla="*/ 1 w 1"/>
                <a:gd name="T5" fmla="*/ 2 h 2"/>
                <a:gd name="T6" fmla="*/ 1 w 1"/>
                <a:gd name="T7" fmla="*/ 2 h 2"/>
                <a:gd name="T8" fmla="*/ 0 w 1"/>
                <a:gd name="T9" fmla="*/ 0 h 2"/>
              </a:gdLst>
              <a:ahLst/>
              <a:cxnLst>
                <a:cxn ang="0">
                  <a:pos x="T0" y="T1"/>
                </a:cxn>
                <a:cxn ang="0">
                  <a:pos x="T2" y="T3"/>
                </a:cxn>
                <a:cxn ang="0">
                  <a:pos x="T4" y="T5"/>
                </a:cxn>
                <a:cxn ang="0">
                  <a:pos x="T6" y="T7"/>
                </a:cxn>
                <a:cxn ang="0">
                  <a:pos x="T8" y="T9"/>
                </a:cxn>
              </a:cxnLst>
              <a:rect l="0" t="0" r="r" b="b"/>
              <a:pathLst>
                <a:path w="1" h="2">
                  <a:moveTo>
                    <a:pt x="0" y="0"/>
                  </a:moveTo>
                  <a:lnTo>
                    <a:pt x="0" y="0"/>
                  </a:lnTo>
                  <a:lnTo>
                    <a:pt x="1" y="2"/>
                  </a:lnTo>
                  <a:lnTo>
                    <a:pt x="1" y="2"/>
                  </a:lnTo>
                  <a:lnTo>
                    <a:pt x="0" y="0"/>
                  </a:lnTo>
                  <a:close/>
                </a:path>
              </a:pathLst>
            </a:custGeom>
            <a:solidFill>
              <a:schemeClr val="bg1">
                <a:lumMod val="50000"/>
              </a:schemeClr>
            </a:solidFill>
            <a:ln>
              <a:noFill/>
            </a:ln>
          </p:spPr>
          <p:txBody>
            <a:bodyPr vert="horz" wrap="square" lIns="96435" tIns="48218" rIns="96435" bIns="48218" numCol="1" anchor="t" anchorCtr="0" compatLnSpc="1"/>
            <a:lstStyle/>
            <a:p>
              <a:endParaRPr lang="en-US">
                <a:latin typeface="+mn-lt"/>
                <a:ea typeface="+mn-ea"/>
                <a:cs typeface="+mn-ea"/>
                <a:sym typeface="+mn-lt"/>
              </a:endParaRPr>
            </a:p>
          </p:txBody>
        </p:sp>
        <p:sp>
          <p:nvSpPr>
            <p:cNvPr id="425" name="Freeform 424"/>
            <p:cNvSpPr/>
            <p:nvPr/>
          </p:nvSpPr>
          <p:spPr bwMode="auto">
            <a:xfrm>
              <a:off x="5433249" y="4588980"/>
              <a:ext cx="927" cy="1854"/>
            </a:xfrm>
            <a:custGeom>
              <a:avLst/>
              <a:gdLst>
                <a:gd name="T0" fmla="*/ 0 w 1"/>
                <a:gd name="T1" fmla="*/ 0 h 2"/>
                <a:gd name="T2" fmla="*/ 0 w 1"/>
                <a:gd name="T3" fmla="*/ 0 h 2"/>
                <a:gd name="T4" fmla="*/ 1 w 1"/>
                <a:gd name="T5" fmla="*/ 2 h 2"/>
                <a:gd name="T6" fmla="*/ 1 w 1"/>
                <a:gd name="T7" fmla="*/ 2 h 2"/>
                <a:gd name="T8" fmla="*/ 0 w 1"/>
                <a:gd name="T9" fmla="*/ 0 h 2"/>
              </a:gdLst>
              <a:ahLst/>
              <a:cxnLst>
                <a:cxn ang="0">
                  <a:pos x="T0" y="T1"/>
                </a:cxn>
                <a:cxn ang="0">
                  <a:pos x="T2" y="T3"/>
                </a:cxn>
                <a:cxn ang="0">
                  <a:pos x="T4" y="T5"/>
                </a:cxn>
                <a:cxn ang="0">
                  <a:pos x="T6" y="T7"/>
                </a:cxn>
                <a:cxn ang="0">
                  <a:pos x="T8" y="T9"/>
                </a:cxn>
              </a:cxnLst>
              <a:rect l="0" t="0" r="r" b="b"/>
              <a:pathLst>
                <a:path w="1" h="2">
                  <a:moveTo>
                    <a:pt x="0" y="0"/>
                  </a:moveTo>
                  <a:lnTo>
                    <a:pt x="0" y="0"/>
                  </a:lnTo>
                  <a:lnTo>
                    <a:pt x="1" y="2"/>
                  </a:lnTo>
                  <a:lnTo>
                    <a:pt x="1" y="2"/>
                  </a:lnTo>
                  <a:lnTo>
                    <a:pt x="0" y="0"/>
                  </a:lnTo>
                </a:path>
              </a:pathLst>
            </a:custGeom>
            <a:solidFill>
              <a:schemeClr val="bg1">
                <a:lumMod val="50000"/>
              </a:schemeClr>
            </a:solidFill>
            <a:ln>
              <a:noFill/>
            </a:ln>
          </p:spPr>
          <p:txBody>
            <a:bodyPr vert="horz" wrap="square" lIns="96435" tIns="48218" rIns="96435" bIns="48218" numCol="1" anchor="t" anchorCtr="0" compatLnSpc="1"/>
            <a:lstStyle/>
            <a:p>
              <a:endParaRPr lang="en-US">
                <a:latin typeface="+mn-lt"/>
                <a:ea typeface="+mn-ea"/>
                <a:cs typeface="+mn-ea"/>
                <a:sym typeface="+mn-lt"/>
              </a:endParaRPr>
            </a:p>
          </p:txBody>
        </p:sp>
        <p:sp>
          <p:nvSpPr>
            <p:cNvPr id="426" name="Freeform 425"/>
            <p:cNvSpPr/>
            <p:nvPr/>
          </p:nvSpPr>
          <p:spPr bwMode="auto">
            <a:xfrm>
              <a:off x="5386902" y="4588980"/>
              <a:ext cx="47273" cy="1854"/>
            </a:xfrm>
            <a:custGeom>
              <a:avLst/>
              <a:gdLst>
                <a:gd name="T0" fmla="*/ 50 w 51"/>
                <a:gd name="T1" fmla="*/ 0 h 2"/>
                <a:gd name="T2" fmla="*/ 0 w 51"/>
                <a:gd name="T3" fmla="*/ 0 h 2"/>
                <a:gd name="T4" fmla="*/ 0 w 51"/>
                <a:gd name="T5" fmla="*/ 2 h 2"/>
                <a:gd name="T6" fmla="*/ 51 w 51"/>
                <a:gd name="T7" fmla="*/ 2 h 2"/>
                <a:gd name="T8" fmla="*/ 50 w 51"/>
                <a:gd name="T9" fmla="*/ 0 h 2"/>
              </a:gdLst>
              <a:ahLst/>
              <a:cxnLst>
                <a:cxn ang="0">
                  <a:pos x="T0" y="T1"/>
                </a:cxn>
                <a:cxn ang="0">
                  <a:pos x="T2" y="T3"/>
                </a:cxn>
                <a:cxn ang="0">
                  <a:pos x="T4" y="T5"/>
                </a:cxn>
                <a:cxn ang="0">
                  <a:pos x="T6" y="T7"/>
                </a:cxn>
                <a:cxn ang="0">
                  <a:pos x="T8" y="T9"/>
                </a:cxn>
              </a:cxnLst>
              <a:rect l="0" t="0" r="r" b="b"/>
              <a:pathLst>
                <a:path w="51" h="2">
                  <a:moveTo>
                    <a:pt x="50" y="0"/>
                  </a:moveTo>
                  <a:lnTo>
                    <a:pt x="0" y="0"/>
                  </a:lnTo>
                  <a:lnTo>
                    <a:pt x="0" y="2"/>
                  </a:lnTo>
                  <a:lnTo>
                    <a:pt x="51" y="2"/>
                  </a:lnTo>
                  <a:lnTo>
                    <a:pt x="50" y="0"/>
                  </a:lnTo>
                  <a:close/>
                </a:path>
              </a:pathLst>
            </a:custGeom>
            <a:solidFill>
              <a:schemeClr val="bg1">
                <a:lumMod val="50000"/>
              </a:schemeClr>
            </a:solidFill>
            <a:ln>
              <a:noFill/>
            </a:ln>
          </p:spPr>
          <p:txBody>
            <a:bodyPr vert="horz" wrap="square" lIns="96435" tIns="48218" rIns="96435" bIns="48218" numCol="1" anchor="t" anchorCtr="0" compatLnSpc="1"/>
            <a:lstStyle/>
            <a:p>
              <a:endParaRPr lang="en-US">
                <a:latin typeface="+mn-lt"/>
                <a:ea typeface="+mn-ea"/>
                <a:cs typeface="+mn-ea"/>
                <a:sym typeface="+mn-lt"/>
              </a:endParaRPr>
            </a:p>
          </p:txBody>
        </p:sp>
        <p:sp>
          <p:nvSpPr>
            <p:cNvPr id="427" name="Freeform 426"/>
            <p:cNvSpPr/>
            <p:nvPr/>
          </p:nvSpPr>
          <p:spPr bwMode="auto">
            <a:xfrm>
              <a:off x="5386902" y="4588980"/>
              <a:ext cx="47273" cy="1854"/>
            </a:xfrm>
            <a:custGeom>
              <a:avLst/>
              <a:gdLst>
                <a:gd name="T0" fmla="*/ 50 w 51"/>
                <a:gd name="T1" fmla="*/ 0 h 2"/>
                <a:gd name="T2" fmla="*/ 0 w 51"/>
                <a:gd name="T3" fmla="*/ 0 h 2"/>
                <a:gd name="T4" fmla="*/ 0 w 51"/>
                <a:gd name="T5" fmla="*/ 2 h 2"/>
                <a:gd name="T6" fmla="*/ 51 w 51"/>
                <a:gd name="T7" fmla="*/ 2 h 2"/>
                <a:gd name="T8" fmla="*/ 50 w 51"/>
                <a:gd name="T9" fmla="*/ 0 h 2"/>
              </a:gdLst>
              <a:ahLst/>
              <a:cxnLst>
                <a:cxn ang="0">
                  <a:pos x="T0" y="T1"/>
                </a:cxn>
                <a:cxn ang="0">
                  <a:pos x="T2" y="T3"/>
                </a:cxn>
                <a:cxn ang="0">
                  <a:pos x="T4" y="T5"/>
                </a:cxn>
                <a:cxn ang="0">
                  <a:pos x="T6" y="T7"/>
                </a:cxn>
                <a:cxn ang="0">
                  <a:pos x="T8" y="T9"/>
                </a:cxn>
              </a:cxnLst>
              <a:rect l="0" t="0" r="r" b="b"/>
              <a:pathLst>
                <a:path w="51" h="2">
                  <a:moveTo>
                    <a:pt x="50" y="0"/>
                  </a:moveTo>
                  <a:lnTo>
                    <a:pt x="0" y="0"/>
                  </a:lnTo>
                  <a:lnTo>
                    <a:pt x="0" y="2"/>
                  </a:lnTo>
                  <a:lnTo>
                    <a:pt x="51" y="2"/>
                  </a:lnTo>
                  <a:lnTo>
                    <a:pt x="50" y="0"/>
                  </a:lnTo>
                </a:path>
              </a:pathLst>
            </a:custGeom>
            <a:solidFill>
              <a:schemeClr val="bg1">
                <a:lumMod val="50000"/>
              </a:schemeClr>
            </a:solidFill>
            <a:ln>
              <a:noFill/>
            </a:ln>
          </p:spPr>
          <p:txBody>
            <a:bodyPr vert="horz" wrap="square" lIns="96435" tIns="48218" rIns="96435" bIns="48218" numCol="1" anchor="t" anchorCtr="0" compatLnSpc="1"/>
            <a:lstStyle/>
            <a:p>
              <a:endParaRPr lang="en-US">
                <a:latin typeface="+mn-lt"/>
                <a:ea typeface="+mn-ea"/>
                <a:cs typeface="+mn-ea"/>
                <a:sym typeface="+mn-lt"/>
              </a:endParaRPr>
            </a:p>
          </p:txBody>
        </p:sp>
        <p:sp>
          <p:nvSpPr>
            <p:cNvPr id="428" name="Freeform 427"/>
            <p:cNvSpPr/>
            <p:nvPr/>
          </p:nvSpPr>
          <p:spPr bwMode="auto">
            <a:xfrm>
              <a:off x="5468472" y="4516680"/>
              <a:ext cx="1141972" cy="518152"/>
            </a:xfrm>
            <a:custGeom>
              <a:avLst/>
              <a:gdLst>
                <a:gd name="T0" fmla="*/ 310 w 777"/>
                <a:gd name="T1" fmla="*/ 0 h 352"/>
                <a:gd name="T2" fmla="*/ 67 w 777"/>
                <a:gd name="T3" fmla="*/ 133 h 352"/>
                <a:gd name="T4" fmla="*/ 0 w 777"/>
                <a:gd name="T5" fmla="*/ 352 h 352"/>
                <a:gd name="T6" fmla="*/ 388 w 777"/>
                <a:gd name="T7" fmla="*/ 352 h 352"/>
                <a:gd name="T8" fmla="*/ 777 w 777"/>
                <a:gd name="T9" fmla="*/ 352 h 352"/>
                <a:gd name="T10" fmla="*/ 709 w 777"/>
                <a:gd name="T11" fmla="*/ 133 h 352"/>
                <a:gd name="T12" fmla="*/ 468 w 777"/>
                <a:gd name="T13" fmla="*/ 1 h 352"/>
                <a:gd name="T14" fmla="*/ 310 w 777"/>
                <a:gd name="T15" fmla="*/ 0 h 35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77" h="352">
                  <a:moveTo>
                    <a:pt x="310" y="0"/>
                  </a:moveTo>
                  <a:cubicBezTo>
                    <a:pt x="139" y="75"/>
                    <a:pt x="87" y="115"/>
                    <a:pt x="67" y="133"/>
                  </a:cubicBezTo>
                  <a:cubicBezTo>
                    <a:pt x="36" y="161"/>
                    <a:pt x="18" y="264"/>
                    <a:pt x="0" y="352"/>
                  </a:cubicBezTo>
                  <a:cubicBezTo>
                    <a:pt x="388" y="352"/>
                    <a:pt x="388" y="352"/>
                    <a:pt x="388" y="352"/>
                  </a:cubicBezTo>
                  <a:cubicBezTo>
                    <a:pt x="777" y="352"/>
                    <a:pt x="777" y="352"/>
                    <a:pt x="777" y="352"/>
                  </a:cubicBezTo>
                  <a:cubicBezTo>
                    <a:pt x="758" y="264"/>
                    <a:pt x="741" y="161"/>
                    <a:pt x="709" y="133"/>
                  </a:cubicBezTo>
                  <a:cubicBezTo>
                    <a:pt x="689" y="115"/>
                    <a:pt x="639" y="76"/>
                    <a:pt x="468" y="1"/>
                  </a:cubicBezTo>
                  <a:cubicBezTo>
                    <a:pt x="310" y="0"/>
                    <a:pt x="310" y="0"/>
                    <a:pt x="310" y="0"/>
                  </a:cubicBezTo>
                </a:path>
              </a:pathLst>
            </a:custGeom>
            <a:solidFill>
              <a:srgbClr val="FFDECC"/>
            </a:solid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latin typeface="+mn-lt"/>
                <a:ea typeface="+mn-ea"/>
                <a:cs typeface="+mn-ea"/>
                <a:sym typeface="+mn-lt"/>
              </a:endParaRPr>
            </a:p>
          </p:txBody>
        </p:sp>
        <p:sp>
          <p:nvSpPr>
            <p:cNvPr id="429" name="Freeform 428"/>
            <p:cNvSpPr/>
            <p:nvPr/>
          </p:nvSpPr>
          <p:spPr bwMode="auto">
            <a:xfrm>
              <a:off x="5468472" y="4516680"/>
              <a:ext cx="1141972" cy="518152"/>
            </a:xfrm>
            <a:custGeom>
              <a:avLst/>
              <a:gdLst>
                <a:gd name="T0" fmla="*/ 310 w 777"/>
                <a:gd name="T1" fmla="*/ 0 h 352"/>
                <a:gd name="T2" fmla="*/ 67 w 777"/>
                <a:gd name="T3" fmla="*/ 133 h 352"/>
                <a:gd name="T4" fmla="*/ 0 w 777"/>
                <a:gd name="T5" fmla="*/ 352 h 352"/>
                <a:gd name="T6" fmla="*/ 388 w 777"/>
                <a:gd name="T7" fmla="*/ 352 h 352"/>
                <a:gd name="T8" fmla="*/ 777 w 777"/>
                <a:gd name="T9" fmla="*/ 352 h 352"/>
                <a:gd name="T10" fmla="*/ 709 w 777"/>
                <a:gd name="T11" fmla="*/ 133 h 352"/>
                <a:gd name="T12" fmla="*/ 468 w 777"/>
                <a:gd name="T13" fmla="*/ 1 h 352"/>
                <a:gd name="T14" fmla="*/ 310 w 777"/>
                <a:gd name="T15" fmla="*/ 0 h 35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77" h="352">
                  <a:moveTo>
                    <a:pt x="310" y="0"/>
                  </a:moveTo>
                  <a:cubicBezTo>
                    <a:pt x="139" y="75"/>
                    <a:pt x="87" y="115"/>
                    <a:pt x="67" y="133"/>
                  </a:cubicBezTo>
                  <a:cubicBezTo>
                    <a:pt x="36" y="161"/>
                    <a:pt x="18" y="264"/>
                    <a:pt x="0" y="352"/>
                  </a:cubicBezTo>
                  <a:cubicBezTo>
                    <a:pt x="388" y="352"/>
                    <a:pt x="388" y="352"/>
                    <a:pt x="388" y="352"/>
                  </a:cubicBezTo>
                  <a:cubicBezTo>
                    <a:pt x="777" y="352"/>
                    <a:pt x="777" y="352"/>
                    <a:pt x="777" y="352"/>
                  </a:cubicBezTo>
                  <a:cubicBezTo>
                    <a:pt x="758" y="264"/>
                    <a:pt x="741" y="161"/>
                    <a:pt x="709" y="133"/>
                  </a:cubicBezTo>
                  <a:cubicBezTo>
                    <a:pt x="689" y="115"/>
                    <a:pt x="639" y="76"/>
                    <a:pt x="468" y="1"/>
                  </a:cubicBezTo>
                  <a:cubicBezTo>
                    <a:pt x="310" y="0"/>
                    <a:pt x="310" y="0"/>
                    <a:pt x="310" y="0"/>
                  </a:cubicBezTo>
                </a:path>
              </a:pathLst>
            </a:custGeom>
            <a:solidFill>
              <a:schemeClr val="accent1"/>
            </a:solidFill>
            <a:ln>
              <a:noFill/>
            </a:ln>
          </p:spPr>
          <p:txBody>
            <a:bodyPr vert="horz" wrap="square" lIns="96435" tIns="48218" rIns="96435" bIns="48218" numCol="1" anchor="t" anchorCtr="0" compatLnSpc="1"/>
            <a:lstStyle/>
            <a:p>
              <a:endParaRPr lang="en-US">
                <a:latin typeface="+mn-lt"/>
                <a:ea typeface="+mn-ea"/>
                <a:cs typeface="+mn-ea"/>
                <a:sym typeface="+mn-lt"/>
              </a:endParaRPr>
            </a:p>
          </p:txBody>
        </p:sp>
        <p:sp>
          <p:nvSpPr>
            <p:cNvPr id="430" name="Freeform 429"/>
            <p:cNvSpPr/>
            <p:nvPr/>
          </p:nvSpPr>
          <p:spPr bwMode="auto">
            <a:xfrm>
              <a:off x="5917104" y="4144983"/>
              <a:ext cx="245636" cy="513517"/>
            </a:xfrm>
            <a:custGeom>
              <a:avLst/>
              <a:gdLst>
                <a:gd name="T0" fmla="*/ 0 w 167"/>
                <a:gd name="T1" fmla="*/ 103 h 349"/>
                <a:gd name="T2" fmla="*/ 0 w 167"/>
                <a:gd name="T3" fmla="*/ 230 h 349"/>
                <a:gd name="T4" fmla="*/ 0 w 167"/>
                <a:gd name="T5" fmla="*/ 293 h 349"/>
                <a:gd name="T6" fmla="*/ 167 w 167"/>
                <a:gd name="T7" fmla="*/ 293 h 349"/>
                <a:gd name="T8" fmla="*/ 167 w 167"/>
                <a:gd name="T9" fmla="*/ 230 h 349"/>
                <a:gd name="T10" fmla="*/ 167 w 167"/>
                <a:gd name="T11" fmla="*/ 103 h 349"/>
                <a:gd name="T12" fmla="*/ 0 w 167"/>
                <a:gd name="T13" fmla="*/ 103 h 349"/>
              </a:gdLst>
              <a:ahLst/>
              <a:cxnLst>
                <a:cxn ang="0">
                  <a:pos x="T0" y="T1"/>
                </a:cxn>
                <a:cxn ang="0">
                  <a:pos x="T2" y="T3"/>
                </a:cxn>
                <a:cxn ang="0">
                  <a:pos x="T4" y="T5"/>
                </a:cxn>
                <a:cxn ang="0">
                  <a:pos x="T6" y="T7"/>
                </a:cxn>
                <a:cxn ang="0">
                  <a:pos x="T8" y="T9"/>
                </a:cxn>
                <a:cxn ang="0">
                  <a:pos x="T10" y="T11"/>
                </a:cxn>
                <a:cxn ang="0">
                  <a:pos x="T12" y="T13"/>
                </a:cxn>
              </a:cxnLst>
              <a:rect l="0" t="0" r="r" b="b"/>
              <a:pathLst>
                <a:path w="167" h="349">
                  <a:moveTo>
                    <a:pt x="0" y="103"/>
                  </a:moveTo>
                  <a:cubicBezTo>
                    <a:pt x="0" y="230"/>
                    <a:pt x="0" y="230"/>
                    <a:pt x="0" y="230"/>
                  </a:cubicBezTo>
                  <a:cubicBezTo>
                    <a:pt x="0" y="293"/>
                    <a:pt x="0" y="293"/>
                    <a:pt x="0" y="293"/>
                  </a:cubicBezTo>
                  <a:cubicBezTo>
                    <a:pt x="46" y="347"/>
                    <a:pt x="121" y="349"/>
                    <a:pt x="167" y="293"/>
                  </a:cubicBezTo>
                  <a:cubicBezTo>
                    <a:pt x="167" y="230"/>
                    <a:pt x="167" y="230"/>
                    <a:pt x="167" y="230"/>
                  </a:cubicBezTo>
                  <a:cubicBezTo>
                    <a:pt x="167" y="103"/>
                    <a:pt x="167" y="103"/>
                    <a:pt x="167" y="103"/>
                  </a:cubicBezTo>
                  <a:cubicBezTo>
                    <a:pt x="167" y="0"/>
                    <a:pt x="0" y="0"/>
                    <a:pt x="0" y="103"/>
                  </a:cubicBezTo>
                </a:path>
              </a:pathLst>
            </a:custGeom>
            <a:solidFill>
              <a:srgbClr val="F6C5A0"/>
            </a:solid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latin typeface="+mn-lt"/>
                <a:ea typeface="+mn-ea"/>
                <a:cs typeface="+mn-ea"/>
                <a:sym typeface="+mn-lt"/>
              </a:endParaRPr>
            </a:p>
          </p:txBody>
        </p:sp>
        <p:sp>
          <p:nvSpPr>
            <p:cNvPr id="431" name="Freeform 430"/>
            <p:cNvSpPr/>
            <p:nvPr/>
          </p:nvSpPr>
          <p:spPr bwMode="auto">
            <a:xfrm>
              <a:off x="5753966" y="4112540"/>
              <a:ext cx="102889" cy="150162"/>
            </a:xfrm>
            <a:custGeom>
              <a:avLst/>
              <a:gdLst>
                <a:gd name="T0" fmla="*/ 20 w 70"/>
                <a:gd name="T1" fmla="*/ 5 h 102"/>
                <a:gd name="T2" fmla="*/ 62 w 70"/>
                <a:gd name="T3" fmla="*/ 42 h 102"/>
                <a:gd name="T4" fmla="*/ 51 w 70"/>
                <a:gd name="T5" fmla="*/ 97 h 102"/>
                <a:gd name="T6" fmla="*/ 9 w 70"/>
                <a:gd name="T7" fmla="*/ 60 h 102"/>
                <a:gd name="T8" fmla="*/ 20 w 70"/>
                <a:gd name="T9" fmla="*/ 5 h 102"/>
              </a:gdLst>
              <a:ahLst/>
              <a:cxnLst>
                <a:cxn ang="0">
                  <a:pos x="T0" y="T1"/>
                </a:cxn>
                <a:cxn ang="0">
                  <a:pos x="T2" y="T3"/>
                </a:cxn>
                <a:cxn ang="0">
                  <a:pos x="T4" y="T5"/>
                </a:cxn>
                <a:cxn ang="0">
                  <a:pos x="T6" y="T7"/>
                </a:cxn>
                <a:cxn ang="0">
                  <a:pos x="T8" y="T9"/>
                </a:cxn>
              </a:cxnLst>
              <a:rect l="0" t="0" r="r" b="b"/>
              <a:pathLst>
                <a:path w="70" h="102">
                  <a:moveTo>
                    <a:pt x="20" y="5"/>
                  </a:moveTo>
                  <a:cubicBezTo>
                    <a:pt x="35" y="0"/>
                    <a:pt x="54" y="17"/>
                    <a:pt x="62" y="42"/>
                  </a:cubicBezTo>
                  <a:cubicBezTo>
                    <a:pt x="70" y="68"/>
                    <a:pt x="65" y="92"/>
                    <a:pt x="51" y="97"/>
                  </a:cubicBezTo>
                  <a:cubicBezTo>
                    <a:pt x="36" y="102"/>
                    <a:pt x="17" y="85"/>
                    <a:pt x="9" y="60"/>
                  </a:cubicBezTo>
                  <a:cubicBezTo>
                    <a:pt x="0" y="34"/>
                    <a:pt x="6" y="10"/>
                    <a:pt x="20" y="5"/>
                  </a:cubicBezTo>
                  <a:close/>
                </a:path>
              </a:pathLst>
            </a:custGeom>
            <a:solidFill>
              <a:srgbClr val="F6C5A0"/>
            </a:solid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latin typeface="+mn-lt"/>
                <a:ea typeface="+mn-ea"/>
                <a:cs typeface="+mn-ea"/>
                <a:sym typeface="+mn-lt"/>
              </a:endParaRPr>
            </a:p>
          </p:txBody>
        </p:sp>
        <p:sp>
          <p:nvSpPr>
            <p:cNvPr id="432" name="Freeform 431"/>
            <p:cNvSpPr/>
            <p:nvPr/>
          </p:nvSpPr>
          <p:spPr bwMode="auto">
            <a:xfrm>
              <a:off x="6219282" y="4112540"/>
              <a:ext cx="103816" cy="150162"/>
            </a:xfrm>
            <a:custGeom>
              <a:avLst/>
              <a:gdLst>
                <a:gd name="T0" fmla="*/ 50 w 70"/>
                <a:gd name="T1" fmla="*/ 5 h 102"/>
                <a:gd name="T2" fmla="*/ 9 w 70"/>
                <a:gd name="T3" fmla="*/ 42 h 102"/>
                <a:gd name="T4" fmla="*/ 20 w 70"/>
                <a:gd name="T5" fmla="*/ 97 h 102"/>
                <a:gd name="T6" fmla="*/ 62 w 70"/>
                <a:gd name="T7" fmla="*/ 60 h 102"/>
                <a:gd name="T8" fmla="*/ 50 w 70"/>
                <a:gd name="T9" fmla="*/ 5 h 102"/>
              </a:gdLst>
              <a:ahLst/>
              <a:cxnLst>
                <a:cxn ang="0">
                  <a:pos x="T0" y="T1"/>
                </a:cxn>
                <a:cxn ang="0">
                  <a:pos x="T2" y="T3"/>
                </a:cxn>
                <a:cxn ang="0">
                  <a:pos x="T4" y="T5"/>
                </a:cxn>
                <a:cxn ang="0">
                  <a:pos x="T6" y="T7"/>
                </a:cxn>
                <a:cxn ang="0">
                  <a:pos x="T8" y="T9"/>
                </a:cxn>
              </a:cxnLst>
              <a:rect l="0" t="0" r="r" b="b"/>
              <a:pathLst>
                <a:path w="70" h="102">
                  <a:moveTo>
                    <a:pt x="50" y="5"/>
                  </a:moveTo>
                  <a:cubicBezTo>
                    <a:pt x="36" y="0"/>
                    <a:pt x="17" y="17"/>
                    <a:pt x="9" y="42"/>
                  </a:cubicBezTo>
                  <a:cubicBezTo>
                    <a:pt x="0" y="68"/>
                    <a:pt x="5" y="92"/>
                    <a:pt x="20" y="97"/>
                  </a:cubicBezTo>
                  <a:cubicBezTo>
                    <a:pt x="35" y="102"/>
                    <a:pt x="53" y="85"/>
                    <a:pt x="62" y="60"/>
                  </a:cubicBezTo>
                  <a:cubicBezTo>
                    <a:pt x="70" y="34"/>
                    <a:pt x="65" y="10"/>
                    <a:pt x="50" y="5"/>
                  </a:cubicBezTo>
                  <a:close/>
                </a:path>
              </a:pathLst>
            </a:custGeom>
            <a:solidFill>
              <a:srgbClr val="F6C5A0"/>
            </a:solid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latin typeface="+mn-lt"/>
                <a:ea typeface="+mn-ea"/>
                <a:cs typeface="+mn-ea"/>
                <a:sym typeface="+mn-lt"/>
              </a:endParaRPr>
            </a:p>
          </p:txBody>
        </p:sp>
        <p:sp>
          <p:nvSpPr>
            <p:cNvPr id="433" name="Freeform 432"/>
            <p:cNvSpPr/>
            <p:nvPr/>
          </p:nvSpPr>
          <p:spPr bwMode="auto">
            <a:xfrm>
              <a:off x="5867977" y="4636254"/>
              <a:ext cx="325351" cy="398578"/>
            </a:xfrm>
            <a:custGeom>
              <a:avLst/>
              <a:gdLst>
                <a:gd name="T0" fmla="*/ 117 w 221"/>
                <a:gd name="T1" fmla="*/ 0 h 271"/>
                <a:gd name="T2" fmla="*/ 0 w 221"/>
                <a:gd name="T3" fmla="*/ 35 h 271"/>
                <a:gd name="T4" fmla="*/ 45 w 221"/>
                <a:gd name="T5" fmla="*/ 271 h 271"/>
                <a:gd name="T6" fmla="*/ 202 w 221"/>
                <a:gd name="T7" fmla="*/ 271 h 271"/>
                <a:gd name="T8" fmla="*/ 221 w 221"/>
                <a:gd name="T9" fmla="*/ 36 h 271"/>
                <a:gd name="T10" fmla="*/ 117 w 221"/>
                <a:gd name="T11" fmla="*/ 0 h 271"/>
              </a:gdLst>
              <a:ahLst/>
              <a:cxnLst>
                <a:cxn ang="0">
                  <a:pos x="T0" y="T1"/>
                </a:cxn>
                <a:cxn ang="0">
                  <a:pos x="T2" y="T3"/>
                </a:cxn>
                <a:cxn ang="0">
                  <a:pos x="T4" y="T5"/>
                </a:cxn>
                <a:cxn ang="0">
                  <a:pos x="T6" y="T7"/>
                </a:cxn>
                <a:cxn ang="0">
                  <a:pos x="T8" y="T9"/>
                </a:cxn>
                <a:cxn ang="0">
                  <a:pos x="T10" y="T11"/>
                </a:cxn>
              </a:cxnLst>
              <a:rect l="0" t="0" r="r" b="b"/>
              <a:pathLst>
                <a:path w="221" h="271">
                  <a:moveTo>
                    <a:pt x="117" y="0"/>
                  </a:moveTo>
                  <a:cubicBezTo>
                    <a:pt x="117" y="0"/>
                    <a:pt x="0" y="28"/>
                    <a:pt x="0" y="35"/>
                  </a:cubicBezTo>
                  <a:cubicBezTo>
                    <a:pt x="0" y="42"/>
                    <a:pt x="45" y="271"/>
                    <a:pt x="45" y="271"/>
                  </a:cubicBezTo>
                  <a:cubicBezTo>
                    <a:pt x="202" y="271"/>
                    <a:pt x="202" y="271"/>
                    <a:pt x="202" y="271"/>
                  </a:cubicBezTo>
                  <a:cubicBezTo>
                    <a:pt x="221" y="36"/>
                    <a:pt x="221" y="36"/>
                    <a:pt x="221" y="36"/>
                  </a:cubicBezTo>
                  <a:cubicBezTo>
                    <a:pt x="117" y="0"/>
                    <a:pt x="117" y="0"/>
                    <a:pt x="117" y="0"/>
                  </a:cubicBezTo>
                </a:path>
              </a:pathLst>
            </a:custGeom>
            <a:solidFill>
              <a:srgbClr val="9FBAC4"/>
            </a:solid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latin typeface="+mn-lt"/>
                <a:ea typeface="+mn-ea"/>
                <a:cs typeface="+mn-ea"/>
                <a:sym typeface="+mn-lt"/>
              </a:endParaRPr>
            </a:p>
          </p:txBody>
        </p:sp>
        <p:sp>
          <p:nvSpPr>
            <p:cNvPr id="434" name="Freeform 433"/>
            <p:cNvSpPr/>
            <p:nvPr/>
          </p:nvSpPr>
          <p:spPr bwMode="auto">
            <a:xfrm>
              <a:off x="5756746" y="4520388"/>
              <a:ext cx="213193" cy="514443"/>
            </a:xfrm>
            <a:custGeom>
              <a:avLst/>
              <a:gdLst>
                <a:gd name="T0" fmla="*/ 173 w 230"/>
                <a:gd name="T1" fmla="*/ 0 h 555"/>
                <a:gd name="T2" fmla="*/ 173 w 230"/>
                <a:gd name="T3" fmla="*/ 60 h 555"/>
                <a:gd name="T4" fmla="*/ 230 w 230"/>
                <a:gd name="T5" fmla="*/ 555 h 555"/>
                <a:gd name="T6" fmla="*/ 131 w 230"/>
                <a:gd name="T7" fmla="*/ 555 h 555"/>
                <a:gd name="T8" fmla="*/ 22 w 230"/>
                <a:gd name="T9" fmla="*/ 335 h 555"/>
                <a:gd name="T10" fmla="*/ 127 w 230"/>
                <a:gd name="T11" fmla="*/ 266 h 555"/>
                <a:gd name="T12" fmla="*/ 0 w 230"/>
                <a:gd name="T13" fmla="*/ 206 h 555"/>
                <a:gd name="T14" fmla="*/ 116 w 230"/>
                <a:gd name="T15" fmla="*/ 25 h 555"/>
                <a:gd name="T16" fmla="*/ 173 w 230"/>
                <a:gd name="T17" fmla="*/ 0 h 5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0" h="555">
                  <a:moveTo>
                    <a:pt x="173" y="0"/>
                  </a:moveTo>
                  <a:lnTo>
                    <a:pt x="173" y="60"/>
                  </a:lnTo>
                  <a:lnTo>
                    <a:pt x="230" y="555"/>
                  </a:lnTo>
                  <a:lnTo>
                    <a:pt x="131" y="555"/>
                  </a:lnTo>
                  <a:lnTo>
                    <a:pt x="22" y="335"/>
                  </a:lnTo>
                  <a:lnTo>
                    <a:pt x="127" y="266"/>
                  </a:lnTo>
                  <a:lnTo>
                    <a:pt x="0" y="206"/>
                  </a:lnTo>
                  <a:lnTo>
                    <a:pt x="116" y="25"/>
                  </a:lnTo>
                  <a:lnTo>
                    <a:pt x="173" y="0"/>
                  </a:lnTo>
                  <a:close/>
                </a:path>
              </a:pathLst>
            </a:custGeom>
            <a:solidFill>
              <a:schemeClr val="accent1">
                <a:lumMod val="60000"/>
                <a:lumOff val="40000"/>
              </a:schemeClr>
            </a:solidFill>
            <a:ln>
              <a:noFill/>
            </a:ln>
          </p:spPr>
          <p:txBody>
            <a:bodyPr vert="horz" wrap="square" lIns="96435" tIns="48218" rIns="96435" bIns="48218" numCol="1" anchor="t" anchorCtr="0" compatLnSpc="1"/>
            <a:lstStyle/>
            <a:p>
              <a:endParaRPr lang="en-US">
                <a:latin typeface="+mn-lt"/>
                <a:ea typeface="+mn-ea"/>
                <a:cs typeface="+mn-ea"/>
                <a:sym typeface="+mn-lt"/>
              </a:endParaRPr>
            </a:p>
          </p:txBody>
        </p:sp>
        <p:sp>
          <p:nvSpPr>
            <p:cNvPr id="435" name="Freeform 434"/>
            <p:cNvSpPr/>
            <p:nvPr/>
          </p:nvSpPr>
          <p:spPr bwMode="auto">
            <a:xfrm>
              <a:off x="6108051" y="4520388"/>
              <a:ext cx="213193" cy="514443"/>
            </a:xfrm>
            <a:custGeom>
              <a:avLst/>
              <a:gdLst>
                <a:gd name="T0" fmla="*/ 59 w 230"/>
                <a:gd name="T1" fmla="*/ 0 h 555"/>
                <a:gd name="T2" fmla="*/ 59 w 230"/>
                <a:gd name="T3" fmla="*/ 60 h 555"/>
                <a:gd name="T4" fmla="*/ 0 w 230"/>
                <a:gd name="T5" fmla="*/ 555 h 555"/>
                <a:gd name="T6" fmla="*/ 98 w 230"/>
                <a:gd name="T7" fmla="*/ 555 h 555"/>
                <a:gd name="T8" fmla="*/ 208 w 230"/>
                <a:gd name="T9" fmla="*/ 335 h 555"/>
                <a:gd name="T10" fmla="*/ 103 w 230"/>
                <a:gd name="T11" fmla="*/ 266 h 555"/>
                <a:gd name="T12" fmla="*/ 230 w 230"/>
                <a:gd name="T13" fmla="*/ 206 h 555"/>
                <a:gd name="T14" fmla="*/ 127 w 230"/>
                <a:gd name="T15" fmla="*/ 31 h 555"/>
                <a:gd name="T16" fmla="*/ 59 w 230"/>
                <a:gd name="T17" fmla="*/ 0 h 5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0" h="555">
                  <a:moveTo>
                    <a:pt x="59" y="0"/>
                  </a:moveTo>
                  <a:lnTo>
                    <a:pt x="59" y="60"/>
                  </a:lnTo>
                  <a:lnTo>
                    <a:pt x="0" y="555"/>
                  </a:lnTo>
                  <a:lnTo>
                    <a:pt x="98" y="555"/>
                  </a:lnTo>
                  <a:lnTo>
                    <a:pt x="208" y="335"/>
                  </a:lnTo>
                  <a:lnTo>
                    <a:pt x="103" y="266"/>
                  </a:lnTo>
                  <a:lnTo>
                    <a:pt x="230" y="206"/>
                  </a:lnTo>
                  <a:lnTo>
                    <a:pt x="127" y="31"/>
                  </a:lnTo>
                  <a:lnTo>
                    <a:pt x="59" y="0"/>
                  </a:lnTo>
                  <a:close/>
                </a:path>
              </a:pathLst>
            </a:custGeom>
            <a:solidFill>
              <a:schemeClr val="accent1">
                <a:lumMod val="60000"/>
                <a:lumOff val="40000"/>
              </a:schemeClr>
            </a:solidFill>
            <a:ln>
              <a:noFill/>
            </a:ln>
          </p:spPr>
          <p:txBody>
            <a:bodyPr vert="horz" wrap="square" lIns="96435" tIns="48218" rIns="96435" bIns="48218" numCol="1" anchor="t" anchorCtr="0" compatLnSpc="1"/>
            <a:lstStyle/>
            <a:p>
              <a:endParaRPr lang="en-US">
                <a:latin typeface="+mn-lt"/>
                <a:ea typeface="+mn-ea"/>
                <a:cs typeface="+mn-ea"/>
                <a:sym typeface="+mn-lt"/>
              </a:endParaRPr>
            </a:p>
          </p:txBody>
        </p:sp>
        <p:sp>
          <p:nvSpPr>
            <p:cNvPr id="436" name="Freeform 435"/>
            <p:cNvSpPr/>
            <p:nvPr/>
          </p:nvSpPr>
          <p:spPr bwMode="auto">
            <a:xfrm>
              <a:off x="5985697" y="4636254"/>
              <a:ext cx="105669" cy="102889"/>
            </a:xfrm>
            <a:custGeom>
              <a:avLst/>
              <a:gdLst>
                <a:gd name="T0" fmla="*/ 0 w 72"/>
                <a:gd name="T1" fmla="*/ 39 h 70"/>
                <a:gd name="T2" fmla="*/ 20 w 72"/>
                <a:gd name="T3" fmla="*/ 70 h 70"/>
                <a:gd name="T4" fmla="*/ 52 w 72"/>
                <a:gd name="T5" fmla="*/ 70 h 70"/>
                <a:gd name="T6" fmla="*/ 72 w 72"/>
                <a:gd name="T7" fmla="*/ 39 h 70"/>
                <a:gd name="T8" fmla="*/ 37 w 72"/>
                <a:gd name="T9" fmla="*/ 0 h 70"/>
                <a:gd name="T10" fmla="*/ 0 w 72"/>
                <a:gd name="T11" fmla="*/ 39 h 70"/>
              </a:gdLst>
              <a:ahLst/>
              <a:cxnLst>
                <a:cxn ang="0">
                  <a:pos x="T0" y="T1"/>
                </a:cxn>
                <a:cxn ang="0">
                  <a:pos x="T2" y="T3"/>
                </a:cxn>
                <a:cxn ang="0">
                  <a:pos x="T4" y="T5"/>
                </a:cxn>
                <a:cxn ang="0">
                  <a:pos x="T6" y="T7"/>
                </a:cxn>
                <a:cxn ang="0">
                  <a:pos x="T8" y="T9"/>
                </a:cxn>
                <a:cxn ang="0">
                  <a:pos x="T10" y="T11"/>
                </a:cxn>
              </a:cxnLst>
              <a:rect l="0" t="0" r="r" b="b"/>
              <a:pathLst>
                <a:path w="72" h="70">
                  <a:moveTo>
                    <a:pt x="0" y="39"/>
                  </a:moveTo>
                  <a:cubicBezTo>
                    <a:pt x="20" y="70"/>
                    <a:pt x="20" y="70"/>
                    <a:pt x="20" y="70"/>
                  </a:cubicBezTo>
                  <a:cubicBezTo>
                    <a:pt x="31" y="70"/>
                    <a:pt x="41" y="70"/>
                    <a:pt x="52" y="70"/>
                  </a:cubicBezTo>
                  <a:cubicBezTo>
                    <a:pt x="72" y="39"/>
                    <a:pt x="72" y="39"/>
                    <a:pt x="72" y="39"/>
                  </a:cubicBezTo>
                  <a:cubicBezTo>
                    <a:pt x="37" y="0"/>
                    <a:pt x="37" y="0"/>
                    <a:pt x="37" y="0"/>
                  </a:cubicBezTo>
                  <a:cubicBezTo>
                    <a:pt x="0" y="39"/>
                    <a:pt x="0" y="39"/>
                    <a:pt x="0" y="39"/>
                  </a:cubicBezTo>
                </a:path>
              </a:pathLst>
            </a:custGeom>
            <a:solidFill>
              <a:schemeClr val="accent1">
                <a:lumMod val="40000"/>
                <a:lumOff val="60000"/>
              </a:schemeClr>
            </a:solidFill>
            <a:ln>
              <a:noFill/>
            </a:ln>
          </p:spPr>
          <p:txBody>
            <a:bodyPr vert="horz" wrap="square" lIns="96435" tIns="48218" rIns="96435" bIns="48218" numCol="1" anchor="t" anchorCtr="0" compatLnSpc="1"/>
            <a:lstStyle/>
            <a:p>
              <a:endParaRPr lang="en-US">
                <a:latin typeface="+mn-lt"/>
                <a:ea typeface="+mn-ea"/>
                <a:cs typeface="+mn-ea"/>
                <a:sym typeface="+mn-lt"/>
              </a:endParaRPr>
            </a:p>
          </p:txBody>
        </p:sp>
        <p:sp>
          <p:nvSpPr>
            <p:cNvPr id="437" name="Freeform 436"/>
            <p:cNvSpPr/>
            <p:nvPr/>
          </p:nvSpPr>
          <p:spPr bwMode="auto">
            <a:xfrm>
              <a:off x="5974573" y="4739142"/>
              <a:ext cx="130697" cy="295689"/>
            </a:xfrm>
            <a:custGeom>
              <a:avLst/>
              <a:gdLst>
                <a:gd name="T0" fmla="*/ 44 w 141"/>
                <a:gd name="T1" fmla="*/ 0 h 319"/>
                <a:gd name="T2" fmla="*/ 0 w 141"/>
                <a:gd name="T3" fmla="*/ 319 h 319"/>
                <a:gd name="T4" fmla="*/ 141 w 141"/>
                <a:gd name="T5" fmla="*/ 319 h 319"/>
                <a:gd name="T6" fmla="*/ 95 w 141"/>
                <a:gd name="T7" fmla="*/ 0 h 319"/>
                <a:gd name="T8" fmla="*/ 44 w 141"/>
                <a:gd name="T9" fmla="*/ 0 h 319"/>
              </a:gdLst>
              <a:ahLst/>
              <a:cxnLst>
                <a:cxn ang="0">
                  <a:pos x="T0" y="T1"/>
                </a:cxn>
                <a:cxn ang="0">
                  <a:pos x="T2" y="T3"/>
                </a:cxn>
                <a:cxn ang="0">
                  <a:pos x="T4" y="T5"/>
                </a:cxn>
                <a:cxn ang="0">
                  <a:pos x="T6" y="T7"/>
                </a:cxn>
                <a:cxn ang="0">
                  <a:pos x="T8" y="T9"/>
                </a:cxn>
              </a:cxnLst>
              <a:rect l="0" t="0" r="r" b="b"/>
              <a:pathLst>
                <a:path w="141" h="319">
                  <a:moveTo>
                    <a:pt x="44" y="0"/>
                  </a:moveTo>
                  <a:lnTo>
                    <a:pt x="0" y="319"/>
                  </a:lnTo>
                  <a:lnTo>
                    <a:pt x="141" y="319"/>
                  </a:lnTo>
                  <a:lnTo>
                    <a:pt x="95" y="0"/>
                  </a:lnTo>
                  <a:lnTo>
                    <a:pt x="44" y="0"/>
                  </a:lnTo>
                  <a:close/>
                </a:path>
              </a:pathLst>
            </a:custGeom>
            <a:solidFill>
              <a:schemeClr val="accent1">
                <a:lumMod val="40000"/>
                <a:lumOff val="60000"/>
              </a:schemeClr>
            </a:solidFill>
            <a:ln>
              <a:noFill/>
            </a:ln>
          </p:spPr>
          <p:txBody>
            <a:bodyPr vert="horz" wrap="square" lIns="96435" tIns="48218" rIns="96435" bIns="48218" numCol="1" anchor="t" anchorCtr="0" compatLnSpc="1"/>
            <a:lstStyle/>
            <a:p>
              <a:endParaRPr lang="en-US">
                <a:latin typeface="+mn-lt"/>
                <a:ea typeface="+mn-ea"/>
                <a:cs typeface="+mn-ea"/>
                <a:sym typeface="+mn-lt"/>
              </a:endParaRPr>
            </a:p>
          </p:txBody>
        </p:sp>
        <p:sp>
          <p:nvSpPr>
            <p:cNvPr id="438" name="Freeform 437"/>
            <p:cNvSpPr/>
            <p:nvPr/>
          </p:nvSpPr>
          <p:spPr bwMode="auto">
            <a:xfrm>
              <a:off x="5974573" y="4739142"/>
              <a:ext cx="130697" cy="295689"/>
            </a:xfrm>
            <a:custGeom>
              <a:avLst/>
              <a:gdLst>
                <a:gd name="T0" fmla="*/ 44 w 141"/>
                <a:gd name="T1" fmla="*/ 0 h 319"/>
                <a:gd name="T2" fmla="*/ 0 w 141"/>
                <a:gd name="T3" fmla="*/ 319 h 319"/>
                <a:gd name="T4" fmla="*/ 141 w 141"/>
                <a:gd name="T5" fmla="*/ 319 h 319"/>
                <a:gd name="T6" fmla="*/ 95 w 141"/>
                <a:gd name="T7" fmla="*/ 0 h 319"/>
                <a:gd name="T8" fmla="*/ 44 w 141"/>
                <a:gd name="T9" fmla="*/ 0 h 319"/>
              </a:gdLst>
              <a:ahLst/>
              <a:cxnLst>
                <a:cxn ang="0">
                  <a:pos x="T0" y="T1"/>
                </a:cxn>
                <a:cxn ang="0">
                  <a:pos x="T2" y="T3"/>
                </a:cxn>
                <a:cxn ang="0">
                  <a:pos x="T4" y="T5"/>
                </a:cxn>
                <a:cxn ang="0">
                  <a:pos x="T6" y="T7"/>
                </a:cxn>
                <a:cxn ang="0">
                  <a:pos x="T8" y="T9"/>
                </a:cxn>
              </a:cxnLst>
              <a:rect l="0" t="0" r="r" b="b"/>
              <a:pathLst>
                <a:path w="141" h="319">
                  <a:moveTo>
                    <a:pt x="44" y="0"/>
                  </a:moveTo>
                  <a:lnTo>
                    <a:pt x="0" y="319"/>
                  </a:lnTo>
                  <a:lnTo>
                    <a:pt x="141" y="319"/>
                  </a:lnTo>
                  <a:lnTo>
                    <a:pt x="95" y="0"/>
                  </a:lnTo>
                  <a:lnTo>
                    <a:pt x="44"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latin typeface="+mn-lt"/>
                <a:ea typeface="+mn-ea"/>
                <a:cs typeface="+mn-ea"/>
                <a:sym typeface="+mn-lt"/>
              </a:endParaRPr>
            </a:p>
          </p:txBody>
        </p:sp>
        <p:sp>
          <p:nvSpPr>
            <p:cNvPr id="439" name="Freeform 438"/>
            <p:cNvSpPr/>
            <p:nvPr/>
          </p:nvSpPr>
          <p:spPr bwMode="auto">
            <a:xfrm>
              <a:off x="5905054" y="4483311"/>
              <a:ext cx="135331" cy="258612"/>
            </a:xfrm>
            <a:custGeom>
              <a:avLst/>
              <a:gdLst>
                <a:gd name="T0" fmla="*/ 13 w 146"/>
                <a:gd name="T1" fmla="*/ 0 h 279"/>
                <a:gd name="T2" fmla="*/ 0 w 146"/>
                <a:gd name="T3" fmla="*/ 44 h 279"/>
                <a:gd name="T4" fmla="*/ 33 w 146"/>
                <a:gd name="T5" fmla="*/ 279 h 279"/>
                <a:gd name="T6" fmla="*/ 146 w 146"/>
                <a:gd name="T7" fmla="*/ 165 h 279"/>
                <a:gd name="T8" fmla="*/ 13 w 146"/>
                <a:gd name="T9" fmla="*/ 0 h 279"/>
              </a:gdLst>
              <a:ahLst/>
              <a:cxnLst>
                <a:cxn ang="0">
                  <a:pos x="T0" y="T1"/>
                </a:cxn>
                <a:cxn ang="0">
                  <a:pos x="T2" y="T3"/>
                </a:cxn>
                <a:cxn ang="0">
                  <a:pos x="T4" y="T5"/>
                </a:cxn>
                <a:cxn ang="0">
                  <a:pos x="T6" y="T7"/>
                </a:cxn>
                <a:cxn ang="0">
                  <a:pos x="T8" y="T9"/>
                </a:cxn>
              </a:cxnLst>
              <a:rect l="0" t="0" r="r" b="b"/>
              <a:pathLst>
                <a:path w="146" h="279">
                  <a:moveTo>
                    <a:pt x="13" y="0"/>
                  </a:moveTo>
                  <a:lnTo>
                    <a:pt x="0" y="44"/>
                  </a:lnTo>
                  <a:lnTo>
                    <a:pt x="33" y="279"/>
                  </a:lnTo>
                  <a:lnTo>
                    <a:pt x="146" y="165"/>
                  </a:lnTo>
                  <a:lnTo>
                    <a:pt x="13" y="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latin typeface="+mn-lt"/>
                <a:ea typeface="+mn-ea"/>
                <a:cs typeface="+mn-ea"/>
                <a:sym typeface="+mn-lt"/>
              </a:endParaRPr>
            </a:p>
          </p:txBody>
        </p:sp>
        <p:sp>
          <p:nvSpPr>
            <p:cNvPr id="440" name="Freeform 439"/>
            <p:cNvSpPr/>
            <p:nvPr/>
          </p:nvSpPr>
          <p:spPr bwMode="auto">
            <a:xfrm>
              <a:off x="5905054" y="4483311"/>
              <a:ext cx="135331" cy="258612"/>
            </a:xfrm>
            <a:custGeom>
              <a:avLst/>
              <a:gdLst>
                <a:gd name="T0" fmla="*/ 13 w 146"/>
                <a:gd name="T1" fmla="*/ 0 h 279"/>
                <a:gd name="T2" fmla="*/ 0 w 146"/>
                <a:gd name="T3" fmla="*/ 44 h 279"/>
                <a:gd name="T4" fmla="*/ 33 w 146"/>
                <a:gd name="T5" fmla="*/ 279 h 279"/>
                <a:gd name="T6" fmla="*/ 146 w 146"/>
                <a:gd name="T7" fmla="*/ 165 h 279"/>
                <a:gd name="T8" fmla="*/ 13 w 146"/>
                <a:gd name="T9" fmla="*/ 0 h 279"/>
              </a:gdLst>
              <a:ahLst/>
              <a:cxnLst>
                <a:cxn ang="0">
                  <a:pos x="T0" y="T1"/>
                </a:cxn>
                <a:cxn ang="0">
                  <a:pos x="T2" y="T3"/>
                </a:cxn>
                <a:cxn ang="0">
                  <a:pos x="T4" y="T5"/>
                </a:cxn>
                <a:cxn ang="0">
                  <a:pos x="T6" y="T7"/>
                </a:cxn>
                <a:cxn ang="0">
                  <a:pos x="T8" y="T9"/>
                </a:cxn>
              </a:cxnLst>
              <a:rect l="0" t="0" r="r" b="b"/>
              <a:pathLst>
                <a:path w="146" h="279">
                  <a:moveTo>
                    <a:pt x="13" y="0"/>
                  </a:moveTo>
                  <a:lnTo>
                    <a:pt x="0" y="44"/>
                  </a:lnTo>
                  <a:lnTo>
                    <a:pt x="33" y="279"/>
                  </a:lnTo>
                  <a:lnTo>
                    <a:pt x="146" y="165"/>
                  </a:lnTo>
                  <a:lnTo>
                    <a:pt x="13"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latin typeface="+mn-lt"/>
                <a:ea typeface="+mn-ea"/>
                <a:cs typeface="+mn-ea"/>
                <a:sym typeface="+mn-lt"/>
              </a:endParaRPr>
            </a:p>
          </p:txBody>
        </p:sp>
        <p:sp>
          <p:nvSpPr>
            <p:cNvPr id="441" name="Freeform 440"/>
            <p:cNvSpPr/>
            <p:nvPr/>
          </p:nvSpPr>
          <p:spPr bwMode="auto">
            <a:xfrm>
              <a:off x="5917104" y="4431403"/>
              <a:ext cx="245636" cy="85277"/>
            </a:xfrm>
            <a:custGeom>
              <a:avLst/>
              <a:gdLst>
                <a:gd name="T0" fmla="*/ 0 w 167"/>
                <a:gd name="T1" fmla="*/ 0 h 58"/>
                <a:gd name="T2" fmla="*/ 0 w 167"/>
                <a:gd name="T3" fmla="*/ 6 h 58"/>
                <a:gd name="T4" fmla="*/ 83 w 167"/>
                <a:gd name="T5" fmla="*/ 58 h 58"/>
                <a:gd name="T6" fmla="*/ 85 w 167"/>
                <a:gd name="T7" fmla="*/ 58 h 58"/>
                <a:gd name="T8" fmla="*/ 167 w 167"/>
                <a:gd name="T9" fmla="*/ 9 h 58"/>
                <a:gd name="T10" fmla="*/ 167 w 167"/>
                <a:gd name="T11" fmla="*/ 0 h 58"/>
                <a:gd name="T12" fmla="*/ 0 w 167"/>
                <a:gd name="T13" fmla="*/ 0 h 58"/>
              </a:gdLst>
              <a:ahLst/>
              <a:cxnLst>
                <a:cxn ang="0">
                  <a:pos x="T0" y="T1"/>
                </a:cxn>
                <a:cxn ang="0">
                  <a:pos x="T2" y="T3"/>
                </a:cxn>
                <a:cxn ang="0">
                  <a:pos x="T4" y="T5"/>
                </a:cxn>
                <a:cxn ang="0">
                  <a:pos x="T6" y="T7"/>
                </a:cxn>
                <a:cxn ang="0">
                  <a:pos x="T8" y="T9"/>
                </a:cxn>
                <a:cxn ang="0">
                  <a:pos x="T10" y="T11"/>
                </a:cxn>
                <a:cxn ang="0">
                  <a:pos x="T12" y="T13"/>
                </a:cxn>
              </a:cxnLst>
              <a:rect l="0" t="0" r="r" b="b"/>
              <a:pathLst>
                <a:path w="167" h="58">
                  <a:moveTo>
                    <a:pt x="0" y="0"/>
                  </a:moveTo>
                  <a:cubicBezTo>
                    <a:pt x="0" y="6"/>
                    <a:pt x="0" y="6"/>
                    <a:pt x="0" y="6"/>
                  </a:cubicBezTo>
                  <a:cubicBezTo>
                    <a:pt x="0" y="6"/>
                    <a:pt x="42" y="56"/>
                    <a:pt x="83" y="58"/>
                  </a:cubicBezTo>
                  <a:cubicBezTo>
                    <a:pt x="84" y="58"/>
                    <a:pt x="84" y="58"/>
                    <a:pt x="85" y="58"/>
                  </a:cubicBezTo>
                  <a:cubicBezTo>
                    <a:pt x="125" y="58"/>
                    <a:pt x="167" y="9"/>
                    <a:pt x="167" y="9"/>
                  </a:cubicBezTo>
                  <a:cubicBezTo>
                    <a:pt x="167" y="0"/>
                    <a:pt x="167" y="0"/>
                    <a:pt x="167" y="0"/>
                  </a:cubicBezTo>
                  <a:cubicBezTo>
                    <a:pt x="0" y="0"/>
                    <a:pt x="0" y="0"/>
                    <a:pt x="0" y="0"/>
                  </a:cubicBezTo>
                </a:path>
              </a:pathLst>
            </a:custGeom>
            <a:solidFill>
              <a:srgbClr val="C59E80"/>
            </a:solid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latin typeface="+mn-lt"/>
                <a:ea typeface="+mn-ea"/>
                <a:cs typeface="+mn-ea"/>
                <a:sym typeface="+mn-lt"/>
              </a:endParaRPr>
            </a:p>
          </p:txBody>
        </p:sp>
        <p:sp>
          <p:nvSpPr>
            <p:cNvPr id="442" name="Freeform 441"/>
            <p:cNvSpPr/>
            <p:nvPr/>
          </p:nvSpPr>
          <p:spPr bwMode="auto">
            <a:xfrm>
              <a:off x="5662199" y="3793678"/>
              <a:ext cx="754517" cy="695194"/>
            </a:xfrm>
            <a:custGeom>
              <a:avLst/>
              <a:gdLst>
                <a:gd name="T0" fmla="*/ 256 w 513"/>
                <a:gd name="T1" fmla="*/ 0 h 473"/>
                <a:gd name="T2" fmla="*/ 115 w 513"/>
                <a:gd name="T3" fmla="*/ 378 h 473"/>
                <a:gd name="T4" fmla="*/ 256 w 513"/>
                <a:gd name="T5" fmla="*/ 473 h 473"/>
                <a:gd name="T6" fmla="*/ 398 w 513"/>
                <a:gd name="T7" fmla="*/ 378 h 473"/>
                <a:gd name="T8" fmla="*/ 256 w 513"/>
                <a:gd name="T9" fmla="*/ 0 h 473"/>
              </a:gdLst>
              <a:ahLst/>
              <a:cxnLst>
                <a:cxn ang="0">
                  <a:pos x="T0" y="T1"/>
                </a:cxn>
                <a:cxn ang="0">
                  <a:pos x="T2" y="T3"/>
                </a:cxn>
                <a:cxn ang="0">
                  <a:pos x="T4" y="T5"/>
                </a:cxn>
                <a:cxn ang="0">
                  <a:pos x="T6" y="T7"/>
                </a:cxn>
                <a:cxn ang="0">
                  <a:pos x="T8" y="T9"/>
                </a:cxn>
              </a:cxnLst>
              <a:rect l="0" t="0" r="r" b="b"/>
              <a:pathLst>
                <a:path w="513" h="473">
                  <a:moveTo>
                    <a:pt x="256" y="0"/>
                  </a:moveTo>
                  <a:cubicBezTo>
                    <a:pt x="0" y="0"/>
                    <a:pt x="98" y="351"/>
                    <a:pt x="115" y="378"/>
                  </a:cubicBezTo>
                  <a:cubicBezTo>
                    <a:pt x="133" y="408"/>
                    <a:pt x="215" y="473"/>
                    <a:pt x="256" y="473"/>
                  </a:cubicBezTo>
                  <a:cubicBezTo>
                    <a:pt x="298" y="473"/>
                    <a:pt x="379" y="408"/>
                    <a:pt x="398" y="378"/>
                  </a:cubicBezTo>
                  <a:cubicBezTo>
                    <a:pt x="414" y="351"/>
                    <a:pt x="513" y="0"/>
                    <a:pt x="256" y="0"/>
                  </a:cubicBezTo>
                  <a:close/>
                </a:path>
              </a:pathLst>
            </a:custGeom>
            <a:solidFill>
              <a:srgbClr val="F6C5A0"/>
            </a:solid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latin typeface="+mn-lt"/>
                <a:ea typeface="+mn-ea"/>
                <a:cs typeface="+mn-ea"/>
                <a:sym typeface="+mn-lt"/>
              </a:endParaRPr>
            </a:p>
          </p:txBody>
        </p:sp>
        <p:sp>
          <p:nvSpPr>
            <p:cNvPr id="443" name="Freeform 442"/>
            <p:cNvSpPr>
              <a:spLocks noEditPoints="1"/>
            </p:cNvSpPr>
            <p:nvPr/>
          </p:nvSpPr>
          <p:spPr bwMode="auto">
            <a:xfrm>
              <a:off x="5750257" y="3704693"/>
              <a:ext cx="594159" cy="534836"/>
            </a:xfrm>
            <a:custGeom>
              <a:avLst/>
              <a:gdLst>
                <a:gd name="T0" fmla="*/ 311 w 404"/>
                <a:gd name="T1" fmla="*/ 68 h 363"/>
                <a:gd name="T2" fmla="*/ 51 w 404"/>
                <a:gd name="T3" fmla="*/ 97 h 363"/>
                <a:gd name="T4" fmla="*/ 30 w 404"/>
                <a:gd name="T5" fmla="*/ 357 h 363"/>
                <a:gd name="T6" fmla="*/ 30 w 404"/>
                <a:gd name="T7" fmla="*/ 357 h 363"/>
                <a:gd name="T8" fmla="*/ 30 w 404"/>
                <a:gd name="T9" fmla="*/ 360 h 363"/>
                <a:gd name="T10" fmla="*/ 32 w 404"/>
                <a:gd name="T11" fmla="*/ 363 h 363"/>
                <a:gd name="T12" fmla="*/ 37 w 404"/>
                <a:gd name="T13" fmla="*/ 362 h 363"/>
                <a:gd name="T14" fmla="*/ 37 w 404"/>
                <a:gd name="T15" fmla="*/ 361 h 363"/>
                <a:gd name="T16" fmla="*/ 37 w 404"/>
                <a:gd name="T17" fmla="*/ 340 h 363"/>
                <a:gd name="T18" fmla="*/ 32 w 404"/>
                <a:gd name="T19" fmla="*/ 307 h 363"/>
                <a:gd name="T20" fmla="*/ 77 w 404"/>
                <a:gd name="T21" fmla="*/ 183 h 363"/>
                <a:gd name="T22" fmla="*/ 86 w 404"/>
                <a:gd name="T23" fmla="*/ 171 h 363"/>
                <a:gd name="T24" fmla="*/ 97 w 404"/>
                <a:gd name="T25" fmla="*/ 159 h 363"/>
                <a:gd name="T26" fmla="*/ 103 w 404"/>
                <a:gd name="T27" fmla="*/ 154 h 363"/>
                <a:gd name="T28" fmla="*/ 242 w 404"/>
                <a:gd name="T29" fmla="*/ 176 h 363"/>
                <a:gd name="T30" fmla="*/ 296 w 404"/>
                <a:gd name="T31" fmla="*/ 189 h 363"/>
                <a:gd name="T32" fmla="*/ 311 w 404"/>
                <a:gd name="T33" fmla="*/ 177 h 363"/>
                <a:gd name="T34" fmla="*/ 359 w 404"/>
                <a:gd name="T35" fmla="*/ 315 h 363"/>
                <a:gd name="T36" fmla="*/ 356 w 404"/>
                <a:gd name="T37" fmla="*/ 340 h 363"/>
                <a:gd name="T38" fmla="*/ 356 w 404"/>
                <a:gd name="T39" fmla="*/ 361 h 363"/>
                <a:gd name="T40" fmla="*/ 356 w 404"/>
                <a:gd name="T41" fmla="*/ 362 h 363"/>
                <a:gd name="T42" fmla="*/ 361 w 404"/>
                <a:gd name="T43" fmla="*/ 363 h 363"/>
                <a:gd name="T44" fmla="*/ 363 w 404"/>
                <a:gd name="T45" fmla="*/ 360 h 363"/>
                <a:gd name="T46" fmla="*/ 364 w 404"/>
                <a:gd name="T47" fmla="*/ 351 h 363"/>
                <a:gd name="T48" fmla="*/ 366 w 404"/>
                <a:gd name="T49" fmla="*/ 338 h 363"/>
                <a:gd name="T50" fmla="*/ 311 w 404"/>
                <a:gd name="T51" fmla="*/ 68 h 363"/>
                <a:gd name="T52" fmla="*/ 180 w 404"/>
                <a:gd name="T53" fmla="*/ 135 h 363"/>
                <a:gd name="T54" fmla="*/ 176 w 404"/>
                <a:gd name="T55" fmla="*/ 134 h 363"/>
                <a:gd name="T56" fmla="*/ 182 w 404"/>
                <a:gd name="T57" fmla="*/ 135 h 363"/>
                <a:gd name="T58" fmla="*/ 180 w 404"/>
                <a:gd name="T59" fmla="*/ 135 h 3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404" h="363">
                  <a:moveTo>
                    <a:pt x="311" y="68"/>
                  </a:moveTo>
                  <a:cubicBezTo>
                    <a:pt x="225" y="0"/>
                    <a:pt x="91" y="41"/>
                    <a:pt x="51" y="97"/>
                  </a:cubicBezTo>
                  <a:cubicBezTo>
                    <a:pt x="0" y="168"/>
                    <a:pt x="18" y="276"/>
                    <a:pt x="30" y="357"/>
                  </a:cubicBezTo>
                  <a:cubicBezTo>
                    <a:pt x="30" y="357"/>
                    <a:pt x="30" y="357"/>
                    <a:pt x="30" y="357"/>
                  </a:cubicBezTo>
                  <a:cubicBezTo>
                    <a:pt x="30" y="358"/>
                    <a:pt x="30" y="359"/>
                    <a:pt x="30" y="360"/>
                  </a:cubicBezTo>
                  <a:cubicBezTo>
                    <a:pt x="31" y="360"/>
                    <a:pt x="32" y="362"/>
                    <a:pt x="32" y="363"/>
                  </a:cubicBezTo>
                  <a:cubicBezTo>
                    <a:pt x="33" y="363"/>
                    <a:pt x="36" y="363"/>
                    <a:pt x="37" y="362"/>
                  </a:cubicBezTo>
                  <a:cubicBezTo>
                    <a:pt x="37" y="362"/>
                    <a:pt x="37" y="361"/>
                    <a:pt x="37" y="361"/>
                  </a:cubicBezTo>
                  <a:cubicBezTo>
                    <a:pt x="38" y="354"/>
                    <a:pt x="37" y="340"/>
                    <a:pt x="37" y="340"/>
                  </a:cubicBezTo>
                  <a:cubicBezTo>
                    <a:pt x="37" y="328"/>
                    <a:pt x="34" y="318"/>
                    <a:pt x="32" y="307"/>
                  </a:cubicBezTo>
                  <a:cubicBezTo>
                    <a:pt x="41" y="256"/>
                    <a:pt x="65" y="245"/>
                    <a:pt x="77" y="183"/>
                  </a:cubicBezTo>
                  <a:cubicBezTo>
                    <a:pt x="80" y="179"/>
                    <a:pt x="83" y="175"/>
                    <a:pt x="86" y="171"/>
                  </a:cubicBezTo>
                  <a:cubicBezTo>
                    <a:pt x="89" y="167"/>
                    <a:pt x="93" y="162"/>
                    <a:pt x="97" y="159"/>
                  </a:cubicBezTo>
                  <a:cubicBezTo>
                    <a:pt x="99" y="157"/>
                    <a:pt x="101" y="156"/>
                    <a:pt x="103" y="154"/>
                  </a:cubicBezTo>
                  <a:cubicBezTo>
                    <a:pt x="150" y="137"/>
                    <a:pt x="198" y="158"/>
                    <a:pt x="242" y="176"/>
                  </a:cubicBezTo>
                  <a:cubicBezTo>
                    <a:pt x="259" y="182"/>
                    <a:pt x="278" y="191"/>
                    <a:pt x="296" y="189"/>
                  </a:cubicBezTo>
                  <a:cubicBezTo>
                    <a:pt x="304" y="189"/>
                    <a:pt x="310" y="183"/>
                    <a:pt x="311" y="177"/>
                  </a:cubicBezTo>
                  <a:cubicBezTo>
                    <a:pt x="332" y="240"/>
                    <a:pt x="349" y="269"/>
                    <a:pt x="359" y="315"/>
                  </a:cubicBezTo>
                  <a:cubicBezTo>
                    <a:pt x="358" y="323"/>
                    <a:pt x="356" y="331"/>
                    <a:pt x="356" y="340"/>
                  </a:cubicBezTo>
                  <a:cubicBezTo>
                    <a:pt x="356" y="340"/>
                    <a:pt x="355" y="354"/>
                    <a:pt x="356" y="361"/>
                  </a:cubicBezTo>
                  <a:cubicBezTo>
                    <a:pt x="356" y="361"/>
                    <a:pt x="356" y="362"/>
                    <a:pt x="356" y="362"/>
                  </a:cubicBezTo>
                  <a:cubicBezTo>
                    <a:pt x="357" y="363"/>
                    <a:pt x="360" y="363"/>
                    <a:pt x="361" y="363"/>
                  </a:cubicBezTo>
                  <a:cubicBezTo>
                    <a:pt x="361" y="362"/>
                    <a:pt x="363" y="360"/>
                    <a:pt x="363" y="360"/>
                  </a:cubicBezTo>
                  <a:cubicBezTo>
                    <a:pt x="364" y="357"/>
                    <a:pt x="364" y="354"/>
                    <a:pt x="364" y="351"/>
                  </a:cubicBezTo>
                  <a:cubicBezTo>
                    <a:pt x="364" y="347"/>
                    <a:pt x="365" y="342"/>
                    <a:pt x="366" y="338"/>
                  </a:cubicBezTo>
                  <a:cubicBezTo>
                    <a:pt x="379" y="288"/>
                    <a:pt x="404" y="90"/>
                    <a:pt x="311" y="68"/>
                  </a:cubicBezTo>
                  <a:close/>
                  <a:moveTo>
                    <a:pt x="180" y="135"/>
                  </a:moveTo>
                  <a:cubicBezTo>
                    <a:pt x="179" y="135"/>
                    <a:pt x="177" y="134"/>
                    <a:pt x="176" y="134"/>
                  </a:cubicBezTo>
                  <a:cubicBezTo>
                    <a:pt x="178" y="134"/>
                    <a:pt x="180" y="135"/>
                    <a:pt x="182" y="135"/>
                  </a:cubicBezTo>
                  <a:cubicBezTo>
                    <a:pt x="181" y="135"/>
                    <a:pt x="181" y="135"/>
                    <a:pt x="180" y="135"/>
                  </a:cubicBezTo>
                  <a:close/>
                </a:path>
              </a:pathLst>
            </a:custGeom>
            <a:solidFill>
              <a:srgbClr val="605343"/>
            </a:solid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latin typeface="+mn-lt"/>
                <a:ea typeface="+mn-ea"/>
                <a:cs typeface="+mn-ea"/>
                <a:sym typeface="+mn-lt"/>
              </a:endParaRPr>
            </a:p>
          </p:txBody>
        </p:sp>
        <p:sp>
          <p:nvSpPr>
            <p:cNvPr id="444" name="Freeform 443"/>
            <p:cNvSpPr/>
            <p:nvPr/>
          </p:nvSpPr>
          <p:spPr bwMode="auto">
            <a:xfrm>
              <a:off x="6040385" y="4483311"/>
              <a:ext cx="129769" cy="260466"/>
            </a:xfrm>
            <a:custGeom>
              <a:avLst/>
              <a:gdLst>
                <a:gd name="T0" fmla="*/ 132 w 140"/>
                <a:gd name="T1" fmla="*/ 0 h 281"/>
                <a:gd name="T2" fmla="*/ 140 w 140"/>
                <a:gd name="T3" fmla="*/ 44 h 281"/>
                <a:gd name="T4" fmla="*/ 109 w 140"/>
                <a:gd name="T5" fmla="*/ 281 h 281"/>
                <a:gd name="T6" fmla="*/ 0 w 140"/>
                <a:gd name="T7" fmla="*/ 165 h 281"/>
                <a:gd name="T8" fmla="*/ 132 w 140"/>
                <a:gd name="T9" fmla="*/ 0 h 281"/>
              </a:gdLst>
              <a:ahLst/>
              <a:cxnLst>
                <a:cxn ang="0">
                  <a:pos x="T0" y="T1"/>
                </a:cxn>
                <a:cxn ang="0">
                  <a:pos x="T2" y="T3"/>
                </a:cxn>
                <a:cxn ang="0">
                  <a:pos x="T4" y="T5"/>
                </a:cxn>
                <a:cxn ang="0">
                  <a:pos x="T6" y="T7"/>
                </a:cxn>
                <a:cxn ang="0">
                  <a:pos x="T8" y="T9"/>
                </a:cxn>
              </a:cxnLst>
              <a:rect l="0" t="0" r="r" b="b"/>
              <a:pathLst>
                <a:path w="140" h="281">
                  <a:moveTo>
                    <a:pt x="132" y="0"/>
                  </a:moveTo>
                  <a:lnTo>
                    <a:pt x="140" y="44"/>
                  </a:lnTo>
                  <a:lnTo>
                    <a:pt x="109" y="281"/>
                  </a:lnTo>
                  <a:lnTo>
                    <a:pt x="0" y="165"/>
                  </a:lnTo>
                  <a:lnTo>
                    <a:pt x="132" y="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latin typeface="+mn-lt"/>
                <a:ea typeface="+mn-ea"/>
                <a:cs typeface="+mn-ea"/>
                <a:sym typeface="+mn-lt"/>
              </a:endParaRPr>
            </a:p>
          </p:txBody>
        </p:sp>
        <p:sp>
          <p:nvSpPr>
            <p:cNvPr id="445" name="Freeform 444"/>
            <p:cNvSpPr/>
            <p:nvPr/>
          </p:nvSpPr>
          <p:spPr bwMode="auto">
            <a:xfrm>
              <a:off x="6040385" y="4483311"/>
              <a:ext cx="129769" cy="260466"/>
            </a:xfrm>
            <a:custGeom>
              <a:avLst/>
              <a:gdLst>
                <a:gd name="T0" fmla="*/ 132 w 140"/>
                <a:gd name="T1" fmla="*/ 0 h 281"/>
                <a:gd name="T2" fmla="*/ 140 w 140"/>
                <a:gd name="T3" fmla="*/ 44 h 281"/>
                <a:gd name="T4" fmla="*/ 109 w 140"/>
                <a:gd name="T5" fmla="*/ 281 h 281"/>
                <a:gd name="T6" fmla="*/ 0 w 140"/>
                <a:gd name="T7" fmla="*/ 165 h 281"/>
                <a:gd name="T8" fmla="*/ 132 w 140"/>
                <a:gd name="T9" fmla="*/ 0 h 281"/>
              </a:gdLst>
              <a:ahLst/>
              <a:cxnLst>
                <a:cxn ang="0">
                  <a:pos x="T0" y="T1"/>
                </a:cxn>
                <a:cxn ang="0">
                  <a:pos x="T2" y="T3"/>
                </a:cxn>
                <a:cxn ang="0">
                  <a:pos x="T4" y="T5"/>
                </a:cxn>
                <a:cxn ang="0">
                  <a:pos x="T6" y="T7"/>
                </a:cxn>
                <a:cxn ang="0">
                  <a:pos x="T8" y="T9"/>
                </a:cxn>
              </a:cxnLst>
              <a:rect l="0" t="0" r="r" b="b"/>
              <a:pathLst>
                <a:path w="140" h="281">
                  <a:moveTo>
                    <a:pt x="132" y="0"/>
                  </a:moveTo>
                  <a:lnTo>
                    <a:pt x="140" y="44"/>
                  </a:lnTo>
                  <a:lnTo>
                    <a:pt x="109" y="281"/>
                  </a:lnTo>
                  <a:lnTo>
                    <a:pt x="0" y="165"/>
                  </a:lnTo>
                  <a:lnTo>
                    <a:pt x="132"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latin typeface="+mn-lt"/>
                <a:ea typeface="+mn-ea"/>
                <a:cs typeface="+mn-ea"/>
                <a:sym typeface="+mn-lt"/>
              </a:endParaRPr>
            </a:p>
          </p:txBody>
        </p:sp>
        <p:sp>
          <p:nvSpPr>
            <p:cNvPr id="446" name="Freeform 445"/>
            <p:cNvSpPr/>
            <p:nvPr/>
          </p:nvSpPr>
          <p:spPr bwMode="auto">
            <a:xfrm>
              <a:off x="6040385" y="4636254"/>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solidFill>
              <a:srgbClr val="303030"/>
            </a:solid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latin typeface="+mn-lt"/>
                <a:ea typeface="+mn-ea"/>
                <a:cs typeface="+mn-ea"/>
                <a:sym typeface="+mn-lt"/>
              </a:endParaRPr>
            </a:p>
          </p:txBody>
        </p:sp>
        <p:sp>
          <p:nvSpPr>
            <p:cNvPr id="447" name="Freeform 446"/>
            <p:cNvSpPr/>
            <p:nvPr/>
          </p:nvSpPr>
          <p:spPr bwMode="auto">
            <a:xfrm>
              <a:off x="6040385" y="4636254"/>
              <a:ext cx="0" cy="0"/>
            </a:xfrm>
            <a:custGeom>
              <a:avLst/>
              <a:gdLst/>
              <a:ahLst/>
              <a:cxnLst>
                <a:cxn ang="0">
                  <a:pos x="0" y="0"/>
                </a:cxn>
                <a:cxn ang="0">
                  <a:pos x="0" y="0"/>
                </a:cxn>
                <a:cxn ang="0">
                  <a:pos x="0" y="0"/>
                </a:cxn>
              </a:cxnLst>
              <a:rect l="0" t="0" r="r" b="b"/>
              <a:pathLst>
                <a:path>
                  <a:moveTo>
                    <a:pt x="0" y="0"/>
                  </a:moveTo>
                  <a:lnTo>
                    <a:pt x="0" y="0"/>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latin typeface="+mn-lt"/>
                <a:ea typeface="+mn-ea"/>
                <a:cs typeface="+mn-ea"/>
                <a:sym typeface="+mn-lt"/>
              </a:endParaRPr>
            </a:p>
          </p:txBody>
        </p:sp>
        <p:sp>
          <p:nvSpPr>
            <p:cNvPr id="448" name="Freeform 447"/>
            <p:cNvSpPr/>
            <p:nvPr/>
          </p:nvSpPr>
          <p:spPr bwMode="auto">
            <a:xfrm>
              <a:off x="5917104" y="4480531"/>
              <a:ext cx="245636" cy="155724"/>
            </a:xfrm>
            <a:custGeom>
              <a:avLst/>
              <a:gdLst>
                <a:gd name="T0" fmla="*/ 265 w 265"/>
                <a:gd name="T1" fmla="*/ 0 h 168"/>
                <a:gd name="T2" fmla="*/ 133 w 265"/>
                <a:gd name="T3" fmla="*/ 163 h 168"/>
                <a:gd name="T4" fmla="*/ 0 w 265"/>
                <a:gd name="T5" fmla="*/ 0 h 168"/>
                <a:gd name="T6" fmla="*/ 0 w 265"/>
                <a:gd name="T7" fmla="*/ 3 h 168"/>
                <a:gd name="T8" fmla="*/ 133 w 265"/>
                <a:gd name="T9" fmla="*/ 168 h 168"/>
                <a:gd name="T10" fmla="*/ 133 w 265"/>
                <a:gd name="T11" fmla="*/ 168 h 168"/>
                <a:gd name="T12" fmla="*/ 265 w 265"/>
                <a:gd name="T13" fmla="*/ 3 h 168"/>
                <a:gd name="T14" fmla="*/ 265 w 265"/>
                <a:gd name="T15" fmla="*/ 0 h 16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65" h="168">
                  <a:moveTo>
                    <a:pt x="265" y="0"/>
                  </a:moveTo>
                  <a:lnTo>
                    <a:pt x="133" y="163"/>
                  </a:lnTo>
                  <a:lnTo>
                    <a:pt x="0" y="0"/>
                  </a:lnTo>
                  <a:lnTo>
                    <a:pt x="0" y="3"/>
                  </a:lnTo>
                  <a:lnTo>
                    <a:pt x="133" y="168"/>
                  </a:lnTo>
                  <a:lnTo>
                    <a:pt x="133" y="168"/>
                  </a:lnTo>
                  <a:lnTo>
                    <a:pt x="265" y="3"/>
                  </a:lnTo>
                  <a:lnTo>
                    <a:pt x="265" y="0"/>
                  </a:lnTo>
                  <a:close/>
                </a:path>
              </a:pathLst>
            </a:custGeom>
            <a:solidFill>
              <a:srgbClr val="E9BB98"/>
            </a:solid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latin typeface="+mn-lt"/>
                <a:ea typeface="+mn-ea"/>
                <a:cs typeface="+mn-ea"/>
                <a:sym typeface="+mn-lt"/>
              </a:endParaRPr>
            </a:p>
          </p:txBody>
        </p:sp>
        <p:sp>
          <p:nvSpPr>
            <p:cNvPr id="449" name="Freeform 448"/>
            <p:cNvSpPr/>
            <p:nvPr/>
          </p:nvSpPr>
          <p:spPr bwMode="auto">
            <a:xfrm>
              <a:off x="5917104" y="4480531"/>
              <a:ext cx="245636" cy="155724"/>
            </a:xfrm>
            <a:custGeom>
              <a:avLst/>
              <a:gdLst>
                <a:gd name="T0" fmla="*/ 265 w 265"/>
                <a:gd name="T1" fmla="*/ 0 h 168"/>
                <a:gd name="T2" fmla="*/ 133 w 265"/>
                <a:gd name="T3" fmla="*/ 163 h 168"/>
                <a:gd name="T4" fmla="*/ 0 w 265"/>
                <a:gd name="T5" fmla="*/ 0 h 168"/>
                <a:gd name="T6" fmla="*/ 0 w 265"/>
                <a:gd name="T7" fmla="*/ 3 h 168"/>
                <a:gd name="T8" fmla="*/ 133 w 265"/>
                <a:gd name="T9" fmla="*/ 168 h 168"/>
                <a:gd name="T10" fmla="*/ 133 w 265"/>
                <a:gd name="T11" fmla="*/ 168 h 168"/>
                <a:gd name="T12" fmla="*/ 265 w 265"/>
                <a:gd name="T13" fmla="*/ 3 h 168"/>
                <a:gd name="T14" fmla="*/ 265 w 265"/>
                <a:gd name="T15" fmla="*/ 0 h 16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65" h="168">
                  <a:moveTo>
                    <a:pt x="265" y="0"/>
                  </a:moveTo>
                  <a:lnTo>
                    <a:pt x="133" y="163"/>
                  </a:lnTo>
                  <a:lnTo>
                    <a:pt x="0" y="0"/>
                  </a:lnTo>
                  <a:lnTo>
                    <a:pt x="0" y="3"/>
                  </a:lnTo>
                  <a:lnTo>
                    <a:pt x="133" y="168"/>
                  </a:lnTo>
                  <a:lnTo>
                    <a:pt x="133" y="168"/>
                  </a:lnTo>
                  <a:lnTo>
                    <a:pt x="265" y="3"/>
                  </a:lnTo>
                  <a:lnTo>
                    <a:pt x="265"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latin typeface="+mn-lt"/>
                <a:ea typeface="+mn-ea"/>
                <a:cs typeface="+mn-ea"/>
                <a:sym typeface="+mn-lt"/>
              </a:endParaRPr>
            </a:p>
          </p:txBody>
        </p:sp>
        <p:sp>
          <p:nvSpPr>
            <p:cNvPr id="450" name="Freeform 449"/>
            <p:cNvSpPr>
              <a:spLocks noEditPoints="1"/>
            </p:cNvSpPr>
            <p:nvPr/>
          </p:nvSpPr>
          <p:spPr bwMode="auto">
            <a:xfrm>
              <a:off x="6015359" y="4739142"/>
              <a:ext cx="47273" cy="1854"/>
            </a:xfrm>
            <a:custGeom>
              <a:avLst/>
              <a:gdLst>
                <a:gd name="T0" fmla="*/ 0 w 51"/>
                <a:gd name="T1" fmla="*/ 0 h 2"/>
                <a:gd name="T2" fmla="*/ 0 w 51"/>
                <a:gd name="T3" fmla="*/ 2 h 2"/>
                <a:gd name="T4" fmla="*/ 0 w 51"/>
                <a:gd name="T5" fmla="*/ 2 h 2"/>
                <a:gd name="T6" fmla="*/ 0 w 51"/>
                <a:gd name="T7" fmla="*/ 0 h 2"/>
                <a:gd name="T8" fmla="*/ 51 w 51"/>
                <a:gd name="T9" fmla="*/ 0 h 2"/>
                <a:gd name="T10" fmla="*/ 51 w 51"/>
                <a:gd name="T11" fmla="*/ 0 h 2"/>
                <a:gd name="T12" fmla="*/ 51 w 51"/>
                <a:gd name="T13" fmla="*/ 2 h 2"/>
                <a:gd name="T14" fmla="*/ 51 w 51"/>
                <a:gd name="T15" fmla="*/ 2 h 2"/>
                <a:gd name="T16" fmla="*/ 51 w 51"/>
                <a:gd name="T17" fmla="*/ 0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1" h="2">
                  <a:moveTo>
                    <a:pt x="0" y="0"/>
                  </a:moveTo>
                  <a:lnTo>
                    <a:pt x="0" y="2"/>
                  </a:lnTo>
                  <a:lnTo>
                    <a:pt x="0" y="2"/>
                  </a:lnTo>
                  <a:lnTo>
                    <a:pt x="0" y="0"/>
                  </a:lnTo>
                  <a:close/>
                  <a:moveTo>
                    <a:pt x="51" y="0"/>
                  </a:moveTo>
                  <a:lnTo>
                    <a:pt x="51" y="0"/>
                  </a:lnTo>
                  <a:lnTo>
                    <a:pt x="51" y="2"/>
                  </a:lnTo>
                  <a:lnTo>
                    <a:pt x="51" y="2"/>
                  </a:lnTo>
                  <a:lnTo>
                    <a:pt x="51" y="0"/>
                  </a:lnTo>
                  <a:close/>
                </a:path>
              </a:pathLst>
            </a:custGeom>
            <a:solidFill>
              <a:schemeClr val="bg1">
                <a:lumMod val="50000"/>
              </a:schemeClr>
            </a:solidFill>
            <a:ln>
              <a:noFill/>
            </a:ln>
          </p:spPr>
          <p:txBody>
            <a:bodyPr vert="horz" wrap="square" lIns="96435" tIns="48218" rIns="96435" bIns="48218" numCol="1" anchor="t" anchorCtr="0" compatLnSpc="1"/>
            <a:lstStyle/>
            <a:p>
              <a:endParaRPr lang="en-US">
                <a:latin typeface="+mn-lt"/>
                <a:ea typeface="+mn-ea"/>
                <a:cs typeface="+mn-ea"/>
                <a:sym typeface="+mn-lt"/>
              </a:endParaRPr>
            </a:p>
          </p:txBody>
        </p:sp>
        <p:sp>
          <p:nvSpPr>
            <p:cNvPr id="451" name="Freeform 450"/>
            <p:cNvSpPr>
              <a:spLocks noEditPoints="1"/>
            </p:cNvSpPr>
            <p:nvPr/>
          </p:nvSpPr>
          <p:spPr bwMode="auto">
            <a:xfrm>
              <a:off x="6015359" y="4739142"/>
              <a:ext cx="47273" cy="1854"/>
            </a:xfrm>
            <a:custGeom>
              <a:avLst/>
              <a:gdLst>
                <a:gd name="T0" fmla="*/ 0 w 51"/>
                <a:gd name="T1" fmla="*/ 0 h 2"/>
                <a:gd name="T2" fmla="*/ 0 w 51"/>
                <a:gd name="T3" fmla="*/ 2 h 2"/>
                <a:gd name="T4" fmla="*/ 0 w 51"/>
                <a:gd name="T5" fmla="*/ 2 h 2"/>
                <a:gd name="T6" fmla="*/ 0 w 51"/>
                <a:gd name="T7" fmla="*/ 0 h 2"/>
                <a:gd name="T8" fmla="*/ 51 w 51"/>
                <a:gd name="T9" fmla="*/ 0 h 2"/>
                <a:gd name="T10" fmla="*/ 51 w 51"/>
                <a:gd name="T11" fmla="*/ 0 h 2"/>
                <a:gd name="T12" fmla="*/ 51 w 51"/>
                <a:gd name="T13" fmla="*/ 2 h 2"/>
                <a:gd name="T14" fmla="*/ 51 w 51"/>
                <a:gd name="T15" fmla="*/ 2 h 2"/>
                <a:gd name="T16" fmla="*/ 51 w 51"/>
                <a:gd name="T17" fmla="*/ 0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1" h="2">
                  <a:moveTo>
                    <a:pt x="0" y="0"/>
                  </a:moveTo>
                  <a:lnTo>
                    <a:pt x="0" y="2"/>
                  </a:lnTo>
                  <a:lnTo>
                    <a:pt x="0" y="2"/>
                  </a:lnTo>
                  <a:lnTo>
                    <a:pt x="0" y="0"/>
                  </a:lnTo>
                  <a:moveTo>
                    <a:pt x="51" y="0"/>
                  </a:moveTo>
                  <a:lnTo>
                    <a:pt x="51" y="0"/>
                  </a:lnTo>
                  <a:lnTo>
                    <a:pt x="51" y="2"/>
                  </a:lnTo>
                  <a:lnTo>
                    <a:pt x="51" y="2"/>
                  </a:lnTo>
                  <a:lnTo>
                    <a:pt x="51" y="0"/>
                  </a:lnTo>
                </a:path>
              </a:pathLst>
            </a:custGeom>
            <a:solidFill>
              <a:schemeClr val="bg1">
                <a:lumMod val="50000"/>
              </a:schemeClr>
            </a:solidFill>
            <a:ln>
              <a:noFill/>
            </a:ln>
          </p:spPr>
          <p:txBody>
            <a:bodyPr vert="horz" wrap="square" lIns="96435" tIns="48218" rIns="96435" bIns="48218" numCol="1" anchor="t" anchorCtr="0" compatLnSpc="1"/>
            <a:lstStyle/>
            <a:p>
              <a:endParaRPr lang="en-US">
                <a:latin typeface="+mn-lt"/>
                <a:ea typeface="+mn-ea"/>
                <a:cs typeface="+mn-ea"/>
                <a:sym typeface="+mn-lt"/>
              </a:endParaRPr>
            </a:p>
          </p:txBody>
        </p:sp>
        <p:sp>
          <p:nvSpPr>
            <p:cNvPr id="452" name="Rectangle 451"/>
            <p:cNvSpPr>
              <a:spLocks noChangeArrowheads="1"/>
            </p:cNvSpPr>
            <p:nvPr/>
          </p:nvSpPr>
          <p:spPr bwMode="auto">
            <a:xfrm>
              <a:off x="6015359" y="4739142"/>
              <a:ext cx="47273" cy="1854"/>
            </a:xfrm>
            <a:prstGeom prst="rect">
              <a:avLst/>
            </a:prstGeom>
            <a:solidFill>
              <a:schemeClr val="bg1">
                <a:lumMod val="50000"/>
              </a:schemeClr>
            </a:solidFill>
            <a:ln>
              <a:noFill/>
            </a:ln>
          </p:spPr>
          <p:txBody>
            <a:bodyPr vert="horz" wrap="square" lIns="96435" tIns="48218" rIns="96435" bIns="48218" numCol="1" anchor="t" anchorCtr="0" compatLnSpc="1"/>
            <a:lstStyle/>
            <a:p>
              <a:endParaRPr lang="en-US">
                <a:latin typeface="+mn-lt"/>
                <a:ea typeface="+mn-ea"/>
                <a:cs typeface="+mn-ea"/>
                <a:sym typeface="+mn-lt"/>
              </a:endParaRPr>
            </a:p>
          </p:txBody>
        </p:sp>
        <p:sp>
          <p:nvSpPr>
            <p:cNvPr id="453" name="Rectangle 452"/>
            <p:cNvSpPr>
              <a:spLocks noChangeArrowheads="1"/>
            </p:cNvSpPr>
            <p:nvPr/>
          </p:nvSpPr>
          <p:spPr bwMode="auto">
            <a:xfrm>
              <a:off x="6015359" y="4739142"/>
              <a:ext cx="47273" cy="1854"/>
            </a:xfrm>
            <a:prstGeom prst="rect">
              <a:avLst/>
            </a:prstGeom>
            <a:solidFill>
              <a:schemeClr val="bg1">
                <a:lumMod val="50000"/>
              </a:schemeClr>
            </a:solidFill>
            <a:ln>
              <a:noFill/>
            </a:ln>
          </p:spPr>
          <p:txBody>
            <a:bodyPr vert="horz" wrap="square" lIns="96435" tIns="48218" rIns="96435" bIns="48218" numCol="1" anchor="t" anchorCtr="0" compatLnSpc="1"/>
            <a:lstStyle/>
            <a:p>
              <a:endParaRPr lang="en-US">
                <a:latin typeface="+mn-lt"/>
                <a:ea typeface="+mn-ea"/>
                <a:cs typeface="+mn-ea"/>
                <a:sym typeface="+mn-lt"/>
              </a:endParaRPr>
            </a:p>
          </p:txBody>
        </p:sp>
      </p:grpSp>
      <p:grpSp>
        <p:nvGrpSpPr>
          <p:cNvPr id="454" name="Group 453"/>
          <p:cNvGrpSpPr/>
          <p:nvPr/>
        </p:nvGrpSpPr>
        <p:grpSpPr>
          <a:xfrm>
            <a:off x="8874472" y="2113480"/>
            <a:ext cx="3011768" cy="1683502"/>
            <a:chOff x="8309546" y="1756270"/>
            <a:chExt cx="2855759" cy="1596297"/>
          </a:xfrm>
        </p:grpSpPr>
        <p:sp>
          <p:nvSpPr>
            <p:cNvPr id="455" name="TextBox 454"/>
            <p:cNvSpPr txBox="1"/>
            <p:nvPr/>
          </p:nvSpPr>
          <p:spPr>
            <a:xfrm>
              <a:off x="8309546" y="2141644"/>
              <a:ext cx="2855759" cy="1210923"/>
            </a:xfrm>
            <a:prstGeom prst="rect">
              <a:avLst/>
            </a:prstGeom>
            <a:noFill/>
          </p:spPr>
          <p:txBody>
            <a:bodyPr wrap="square" rIns="151867" bIns="37967" numCol="1" spcCol="360000" rtlCol="0">
              <a:spAutoFit/>
            </a:bodyPr>
            <a:lstStyle/>
            <a:p>
              <a:pPr algn="just"/>
              <a:r>
                <a:rPr lang="en-US" sz="1107" dirty="0">
                  <a:solidFill>
                    <a:schemeClr val="bg1">
                      <a:lumMod val="65000"/>
                    </a:schemeClr>
                  </a:solidFill>
                  <a:latin typeface="+mn-lt"/>
                  <a:ea typeface="+mn-ea"/>
                  <a:cs typeface="+mn-ea"/>
                  <a:sym typeface="+mn-lt"/>
                </a:rPr>
                <a:t>There are many variations of passages of Lorem Ipsum available, but the majority have suffered alteration in some form, by injected humor, or randomized words which don't look even slightly believable. If you are going to use a passage of Lorem Ipsum, you need to be sure there.</a:t>
              </a:r>
              <a:endParaRPr lang="en-US" sz="1107" b="1" dirty="0">
                <a:solidFill>
                  <a:schemeClr val="bg1">
                    <a:lumMod val="65000"/>
                  </a:schemeClr>
                </a:solidFill>
                <a:latin typeface="+mn-lt"/>
                <a:ea typeface="+mn-ea"/>
                <a:cs typeface="+mn-ea"/>
                <a:sym typeface="+mn-lt"/>
              </a:endParaRPr>
            </a:p>
          </p:txBody>
        </p:sp>
        <p:sp>
          <p:nvSpPr>
            <p:cNvPr id="456" name="Rectangle 455"/>
            <p:cNvSpPr/>
            <p:nvPr/>
          </p:nvSpPr>
          <p:spPr>
            <a:xfrm>
              <a:off x="8309546" y="1756270"/>
              <a:ext cx="1488352" cy="350201"/>
            </a:xfrm>
            <a:prstGeom prst="rect">
              <a:avLst/>
            </a:prstGeom>
          </p:spPr>
          <p:txBody>
            <a:bodyPr wrap="none">
              <a:spAutoFit/>
            </a:bodyPr>
            <a:lstStyle/>
            <a:p>
              <a:r>
                <a:rPr lang="zh-CN" altLang="en-US" b="1" dirty="0" smtClean="0">
                  <a:solidFill>
                    <a:schemeClr val="accent2"/>
                  </a:solidFill>
                  <a:latin typeface="+mn-lt"/>
                  <a:ea typeface="+mn-ea"/>
                  <a:cs typeface="+mn-ea"/>
                  <a:sym typeface="+mn-lt"/>
                </a:rPr>
                <a:t>点此替换文本</a:t>
              </a:r>
              <a:endParaRPr lang="en-US" dirty="0">
                <a:solidFill>
                  <a:schemeClr val="accent2"/>
                </a:solidFill>
                <a:latin typeface="+mn-lt"/>
                <a:ea typeface="+mn-ea"/>
                <a:cs typeface="+mn-ea"/>
                <a:sym typeface="+mn-lt"/>
              </a:endParaRPr>
            </a:p>
          </p:txBody>
        </p:sp>
      </p:grpSp>
      <p:grpSp>
        <p:nvGrpSpPr>
          <p:cNvPr id="457" name="Group 456"/>
          <p:cNvGrpSpPr/>
          <p:nvPr/>
        </p:nvGrpSpPr>
        <p:grpSpPr>
          <a:xfrm>
            <a:off x="8874472" y="4291911"/>
            <a:ext cx="3011768" cy="1683502"/>
            <a:chOff x="8309546" y="1756270"/>
            <a:chExt cx="2855759" cy="1596297"/>
          </a:xfrm>
        </p:grpSpPr>
        <p:sp>
          <p:nvSpPr>
            <p:cNvPr id="458" name="TextBox 457"/>
            <p:cNvSpPr txBox="1"/>
            <p:nvPr/>
          </p:nvSpPr>
          <p:spPr>
            <a:xfrm>
              <a:off x="8309546" y="2141644"/>
              <a:ext cx="2855759" cy="1210923"/>
            </a:xfrm>
            <a:prstGeom prst="rect">
              <a:avLst/>
            </a:prstGeom>
            <a:noFill/>
          </p:spPr>
          <p:txBody>
            <a:bodyPr wrap="square" rIns="151867" bIns="37967" numCol="1" spcCol="360000" rtlCol="0">
              <a:spAutoFit/>
            </a:bodyPr>
            <a:lstStyle/>
            <a:p>
              <a:pPr algn="just"/>
              <a:r>
                <a:rPr lang="en-US" sz="1107" dirty="0">
                  <a:solidFill>
                    <a:schemeClr val="bg1">
                      <a:lumMod val="65000"/>
                    </a:schemeClr>
                  </a:solidFill>
                  <a:latin typeface="+mn-lt"/>
                  <a:ea typeface="+mn-ea"/>
                  <a:cs typeface="+mn-ea"/>
                  <a:sym typeface="+mn-lt"/>
                </a:rPr>
                <a:t>There are many variations of passages of Lorem Ipsum available, but the majority have suffered alteration in some form, by injected humor, or randomized words which don't look even slightly believable. If you are going to use a passage of Lorem Ipsum, you need to be sure there.</a:t>
              </a:r>
              <a:endParaRPr lang="en-US" sz="1107" b="1" dirty="0">
                <a:solidFill>
                  <a:schemeClr val="bg1">
                    <a:lumMod val="65000"/>
                  </a:schemeClr>
                </a:solidFill>
                <a:latin typeface="+mn-lt"/>
                <a:ea typeface="+mn-ea"/>
                <a:cs typeface="+mn-ea"/>
                <a:sym typeface="+mn-lt"/>
              </a:endParaRPr>
            </a:p>
          </p:txBody>
        </p:sp>
        <p:sp>
          <p:nvSpPr>
            <p:cNvPr id="459" name="Rectangle 458"/>
            <p:cNvSpPr/>
            <p:nvPr/>
          </p:nvSpPr>
          <p:spPr>
            <a:xfrm>
              <a:off x="8309546" y="1756270"/>
              <a:ext cx="1488352" cy="350201"/>
            </a:xfrm>
            <a:prstGeom prst="rect">
              <a:avLst/>
            </a:prstGeom>
          </p:spPr>
          <p:txBody>
            <a:bodyPr wrap="none">
              <a:spAutoFit/>
            </a:bodyPr>
            <a:lstStyle/>
            <a:p>
              <a:r>
                <a:rPr lang="zh-CN" altLang="en-US" b="1" dirty="0" smtClean="0">
                  <a:solidFill>
                    <a:schemeClr val="accent4"/>
                  </a:solidFill>
                  <a:latin typeface="+mn-lt"/>
                  <a:ea typeface="+mn-ea"/>
                  <a:cs typeface="+mn-ea"/>
                  <a:sym typeface="+mn-lt"/>
                </a:rPr>
                <a:t>点此替换文本</a:t>
              </a:r>
              <a:endParaRPr lang="en-US" dirty="0">
                <a:solidFill>
                  <a:schemeClr val="accent4"/>
                </a:solidFill>
                <a:latin typeface="+mn-lt"/>
                <a:ea typeface="+mn-ea"/>
                <a:cs typeface="+mn-ea"/>
                <a:sym typeface="+mn-lt"/>
              </a:endParaRPr>
            </a:p>
          </p:txBody>
        </p:sp>
      </p:grpSp>
      <p:grpSp>
        <p:nvGrpSpPr>
          <p:cNvPr id="460" name="Group 459"/>
          <p:cNvGrpSpPr/>
          <p:nvPr/>
        </p:nvGrpSpPr>
        <p:grpSpPr>
          <a:xfrm>
            <a:off x="1041219" y="2113480"/>
            <a:ext cx="3011768" cy="1683502"/>
            <a:chOff x="8309546" y="1756270"/>
            <a:chExt cx="2855759" cy="1596297"/>
          </a:xfrm>
        </p:grpSpPr>
        <p:sp>
          <p:nvSpPr>
            <p:cNvPr id="461" name="TextBox 460"/>
            <p:cNvSpPr txBox="1"/>
            <p:nvPr/>
          </p:nvSpPr>
          <p:spPr>
            <a:xfrm>
              <a:off x="8309546" y="2141644"/>
              <a:ext cx="2855759" cy="1210923"/>
            </a:xfrm>
            <a:prstGeom prst="rect">
              <a:avLst/>
            </a:prstGeom>
            <a:noFill/>
          </p:spPr>
          <p:txBody>
            <a:bodyPr wrap="square" rIns="151867" bIns="37967" numCol="1" spcCol="360000" rtlCol="0">
              <a:spAutoFit/>
            </a:bodyPr>
            <a:lstStyle/>
            <a:p>
              <a:pPr algn="just"/>
              <a:r>
                <a:rPr lang="en-US" sz="1107" dirty="0">
                  <a:solidFill>
                    <a:schemeClr val="bg1">
                      <a:lumMod val="65000"/>
                    </a:schemeClr>
                  </a:solidFill>
                  <a:latin typeface="+mn-lt"/>
                  <a:ea typeface="+mn-ea"/>
                  <a:cs typeface="+mn-ea"/>
                  <a:sym typeface="+mn-lt"/>
                </a:rPr>
                <a:t>There are many variations of passages of Lorem Ipsum available, but the majority have suffered alteration in some form, by injected humor, or randomized words which don't look even slightly believable. If you are going to use a passage of Lorem Ipsum, you need to be sure there.</a:t>
              </a:r>
              <a:endParaRPr lang="en-US" sz="1107" b="1" dirty="0">
                <a:solidFill>
                  <a:schemeClr val="bg1">
                    <a:lumMod val="65000"/>
                  </a:schemeClr>
                </a:solidFill>
                <a:latin typeface="+mn-lt"/>
                <a:ea typeface="+mn-ea"/>
                <a:cs typeface="+mn-ea"/>
                <a:sym typeface="+mn-lt"/>
              </a:endParaRPr>
            </a:p>
          </p:txBody>
        </p:sp>
        <p:sp>
          <p:nvSpPr>
            <p:cNvPr id="462" name="Rectangle 461"/>
            <p:cNvSpPr/>
            <p:nvPr/>
          </p:nvSpPr>
          <p:spPr>
            <a:xfrm>
              <a:off x="8309546" y="1756270"/>
              <a:ext cx="1488352" cy="350201"/>
            </a:xfrm>
            <a:prstGeom prst="rect">
              <a:avLst/>
            </a:prstGeom>
          </p:spPr>
          <p:txBody>
            <a:bodyPr wrap="none">
              <a:spAutoFit/>
            </a:bodyPr>
            <a:lstStyle/>
            <a:p>
              <a:r>
                <a:rPr lang="zh-CN" altLang="en-US" b="1" dirty="0" smtClean="0">
                  <a:solidFill>
                    <a:schemeClr val="accent1"/>
                  </a:solidFill>
                  <a:latin typeface="+mn-lt"/>
                  <a:ea typeface="+mn-ea"/>
                  <a:cs typeface="+mn-ea"/>
                  <a:sym typeface="+mn-lt"/>
                </a:rPr>
                <a:t>点此替换文本</a:t>
              </a:r>
              <a:endParaRPr lang="en-US" dirty="0">
                <a:solidFill>
                  <a:schemeClr val="accent1"/>
                </a:solidFill>
                <a:latin typeface="+mn-lt"/>
                <a:ea typeface="+mn-ea"/>
                <a:cs typeface="+mn-ea"/>
                <a:sym typeface="+mn-lt"/>
              </a:endParaRPr>
            </a:p>
          </p:txBody>
        </p:sp>
      </p:grpSp>
      <p:grpSp>
        <p:nvGrpSpPr>
          <p:cNvPr id="463" name="Group 462"/>
          <p:cNvGrpSpPr/>
          <p:nvPr/>
        </p:nvGrpSpPr>
        <p:grpSpPr>
          <a:xfrm>
            <a:off x="1041219" y="4291911"/>
            <a:ext cx="3011768" cy="1683502"/>
            <a:chOff x="8309546" y="1756270"/>
            <a:chExt cx="2855759" cy="1596297"/>
          </a:xfrm>
        </p:grpSpPr>
        <p:sp>
          <p:nvSpPr>
            <p:cNvPr id="464" name="TextBox 463"/>
            <p:cNvSpPr txBox="1"/>
            <p:nvPr/>
          </p:nvSpPr>
          <p:spPr>
            <a:xfrm>
              <a:off x="8309546" y="2141644"/>
              <a:ext cx="2855759" cy="1210923"/>
            </a:xfrm>
            <a:prstGeom prst="rect">
              <a:avLst/>
            </a:prstGeom>
            <a:noFill/>
          </p:spPr>
          <p:txBody>
            <a:bodyPr wrap="square" rIns="151867" bIns="37967" numCol="1" spcCol="360000" rtlCol="0">
              <a:spAutoFit/>
            </a:bodyPr>
            <a:lstStyle/>
            <a:p>
              <a:pPr algn="just"/>
              <a:r>
                <a:rPr lang="en-US" sz="1107" dirty="0">
                  <a:solidFill>
                    <a:schemeClr val="bg1">
                      <a:lumMod val="65000"/>
                    </a:schemeClr>
                  </a:solidFill>
                  <a:latin typeface="+mn-lt"/>
                  <a:ea typeface="+mn-ea"/>
                  <a:cs typeface="+mn-ea"/>
                  <a:sym typeface="+mn-lt"/>
                </a:rPr>
                <a:t>There are many variations of passages of Lorem Ipsum available, but the majority have suffered alteration in some form, by injected humor, or randomized words which don't look even slightly believable. If you are going to use a passage of Lorem Ipsum, you need to be sure there.</a:t>
              </a:r>
              <a:endParaRPr lang="en-US" sz="1107" b="1" dirty="0">
                <a:solidFill>
                  <a:schemeClr val="bg1">
                    <a:lumMod val="65000"/>
                  </a:schemeClr>
                </a:solidFill>
                <a:latin typeface="+mn-lt"/>
                <a:ea typeface="+mn-ea"/>
                <a:cs typeface="+mn-ea"/>
                <a:sym typeface="+mn-lt"/>
              </a:endParaRPr>
            </a:p>
          </p:txBody>
        </p:sp>
        <p:sp>
          <p:nvSpPr>
            <p:cNvPr id="465" name="Rectangle 464"/>
            <p:cNvSpPr/>
            <p:nvPr/>
          </p:nvSpPr>
          <p:spPr>
            <a:xfrm>
              <a:off x="8309546" y="1756270"/>
              <a:ext cx="1488352" cy="350201"/>
            </a:xfrm>
            <a:prstGeom prst="rect">
              <a:avLst/>
            </a:prstGeom>
          </p:spPr>
          <p:txBody>
            <a:bodyPr wrap="none">
              <a:spAutoFit/>
            </a:bodyPr>
            <a:lstStyle/>
            <a:p>
              <a:r>
                <a:rPr lang="zh-CN" altLang="en-US" b="1" dirty="0" smtClean="0">
                  <a:solidFill>
                    <a:schemeClr val="accent3"/>
                  </a:solidFill>
                  <a:latin typeface="+mn-lt"/>
                  <a:ea typeface="+mn-ea"/>
                  <a:cs typeface="+mn-ea"/>
                  <a:sym typeface="+mn-lt"/>
                </a:rPr>
                <a:t>点此替换文本</a:t>
              </a:r>
              <a:endParaRPr lang="en-US" dirty="0">
                <a:solidFill>
                  <a:schemeClr val="accent3"/>
                </a:solidFill>
                <a:latin typeface="+mn-lt"/>
                <a:ea typeface="+mn-ea"/>
                <a:cs typeface="+mn-ea"/>
                <a:sym typeface="+mn-lt"/>
              </a:endParaRPr>
            </a:p>
          </p:txBody>
        </p:sp>
      </p:grpSp>
      <p:sp>
        <p:nvSpPr>
          <p:cNvPr id="202" name="文本框 201"/>
          <p:cNvSpPr txBox="1"/>
          <p:nvPr/>
        </p:nvSpPr>
        <p:spPr>
          <a:xfrm>
            <a:off x="976827" y="268261"/>
            <a:ext cx="3148419" cy="553870"/>
          </a:xfrm>
          <a:prstGeom prst="rect">
            <a:avLst/>
          </a:prstGeom>
          <a:noFill/>
        </p:spPr>
        <p:txBody>
          <a:bodyPr wrap="square" lIns="0" tIns="0" rIns="0" bIns="0" rtlCol="0">
            <a:spAutoFit/>
          </a:bodyPr>
          <a:lstStyle/>
          <a:p>
            <a:pPr defTabSz="964020"/>
            <a:r>
              <a:rPr lang="zh-CN" altLang="en-US" sz="3599" b="1" dirty="0">
                <a:solidFill>
                  <a:schemeClr val="tx1">
                    <a:lumMod val="75000"/>
                    <a:lumOff val="25000"/>
                  </a:schemeClr>
                </a:solidFill>
                <a:latin typeface="+mn-lt"/>
                <a:ea typeface="+mn-ea"/>
                <a:cs typeface="+mn-ea"/>
                <a:sym typeface="+mn-lt"/>
              </a:rPr>
              <a:t>年度工作概述</a:t>
            </a:r>
          </a:p>
        </p:txBody>
      </p:sp>
      <p:sp>
        <p:nvSpPr>
          <p:cNvPr id="203" name="文本框 202"/>
          <p:cNvSpPr txBox="1"/>
          <p:nvPr/>
        </p:nvSpPr>
        <p:spPr>
          <a:xfrm>
            <a:off x="976829" y="776838"/>
            <a:ext cx="3315666" cy="215315"/>
          </a:xfrm>
          <a:prstGeom prst="rect">
            <a:avLst/>
          </a:prstGeom>
          <a:noFill/>
        </p:spPr>
        <p:txBody>
          <a:bodyPr wrap="square" lIns="0" tIns="0" rIns="0" bIns="0" rtlCol="0">
            <a:spAutoFit/>
          </a:bodyPr>
          <a:lstStyle/>
          <a:p>
            <a:pPr defTabSz="964020"/>
            <a:r>
              <a:rPr lang="en-US" altLang="zh-CN" sz="1399" dirty="0">
                <a:solidFill>
                  <a:schemeClr val="tx1">
                    <a:lumMod val="75000"/>
                    <a:lumOff val="25000"/>
                  </a:schemeClr>
                </a:solidFill>
                <a:latin typeface="+mn-lt"/>
                <a:ea typeface="+mn-ea"/>
                <a:cs typeface="+mn-ea"/>
                <a:sym typeface="+mn-lt"/>
              </a:rPr>
              <a:t>ADD RELATED TITLE WORDS</a:t>
            </a:r>
            <a:endParaRPr lang="zh-CN" altLang="en-US" sz="1399" dirty="0">
              <a:solidFill>
                <a:schemeClr val="tx1">
                  <a:lumMod val="75000"/>
                  <a:lumOff val="25000"/>
                </a:schemeClr>
              </a:solidFill>
              <a:latin typeface="+mn-lt"/>
              <a:ea typeface="+mn-ea"/>
              <a:cs typeface="+mn-ea"/>
              <a:sym typeface="+mn-lt"/>
            </a:endParaRPr>
          </a:p>
        </p:txBody>
      </p:sp>
      <p:sp>
        <p:nvSpPr>
          <p:cNvPr id="204" name="椭圆 203"/>
          <p:cNvSpPr/>
          <p:nvPr/>
        </p:nvSpPr>
        <p:spPr>
          <a:xfrm>
            <a:off x="417825" y="344455"/>
            <a:ext cx="410238" cy="410238"/>
          </a:xfrm>
          <a:prstGeom prst="ellipse">
            <a:avLst/>
          </a:prstGeom>
          <a:solidFill>
            <a:schemeClr val="accent1"/>
          </a:solidFill>
          <a:ln w="28575">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cs typeface="+mn-ea"/>
              <a:sym typeface="+mn-lt"/>
            </a:endParaRPr>
          </a:p>
        </p:txBody>
      </p:sp>
      <p:sp>
        <p:nvSpPr>
          <p:cNvPr id="205" name="椭圆 204"/>
          <p:cNvSpPr/>
          <p:nvPr/>
        </p:nvSpPr>
        <p:spPr>
          <a:xfrm flipV="1">
            <a:off x="694937" y="315041"/>
            <a:ext cx="119685" cy="119685"/>
          </a:xfrm>
          <a:prstGeom prst="ellipse">
            <a:avLst/>
          </a:prstGeom>
          <a:solidFill>
            <a:schemeClr val="bg1">
              <a:lumMod val="50000"/>
            </a:schemeClr>
          </a:solidFill>
          <a:ln w="12700">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cs typeface="+mn-ea"/>
              <a:sym typeface="+mn-lt"/>
            </a:endParaRPr>
          </a:p>
        </p:txBody>
      </p:sp>
    </p:spTree>
    <p:extLst>
      <p:ext uri="{BB962C8B-B14F-4D97-AF65-F5344CB8AC3E}">
        <p14:creationId xmlns:p14="http://schemas.microsoft.com/office/powerpoint/2010/main" val="3881006886"/>
      </p:ext>
    </p:extLst>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ectangle 14"/>
          <p:cNvSpPr/>
          <p:nvPr/>
        </p:nvSpPr>
        <p:spPr>
          <a:xfrm>
            <a:off x="3633420" y="3904875"/>
            <a:ext cx="2650297" cy="2127056"/>
          </a:xfrm>
          <a:prstGeom prst="rect">
            <a:avLst/>
          </a:prstGeom>
          <a:solidFill>
            <a:schemeClr val="accent2">
              <a:alpha val="8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cs typeface="+mn-ea"/>
              <a:sym typeface="+mn-lt"/>
            </a:endParaRPr>
          </a:p>
        </p:txBody>
      </p:sp>
      <p:sp>
        <p:nvSpPr>
          <p:cNvPr id="18" name="Rectangle 17"/>
          <p:cNvSpPr/>
          <p:nvPr/>
        </p:nvSpPr>
        <p:spPr>
          <a:xfrm>
            <a:off x="9543434" y="3904874"/>
            <a:ext cx="2650297" cy="2127056"/>
          </a:xfrm>
          <a:prstGeom prst="rect">
            <a:avLst/>
          </a:prstGeom>
          <a:solidFill>
            <a:schemeClr val="accent4">
              <a:alpha val="8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cs typeface="+mn-ea"/>
              <a:sym typeface="+mn-lt"/>
            </a:endParaRPr>
          </a:p>
        </p:txBody>
      </p:sp>
      <p:sp>
        <p:nvSpPr>
          <p:cNvPr id="21" name="Rectangle 20"/>
          <p:cNvSpPr/>
          <p:nvPr/>
        </p:nvSpPr>
        <p:spPr>
          <a:xfrm>
            <a:off x="6588427" y="1730364"/>
            <a:ext cx="2650297" cy="2127056"/>
          </a:xfrm>
          <a:prstGeom prst="rect">
            <a:avLst/>
          </a:prstGeom>
          <a:solidFill>
            <a:schemeClr val="accent3">
              <a:alpha val="8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cs typeface="+mn-ea"/>
              <a:sym typeface="+mn-lt"/>
            </a:endParaRPr>
          </a:p>
        </p:txBody>
      </p:sp>
      <p:sp>
        <p:nvSpPr>
          <p:cNvPr id="24" name="Rectangle 23"/>
          <p:cNvSpPr/>
          <p:nvPr/>
        </p:nvSpPr>
        <p:spPr>
          <a:xfrm>
            <a:off x="678414" y="1730364"/>
            <a:ext cx="2650297" cy="2127056"/>
          </a:xfrm>
          <a:prstGeom prst="rect">
            <a:avLst/>
          </a:prstGeom>
          <a:solidFill>
            <a:schemeClr val="accent1">
              <a:alpha val="8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cs typeface="+mn-ea"/>
              <a:sym typeface="+mn-lt"/>
            </a:endParaRPr>
          </a:p>
        </p:txBody>
      </p:sp>
      <p:grpSp>
        <p:nvGrpSpPr>
          <p:cNvPr id="47" name="Group 46"/>
          <p:cNvGrpSpPr/>
          <p:nvPr/>
        </p:nvGrpSpPr>
        <p:grpSpPr>
          <a:xfrm>
            <a:off x="3756272" y="2109249"/>
            <a:ext cx="2404592" cy="1513134"/>
            <a:chOff x="8309546" y="1756270"/>
            <a:chExt cx="2280035" cy="1434754"/>
          </a:xfrm>
        </p:grpSpPr>
        <p:sp>
          <p:nvSpPr>
            <p:cNvPr id="48" name="TextBox 47"/>
            <p:cNvSpPr txBox="1"/>
            <p:nvPr/>
          </p:nvSpPr>
          <p:spPr>
            <a:xfrm>
              <a:off x="8309547" y="2141644"/>
              <a:ext cx="2280034" cy="1049380"/>
            </a:xfrm>
            <a:prstGeom prst="rect">
              <a:avLst/>
            </a:prstGeom>
            <a:noFill/>
          </p:spPr>
          <p:txBody>
            <a:bodyPr wrap="square" rIns="151867" bIns="37967" numCol="1" spcCol="360000" rtlCol="0">
              <a:spAutoFit/>
            </a:bodyPr>
            <a:lstStyle/>
            <a:p>
              <a:pPr algn="just"/>
              <a:r>
                <a:rPr lang="en-US" sz="1107" dirty="0">
                  <a:solidFill>
                    <a:schemeClr val="bg1">
                      <a:lumMod val="65000"/>
                    </a:schemeClr>
                  </a:solidFill>
                  <a:latin typeface="+mn-lt"/>
                  <a:ea typeface="+mn-ea"/>
                  <a:cs typeface="+mn-ea"/>
                  <a:sym typeface="+mn-lt"/>
                </a:rPr>
                <a:t>There are many variations of passages of Lorem Ipsum available, but the majority have suffered alteration in some form, by injected humor, or randomized words which don't look even.</a:t>
              </a:r>
              <a:endParaRPr lang="en-US" sz="1107" b="1" dirty="0">
                <a:solidFill>
                  <a:schemeClr val="bg1">
                    <a:lumMod val="65000"/>
                  </a:schemeClr>
                </a:solidFill>
                <a:latin typeface="+mn-lt"/>
                <a:ea typeface="+mn-ea"/>
                <a:cs typeface="+mn-ea"/>
                <a:sym typeface="+mn-lt"/>
              </a:endParaRPr>
            </a:p>
          </p:txBody>
        </p:sp>
        <p:sp>
          <p:nvSpPr>
            <p:cNvPr id="49" name="Rectangle 48"/>
            <p:cNvSpPr/>
            <p:nvPr/>
          </p:nvSpPr>
          <p:spPr>
            <a:xfrm>
              <a:off x="8309546" y="1756270"/>
              <a:ext cx="1488352" cy="350201"/>
            </a:xfrm>
            <a:prstGeom prst="rect">
              <a:avLst/>
            </a:prstGeom>
          </p:spPr>
          <p:txBody>
            <a:bodyPr wrap="none">
              <a:spAutoFit/>
            </a:bodyPr>
            <a:lstStyle/>
            <a:p>
              <a:r>
                <a:rPr lang="zh-CN" altLang="en-US" b="1" dirty="0" smtClean="0">
                  <a:solidFill>
                    <a:schemeClr val="accent2"/>
                  </a:solidFill>
                  <a:latin typeface="+mn-lt"/>
                  <a:ea typeface="+mn-ea"/>
                  <a:cs typeface="+mn-ea"/>
                  <a:sym typeface="+mn-lt"/>
                </a:rPr>
                <a:t>点此替换文本</a:t>
              </a:r>
              <a:endParaRPr lang="en-US" dirty="0">
                <a:solidFill>
                  <a:schemeClr val="accent2"/>
                </a:solidFill>
                <a:latin typeface="+mn-lt"/>
                <a:ea typeface="+mn-ea"/>
                <a:cs typeface="+mn-ea"/>
                <a:sym typeface="+mn-lt"/>
              </a:endParaRPr>
            </a:p>
          </p:txBody>
        </p:sp>
      </p:grpSp>
      <p:grpSp>
        <p:nvGrpSpPr>
          <p:cNvPr id="50" name="Group 49"/>
          <p:cNvGrpSpPr/>
          <p:nvPr/>
        </p:nvGrpSpPr>
        <p:grpSpPr>
          <a:xfrm>
            <a:off x="801267" y="4272607"/>
            <a:ext cx="2404592" cy="1513134"/>
            <a:chOff x="8309546" y="1756270"/>
            <a:chExt cx="2280035" cy="1434754"/>
          </a:xfrm>
        </p:grpSpPr>
        <p:sp>
          <p:nvSpPr>
            <p:cNvPr id="51" name="TextBox 50"/>
            <p:cNvSpPr txBox="1"/>
            <p:nvPr/>
          </p:nvSpPr>
          <p:spPr>
            <a:xfrm>
              <a:off x="8309547" y="2141644"/>
              <a:ext cx="2280034" cy="1049380"/>
            </a:xfrm>
            <a:prstGeom prst="rect">
              <a:avLst/>
            </a:prstGeom>
            <a:noFill/>
          </p:spPr>
          <p:txBody>
            <a:bodyPr wrap="square" rIns="151867" bIns="37967" numCol="1" spcCol="360000" rtlCol="0">
              <a:spAutoFit/>
            </a:bodyPr>
            <a:lstStyle/>
            <a:p>
              <a:pPr algn="just"/>
              <a:r>
                <a:rPr lang="en-US" sz="1107" dirty="0">
                  <a:solidFill>
                    <a:schemeClr val="bg1">
                      <a:lumMod val="65000"/>
                    </a:schemeClr>
                  </a:solidFill>
                  <a:latin typeface="+mn-lt"/>
                  <a:ea typeface="+mn-ea"/>
                  <a:cs typeface="+mn-ea"/>
                  <a:sym typeface="+mn-lt"/>
                </a:rPr>
                <a:t>There are many variations of passages of Lorem Ipsum available, but the majority have suffered alteration in some form, by injected humor, or randomized words which don't look even.</a:t>
              </a:r>
              <a:endParaRPr lang="en-US" sz="1107" b="1" dirty="0">
                <a:solidFill>
                  <a:schemeClr val="bg1">
                    <a:lumMod val="65000"/>
                  </a:schemeClr>
                </a:solidFill>
                <a:latin typeface="+mn-lt"/>
                <a:ea typeface="+mn-ea"/>
                <a:cs typeface="+mn-ea"/>
                <a:sym typeface="+mn-lt"/>
              </a:endParaRPr>
            </a:p>
          </p:txBody>
        </p:sp>
        <p:sp>
          <p:nvSpPr>
            <p:cNvPr id="52" name="Rectangle 51"/>
            <p:cNvSpPr/>
            <p:nvPr/>
          </p:nvSpPr>
          <p:spPr>
            <a:xfrm>
              <a:off x="8309546" y="1756270"/>
              <a:ext cx="1488352" cy="350201"/>
            </a:xfrm>
            <a:prstGeom prst="rect">
              <a:avLst/>
            </a:prstGeom>
          </p:spPr>
          <p:txBody>
            <a:bodyPr wrap="none">
              <a:spAutoFit/>
            </a:bodyPr>
            <a:lstStyle/>
            <a:p>
              <a:r>
                <a:rPr lang="zh-CN" altLang="en-US" b="1" dirty="0" smtClean="0">
                  <a:solidFill>
                    <a:schemeClr val="accent1"/>
                  </a:solidFill>
                  <a:latin typeface="+mn-lt"/>
                  <a:ea typeface="+mn-ea"/>
                  <a:cs typeface="+mn-ea"/>
                  <a:sym typeface="+mn-lt"/>
                </a:rPr>
                <a:t>点此替换文本</a:t>
              </a:r>
              <a:endParaRPr lang="en-US" dirty="0">
                <a:solidFill>
                  <a:schemeClr val="accent1"/>
                </a:solidFill>
                <a:latin typeface="+mn-lt"/>
                <a:ea typeface="+mn-ea"/>
                <a:cs typeface="+mn-ea"/>
                <a:sym typeface="+mn-lt"/>
              </a:endParaRPr>
            </a:p>
          </p:txBody>
        </p:sp>
      </p:grpSp>
      <p:grpSp>
        <p:nvGrpSpPr>
          <p:cNvPr id="53" name="Group 52"/>
          <p:cNvGrpSpPr/>
          <p:nvPr/>
        </p:nvGrpSpPr>
        <p:grpSpPr>
          <a:xfrm>
            <a:off x="6711279" y="4295279"/>
            <a:ext cx="2404592" cy="1513134"/>
            <a:chOff x="8309546" y="1756270"/>
            <a:chExt cx="2280035" cy="1434754"/>
          </a:xfrm>
        </p:grpSpPr>
        <p:sp>
          <p:nvSpPr>
            <p:cNvPr id="54" name="TextBox 53"/>
            <p:cNvSpPr txBox="1"/>
            <p:nvPr/>
          </p:nvSpPr>
          <p:spPr>
            <a:xfrm>
              <a:off x="8309547" y="2141644"/>
              <a:ext cx="2280034" cy="1049380"/>
            </a:xfrm>
            <a:prstGeom prst="rect">
              <a:avLst/>
            </a:prstGeom>
            <a:noFill/>
          </p:spPr>
          <p:txBody>
            <a:bodyPr wrap="square" rIns="151867" bIns="37967" numCol="1" spcCol="360000" rtlCol="0">
              <a:spAutoFit/>
            </a:bodyPr>
            <a:lstStyle/>
            <a:p>
              <a:pPr algn="just"/>
              <a:r>
                <a:rPr lang="en-US" sz="1107" dirty="0">
                  <a:solidFill>
                    <a:schemeClr val="bg1">
                      <a:lumMod val="65000"/>
                    </a:schemeClr>
                  </a:solidFill>
                  <a:latin typeface="+mn-lt"/>
                  <a:ea typeface="+mn-ea"/>
                  <a:cs typeface="+mn-ea"/>
                  <a:sym typeface="+mn-lt"/>
                </a:rPr>
                <a:t>There are many variations of passages of Lorem Ipsum available, but the majority have suffered alteration in some form, by injected humor, or randomized words which don't look even.</a:t>
              </a:r>
              <a:endParaRPr lang="en-US" sz="1107" b="1" dirty="0">
                <a:solidFill>
                  <a:schemeClr val="bg1">
                    <a:lumMod val="65000"/>
                  </a:schemeClr>
                </a:solidFill>
                <a:latin typeface="+mn-lt"/>
                <a:ea typeface="+mn-ea"/>
                <a:cs typeface="+mn-ea"/>
                <a:sym typeface="+mn-lt"/>
              </a:endParaRPr>
            </a:p>
          </p:txBody>
        </p:sp>
        <p:sp>
          <p:nvSpPr>
            <p:cNvPr id="55" name="Rectangle 54"/>
            <p:cNvSpPr/>
            <p:nvPr/>
          </p:nvSpPr>
          <p:spPr>
            <a:xfrm>
              <a:off x="8309546" y="1756270"/>
              <a:ext cx="1536992" cy="350201"/>
            </a:xfrm>
            <a:prstGeom prst="rect">
              <a:avLst/>
            </a:prstGeom>
          </p:spPr>
          <p:txBody>
            <a:bodyPr wrap="none">
              <a:spAutoFit/>
            </a:bodyPr>
            <a:lstStyle/>
            <a:p>
              <a:r>
                <a:rPr lang="zh-CN" altLang="en-US" b="1" dirty="0" smtClean="0">
                  <a:solidFill>
                    <a:schemeClr val="accent3"/>
                  </a:solidFill>
                  <a:latin typeface="+mn-lt"/>
                  <a:ea typeface="+mn-ea"/>
                  <a:cs typeface="+mn-ea"/>
                  <a:sym typeface="+mn-lt"/>
                </a:rPr>
                <a:t>点此替换文本</a:t>
              </a:r>
              <a:endParaRPr lang="en-US" dirty="0">
                <a:solidFill>
                  <a:schemeClr val="accent3"/>
                </a:solidFill>
                <a:latin typeface="+mn-lt"/>
                <a:ea typeface="+mn-ea"/>
                <a:cs typeface="+mn-ea"/>
                <a:sym typeface="+mn-lt"/>
              </a:endParaRPr>
            </a:p>
          </p:txBody>
        </p:sp>
      </p:grpSp>
      <p:grpSp>
        <p:nvGrpSpPr>
          <p:cNvPr id="56" name="Group 55"/>
          <p:cNvGrpSpPr/>
          <p:nvPr/>
        </p:nvGrpSpPr>
        <p:grpSpPr>
          <a:xfrm>
            <a:off x="9666284" y="2109249"/>
            <a:ext cx="2404592" cy="1513134"/>
            <a:chOff x="8309546" y="1756270"/>
            <a:chExt cx="2280035" cy="1434754"/>
          </a:xfrm>
        </p:grpSpPr>
        <p:sp>
          <p:nvSpPr>
            <p:cNvPr id="57" name="TextBox 56"/>
            <p:cNvSpPr txBox="1"/>
            <p:nvPr/>
          </p:nvSpPr>
          <p:spPr>
            <a:xfrm>
              <a:off x="8309547" y="2141644"/>
              <a:ext cx="2280034" cy="1049380"/>
            </a:xfrm>
            <a:prstGeom prst="rect">
              <a:avLst/>
            </a:prstGeom>
            <a:noFill/>
          </p:spPr>
          <p:txBody>
            <a:bodyPr wrap="square" rIns="151867" bIns="37967" numCol="1" spcCol="360000" rtlCol="0">
              <a:spAutoFit/>
            </a:bodyPr>
            <a:lstStyle/>
            <a:p>
              <a:pPr algn="just"/>
              <a:r>
                <a:rPr lang="en-US" sz="1107" dirty="0">
                  <a:solidFill>
                    <a:schemeClr val="bg1">
                      <a:lumMod val="65000"/>
                    </a:schemeClr>
                  </a:solidFill>
                  <a:latin typeface="+mn-lt"/>
                  <a:ea typeface="+mn-ea"/>
                  <a:cs typeface="+mn-ea"/>
                  <a:sym typeface="+mn-lt"/>
                </a:rPr>
                <a:t>There are many variations of passages of Lorem Ipsum available, but the majority have suffered alteration in some form, by injected humor, or randomized words which don't look even.</a:t>
              </a:r>
              <a:endParaRPr lang="en-US" sz="1107" b="1" dirty="0">
                <a:solidFill>
                  <a:schemeClr val="bg1">
                    <a:lumMod val="65000"/>
                  </a:schemeClr>
                </a:solidFill>
                <a:latin typeface="+mn-lt"/>
                <a:ea typeface="+mn-ea"/>
                <a:cs typeface="+mn-ea"/>
                <a:sym typeface="+mn-lt"/>
              </a:endParaRPr>
            </a:p>
          </p:txBody>
        </p:sp>
        <p:sp>
          <p:nvSpPr>
            <p:cNvPr id="58" name="Rectangle 57"/>
            <p:cNvSpPr/>
            <p:nvPr/>
          </p:nvSpPr>
          <p:spPr>
            <a:xfrm>
              <a:off x="8309546" y="1756270"/>
              <a:ext cx="1488352" cy="350201"/>
            </a:xfrm>
            <a:prstGeom prst="rect">
              <a:avLst/>
            </a:prstGeom>
          </p:spPr>
          <p:txBody>
            <a:bodyPr wrap="none">
              <a:spAutoFit/>
            </a:bodyPr>
            <a:lstStyle/>
            <a:p>
              <a:r>
                <a:rPr lang="zh-CN" altLang="en-US" b="1" dirty="0" smtClean="0">
                  <a:solidFill>
                    <a:schemeClr val="accent4"/>
                  </a:solidFill>
                  <a:latin typeface="+mn-lt"/>
                  <a:ea typeface="+mn-ea"/>
                  <a:cs typeface="+mn-ea"/>
                  <a:sym typeface="+mn-lt"/>
                </a:rPr>
                <a:t>点此替换文本</a:t>
              </a:r>
              <a:endParaRPr lang="en-US" dirty="0">
                <a:solidFill>
                  <a:schemeClr val="accent4"/>
                </a:solidFill>
                <a:latin typeface="+mn-lt"/>
                <a:ea typeface="+mn-ea"/>
                <a:cs typeface="+mn-ea"/>
                <a:sym typeface="+mn-lt"/>
              </a:endParaRPr>
            </a:p>
          </p:txBody>
        </p:sp>
      </p:grpSp>
      <p:grpSp>
        <p:nvGrpSpPr>
          <p:cNvPr id="68" name="Group 67"/>
          <p:cNvGrpSpPr/>
          <p:nvPr/>
        </p:nvGrpSpPr>
        <p:grpSpPr>
          <a:xfrm>
            <a:off x="1370178" y="3260494"/>
            <a:ext cx="1207409" cy="235824"/>
            <a:chOff x="1298868" y="3083531"/>
            <a:chExt cx="1144865" cy="223608"/>
          </a:xfrm>
        </p:grpSpPr>
        <p:cxnSp>
          <p:nvCxnSpPr>
            <p:cNvPr id="64" name="Straight Connector 63"/>
            <p:cNvCxnSpPr/>
            <p:nvPr/>
          </p:nvCxnSpPr>
          <p:spPr>
            <a:xfrm>
              <a:off x="1298868" y="3083531"/>
              <a:ext cx="1144865"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65" name="Rectangle 64"/>
            <p:cNvSpPr/>
            <p:nvPr/>
          </p:nvSpPr>
          <p:spPr>
            <a:xfrm>
              <a:off x="1384628" y="3096411"/>
              <a:ext cx="979163" cy="210728"/>
            </a:xfrm>
            <a:prstGeom prst="rect">
              <a:avLst/>
            </a:prstGeom>
          </p:spPr>
          <p:txBody>
            <a:bodyPr wrap="none">
              <a:spAutoFit/>
            </a:bodyPr>
            <a:lstStyle/>
            <a:p>
              <a:r>
                <a:rPr lang="en-US" sz="844" dirty="0">
                  <a:solidFill>
                    <a:schemeClr val="bg1"/>
                  </a:solidFill>
                  <a:latin typeface="+mn-lt"/>
                  <a:ea typeface="+mn-ea"/>
                  <a:cs typeface="+mn-ea"/>
                  <a:sym typeface="+mn-lt"/>
                </a:rPr>
                <a:t>Graphic Designer</a:t>
              </a:r>
            </a:p>
          </p:txBody>
        </p:sp>
      </p:grpSp>
      <p:grpSp>
        <p:nvGrpSpPr>
          <p:cNvPr id="75" name="Group 74"/>
          <p:cNvGrpSpPr/>
          <p:nvPr/>
        </p:nvGrpSpPr>
        <p:grpSpPr>
          <a:xfrm>
            <a:off x="7238738" y="3260494"/>
            <a:ext cx="1207409" cy="235824"/>
            <a:chOff x="1298868" y="3083531"/>
            <a:chExt cx="1144865" cy="223608"/>
          </a:xfrm>
        </p:grpSpPr>
        <p:cxnSp>
          <p:nvCxnSpPr>
            <p:cNvPr id="76" name="Straight Connector 75"/>
            <p:cNvCxnSpPr/>
            <p:nvPr/>
          </p:nvCxnSpPr>
          <p:spPr>
            <a:xfrm>
              <a:off x="1298868" y="3083531"/>
              <a:ext cx="1144865"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77" name="Rectangle 76"/>
            <p:cNvSpPr/>
            <p:nvPr/>
          </p:nvSpPr>
          <p:spPr>
            <a:xfrm>
              <a:off x="1384628" y="3096411"/>
              <a:ext cx="979163" cy="210728"/>
            </a:xfrm>
            <a:prstGeom prst="rect">
              <a:avLst/>
            </a:prstGeom>
          </p:spPr>
          <p:txBody>
            <a:bodyPr wrap="none">
              <a:spAutoFit/>
            </a:bodyPr>
            <a:lstStyle/>
            <a:p>
              <a:r>
                <a:rPr lang="en-US" sz="844" dirty="0">
                  <a:solidFill>
                    <a:schemeClr val="bg1"/>
                  </a:solidFill>
                  <a:latin typeface="+mn-lt"/>
                  <a:ea typeface="+mn-ea"/>
                  <a:cs typeface="+mn-ea"/>
                  <a:sym typeface="+mn-lt"/>
                </a:rPr>
                <a:t>Graphic Designer</a:t>
              </a:r>
            </a:p>
          </p:txBody>
        </p:sp>
      </p:grpSp>
      <p:grpSp>
        <p:nvGrpSpPr>
          <p:cNvPr id="78" name="Group 77"/>
          <p:cNvGrpSpPr/>
          <p:nvPr/>
        </p:nvGrpSpPr>
        <p:grpSpPr>
          <a:xfrm>
            <a:off x="4431228" y="5433031"/>
            <a:ext cx="1207409" cy="235824"/>
            <a:chOff x="1298868" y="3083531"/>
            <a:chExt cx="1144865" cy="223608"/>
          </a:xfrm>
        </p:grpSpPr>
        <p:cxnSp>
          <p:nvCxnSpPr>
            <p:cNvPr id="79" name="Straight Connector 78"/>
            <p:cNvCxnSpPr/>
            <p:nvPr/>
          </p:nvCxnSpPr>
          <p:spPr>
            <a:xfrm>
              <a:off x="1298868" y="3083531"/>
              <a:ext cx="1144865"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80" name="Rectangle 79"/>
            <p:cNvSpPr/>
            <p:nvPr/>
          </p:nvSpPr>
          <p:spPr>
            <a:xfrm>
              <a:off x="1384628" y="3096411"/>
              <a:ext cx="979163" cy="210728"/>
            </a:xfrm>
            <a:prstGeom prst="rect">
              <a:avLst/>
            </a:prstGeom>
          </p:spPr>
          <p:txBody>
            <a:bodyPr wrap="none">
              <a:spAutoFit/>
            </a:bodyPr>
            <a:lstStyle/>
            <a:p>
              <a:r>
                <a:rPr lang="en-US" sz="844" dirty="0">
                  <a:solidFill>
                    <a:schemeClr val="bg1"/>
                  </a:solidFill>
                  <a:latin typeface="+mn-lt"/>
                  <a:ea typeface="+mn-ea"/>
                  <a:cs typeface="+mn-ea"/>
                  <a:sym typeface="+mn-lt"/>
                </a:rPr>
                <a:t>Graphic Designer</a:t>
              </a:r>
            </a:p>
          </p:txBody>
        </p:sp>
      </p:grpSp>
      <p:grpSp>
        <p:nvGrpSpPr>
          <p:cNvPr id="81" name="Group 80"/>
          <p:cNvGrpSpPr/>
          <p:nvPr/>
        </p:nvGrpSpPr>
        <p:grpSpPr>
          <a:xfrm>
            <a:off x="10341240" y="5433031"/>
            <a:ext cx="1207409" cy="235824"/>
            <a:chOff x="1298868" y="3083531"/>
            <a:chExt cx="1144865" cy="223608"/>
          </a:xfrm>
        </p:grpSpPr>
        <p:cxnSp>
          <p:nvCxnSpPr>
            <p:cNvPr id="82" name="Straight Connector 81"/>
            <p:cNvCxnSpPr/>
            <p:nvPr/>
          </p:nvCxnSpPr>
          <p:spPr>
            <a:xfrm>
              <a:off x="1298868" y="3083531"/>
              <a:ext cx="1144865"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83" name="Rectangle 82"/>
            <p:cNvSpPr/>
            <p:nvPr/>
          </p:nvSpPr>
          <p:spPr>
            <a:xfrm>
              <a:off x="1384628" y="3096411"/>
              <a:ext cx="979163" cy="210728"/>
            </a:xfrm>
            <a:prstGeom prst="rect">
              <a:avLst/>
            </a:prstGeom>
          </p:spPr>
          <p:txBody>
            <a:bodyPr wrap="none">
              <a:spAutoFit/>
            </a:bodyPr>
            <a:lstStyle/>
            <a:p>
              <a:r>
                <a:rPr lang="en-US" sz="844" dirty="0">
                  <a:solidFill>
                    <a:schemeClr val="bg1"/>
                  </a:solidFill>
                  <a:latin typeface="+mn-lt"/>
                  <a:ea typeface="+mn-ea"/>
                  <a:cs typeface="+mn-ea"/>
                  <a:sym typeface="+mn-lt"/>
                </a:rPr>
                <a:t>Graphic Designer</a:t>
              </a:r>
            </a:p>
          </p:txBody>
        </p:sp>
      </p:grpSp>
      <p:sp>
        <p:nvSpPr>
          <p:cNvPr id="2" name="Picture Placeholder 1"/>
          <p:cNvSpPr>
            <a:spLocks noGrp="1"/>
          </p:cNvSpPr>
          <p:nvPr>
            <p:ph type="pic" sz="quarter" idx="13"/>
          </p:nvPr>
        </p:nvSpPr>
        <p:spPr/>
      </p:sp>
      <p:sp>
        <p:nvSpPr>
          <p:cNvPr id="3" name="Picture Placeholder 2"/>
          <p:cNvSpPr>
            <a:spLocks noGrp="1"/>
          </p:cNvSpPr>
          <p:nvPr>
            <p:ph type="pic" sz="quarter" idx="12"/>
          </p:nvPr>
        </p:nvSpPr>
        <p:spPr/>
      </p:sp>
      <p:sp>
        <p:nvSpPr>
          <p:cNvPr id="4" name="Picture Placeholder 3"/>
          <p:cNvSpPr>
            <a:spLocks noGrp="1"/>
          </p:cNvSpPr>
          <p:nvPr>
            <p:ph type="pic" sz="quarter" idx="11"/>
          </p:nvPr>
        </p:nvSpPr>
        <p:spPr/>
      </p:sp>
      <p:sp>
        <p:nvSpPr>
          <p:cNvPr id="5" name="Picture Placeholder 4"/>
          <p:cNvSpPr>
            <a:spLocks noGrp="1"/>
          </p:cNvSpPr>
          <p:nvPr>
            <p:ph type="pic" sz="quarter" idx="10"/>
          </p:nvPr>
        </p:nvSpPr>
        <p:spPr/>
      </p:sp>
      <p:sp>
        <p:nvSpPr>
          <p:cNvPr id="23" name="Rectangle 22"/>
          <p:cNvSpPr/>
          <p:nvPr/>
        </p:nvSpPr>
        <p:spPr>
          <a:xfrm>
            <a:off x="7390035" y="2454523"/>
            <a:ext cx="1047082" cy="546560"/>
          </a:xfrm>
          <a:prstGeom prst="rect">
            <a:avLst/>
          </a:prstGeom>
        </p:spPr>
        <p:txBody>
          <a:bodyPr wrap="none">
            <a:spAutoFit/>
          </a:bodyPr>
          <a:lstStyle/>
          <a:p>
            <a:pPr algn="ctr"/>
            <a:r>
              <a:rPr lang="en-US" sz="1476" dirty="0">
                <a:solidFill>
                  <a:schemeClr val="bg1"/>
                </a:solidFill>
                <a:latin typeface="+mn-lt"/>
                <a:ea typeface="+mn-ea"/>
                <a:cs typeface="+mn-ea"/>
                <a:sym typeface="+mn-lt"/>
              </a:rPr>
              <a:t>Follow me</a:t>
            </a:r>
          </a:p>
          <a:p>
            <a:pPr algn="ctr"/>
            <a:r>
              <a:rPr lang="en-US" sz="1476" dirty="0">
                <a:solidFill>
                  <a:schemeClr val="bg1"/>
                </a:solidFill>
                <a:latin typeface="+mn-lt"/>
                <a:ea typeface="+mn-ea"/>
                <a:cs typeface="+mn-ea"/>
                <a:sym typeface="+mn-lt"/>
              </a:rPr>
              <a:t>On</a:t>
            </a:r>
          </a:p>
        </p:txBody>
      </p:sp>
      <p:sp>
        <p:nvSpPr>
          <p:cNvPr id="26" name="Rectangle 25"/>
          <p:cNvSpPr/>
          <p:nvPr/>
        </p:nvSpPr>
        <p:spPr>
          <a:xfrm>
            <a:off x="1480024" y="2454523"/>
            <a:ext cx="1047082" cy="546560"/>
          </a:xfrm>
          <a:prstGeom prst="rect">
            <a:avLst/>
          </a:prstGeom>
        </p:spPr>
        <p:txBody>
          <a:bodyPr wrap="none">
            <a:spAutoFit/>
          </a:bodyPr>
          <a:lstStyle/>
          <a:p>
            <a:pPr algn="ctr"/>
            <a:r>
              <a:rPr lang="en-US" sz="1476" dirty="0">
                <a:solidFill>
                  <a:schemeClr val="bg1"/>
                </a:solidFill>
                <a:latin typeface="+mn-lt"/>
                <a:ea typeface="+mn-ea"/>
                <a:cs typeface="+mn-ea"/>
                <a:sym typeface="+mn-lt"/>
              </a:rPr>
              <a:t>Follow me</a:t>
            </a:r>
          </a:p>
          <a:p>
            <a:pPr algn="ctr"/>
            <a:r>
              <a:rPr lang="en-US" sz="1476" dirty="0">
                <a:solidFill>
                  <a:schemeClr val="bg1"/>
                </a:solidFill>
                <a:latin typeface="+mn-lt"/>
                <a:ea typeface="+mn-ea"/>
                <a:cs typeface="+mn-ea"/>
                <a:sym typeface="+mn-lt"/>
              </a:rPr>
              <a:t>On</a:t>
            </a:r>
          </a:p>
        </p:txBody>
      </p:sp>
      <p:sp>
        <p:nvSpPr>
          <p:cNvPr id="17" name="Rectangle 16"/>
          <p:cNvSpPr/>
          <p:nvPr/>
        </p:nvSpPr>
        <p:spPr>
          <a:xfrm>
            <a:off x="4435031" y="4629033"/>
            <a:ext cx="1047082" cy="546560"/>
          </a:xfrm>
          <a:prstGeom prst="rect">
            <a:avLst/>
          </a:prstGeom>
        </p:spPr>
        <p:txBody>
          <a:bodyPr wrap="none">
            <a:spAutoFit/>
          </a:bodyPr>
          <a:lstStyle/>
          <a:p>
            <a:pPr algn="ctr"/>
            <a:r>
              <a:rPr lang="en-US" sz="1476" dirty="0">
                <a:solidFill>
                  <a:schemeClr val="bg1"/>
                </a:solidFill>
                <a:latin typeface="+mn-lt"/>
                <a:ea typeface="+mn-ea"/>
                <a:cs typeface="+mn-ea"/>
                <a:sym typeface="+mn-lt"/>
              </a:rPr>
              <a:t>Follow me</a:t>
            </a:r>
          </a:p>
          <a:p>
            <a:pPr algn="ctr"/>
            <a:r>
              <a:rPr lang="en-US" sz="1476" dirty="0">
                <a:solidFill>
                  <a:schemeClr val="bg1"/>
                </a:solidFill>
                <a:latin typeface="+mn-lt"/>
                <a:ea typeface="+mn-ea"/>
                <a:cs typeface="+mn-ea"/>
                <a:sym typeface="+mn-lt"/>
              </a:rPr>
              <a:t>On</a:t>
            </a:r>
          </a:p>
        </p:txBody>
      </p:sp>
      <p:sp>
        <p:nvSpPr>
          <p:cNvPr id="20" name="Rectangle 19"/>
          <p:cNvSpPr/>
          <p:nvPr/>
        </p:nvSpPr>
        <p:spPr>
          <a:xfrm>
            <a:off x="10345042" y="4629033"/>
            <a:ext cx="1047082" cy="546560"/>
          </a:xfrm>
          <a:prstGeom prst="rect">
            <a:avLst/>
          </a:prstGeom>
        </p:spPr>
        <p:txBody>
          <a:bodyPr wrap="none">
            <a:spAutoFit/>
          </a:bodyPr>
          <a:lstStyle/>
          <a:p>
            <a:pPr algn="ctr"/>
            <a:r>
              <a:rPr lang="en-US" sz="1476" dirty="0">
                <a:solidFill>
                  <a:schemeClr val="bg1"/>
                </a:solidFill>
                <a:latin typeface="+mn-lt"/>
                <a:ea typeface="+mn-ea"/>
                <a:cs typeface="+mn-ea"/>
                <a:sym typeface="+mn-lt"/>
              </a:rPr>
              <a:t>Follow me</a:t>
            </a:r>
          </a:p>
          <a:p>
            <a:pPr algn="ctr"/>
            <a:r>
              <a:rPr lang="en-US" sz="1476" dirty="0">
                <a:solidFill>
                  <a:schemeClr val="bg1"/>
                </a:solidFill>
                <a:latin typeface="+mn-lt"/>
                <a:ea typeface="+mn-ea"/>
                <a:cs typeface="+mn-ea"/>
                <a:sym typeface="+mn-lt"/>
              </a:rPr>
              <a:t>On</a:t>
            </a:r>
          </a:p>
        </p:txBody>
      </p:sp>
      <p:sp>
        <p:nvSpPr>
          <p:cNvPr id="38" name="文本框 37"/>
          <p:cNvSpPr txBox="1"/>
          <p:nvPr/>
        </p:nvSpPr>
        <p:spPr>
          <a:xfrm>
            <a:off x="976827" y="268261"/>
            <a:ext cx="3148419" cy="553870"/>
          </a:xfrm>
          <a:prstGeom prst="rect">
            <a:avLst/>
          </a:prstGeom>
          <a:noFill/>
        </p:spPr>
        <p:txBody>
          <a:bodyPr wrap="square" lIns="0" tIns="0" rIns="0" bIns="0" rtlCol="0">
            <a:spAutoFit/>
          </a:bodyPr>
          <a:lstStyle/>
          <a:p>
            <a:pPr defTabSz="964020"/>
            <a:r>
              <a:rPr lang="zh-CN" altLang="en-US" sz="3599" b="1" dirty="0">
                <a:solidFill>
                  <a:schemeClr val="tx1">
                    <a:lumMod val="75000"/>
                    <a:lumOff val="25000"/>
                  </a:schemeClr>
                </a:solidFill>
                <a:latin typeface="+mn-lt"/>
                <a:ea typeface="+mn-ea"/>
                <a:cs typeface="+mn-ea"/>
                <a:sym typeface="+mn-lt"/>
              </a:rPr>
              <a:t>年度工作概述</a:t>
            </a:r>
          </a:p>
        </p:txBody>
      </p:sp>
      <p:sp>
        <p:nvSpPr>
          <p:cNvPr id="39" name="文本框 38"/>
          <p:cNvSpPr txBox="1"/>
          <p:nvPr/>
        </p:nvSpPr>
        <p:spPr>
          <a:xfrm>
            <a:off x="976829" y="776838"/>
            <a:ext cx="3315666" cy="215315"/>
          </a:xfrm>
          <a:prstGeom prst="rect">
            <a:avLst/>
          </a:prstGeom>
          <a:noFill/>
        </p:spPr>
        <p:txBody>
          <a:bodyPr wrap="square" lIns="0" tIns="0" rIns="0" bIns="0" rtlCol="0">
            <a:spAutoFit/>
          </a:bodyPr>
          <a:lstStyle/>
          <a:p>
            <a:pPr defTabSz="964020"/>
            <a:r>
              <a:rPr lang="en-US" altLang="zh-CN" sz="1399" dirty="0">
                <a:solidFill>
                  <a:schemeClr val="tx1">
                    <a:lumMod val="75000"/>
                    <a:lumOff val="25000"/>
                  </a:schemeClr>
                </a:solidFill>
                <a:latin typeface="+mn-lt"/>
                <a:ea typeface="+mn-ea"/>
                <a:cs typeface="+mn-ea"/>
                <a:sym typeface="+mn-lt"/>
              </a:rPr>
              <a:t>ADD RELATED TITLE WORDS</a:t>
            </a:r>
            <a:endParaRPr lang="zh-CN" altLang="en-US" sz="1399" dirty="0">
              <a:solidFill>
                <a:schemeClr val="tx1">
                  <a:lumMod val="75000"/>
                  <a:lumOff val="25000"/>
                </a:schemeClr>
              </a:solidFill>
              <a:latin typeface="+mn-lt"/>
              <a:ea typeface="+mn-ea"/>
              <a:cs typeface="+mn-ea"/>
              <a:sym typeface="+mn-lt"/>
            </a:endParaRPr>
          </a:p>
        </p:txBody>
      </p:sp>
      <p:sp>
        <p:nvSpPr>
          <p:cNvPr id="40" name="椭圆 39"/>
          <p:cNvSpPr/>
          <p:nvPr/>
        </p:nvSpPr>
        <p:spPr>
          <a:xfrm>
            <a:off x="417825" y="344455"/>
            <a:ext cx="410238" cy="410238"/>
          </a:xfrm>
          <a:prstGeom prst="ellipse">
            <a:avLst/>
          </a:prstGeom>
          <a:solidFill>
            <a:schemeClr val="accent1"/>
          </a:solidFill>
          <a:ln w="28575">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cs typeface="+mn-ea"/>
              <a:sym typeface="+mn-lt"/>
            </a:endParaRPr>
          </a:p>
        </p:txBody>
      </p:sp>
      <p:sp>
        <p:nvSpPr>
          <p:cNvPr id="41" name="椭圆 40"/>
          <p:cNvSpPr/>
          <p:nvPr/>
        </p:nvSpPr>
        <p:spPr>
          <a:xfrm flipV="1">
            <a:off x="694937" y="315041"/>
            <a:ext cx="119685" cy="119685"/>
          </a:xfrm>
          <a:prstGeom prst="ellipse">
            <a:avLst/>
          </a:prstGeom>
          <a:solidFill>
            <a:schemeClr val="bg1">
              <a:lumMod val="50000"/>
            </a:schemeClr>
          </a:solidFill>
          <a:ln w="12700">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cs typeface="+mn-ea"/>
              <a:sym typeface="+mn-lt"/>
            </a:endParaRPr>
          </a:p>
        </p:txBody>
      </p:sp>
    </p:spTree>
    <p:extLst>
      <p:ext uri="{BB962C8B-B14F-4D97-AF65-F5344CB8AC3E}">
        <p14:creationId xmlns:p14="http://schemas.microsoft.com/office/powerpoint/2010/main" val="3882901076"/>
      </p:ext>
    </p:extLst>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Placeholder 4"/>
          <p:cNvPicPr>
            <a:picLocks noGrp="1" noChangeAspect="1"/>
          </p:cNvPicPr>
          <p:nvPr>
            <p:ph type="pic" sz="quarter" idx="10"/>
          </p:nvPr>
        </p:nvPicPr>
        <p:blipFill>
          <a:blip r:embed="rId3" cstate="print">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val="0"/>
              </a:ext>
            </a:extLst>
          </a:blip>
          <a:srcRect t="25735" b="25735"/>
          <a:stretch>
            <a:fillRect/>
          </a:stretch>
        </p:blipFill>
        <p:spPr/>
      </p:pic>
      <p:sp>
        <p:nvSpPr>
          <p:cNvPr id="6" name="Rectangle 5"/>
          <p:cNvSpPr/>
          <p:nvPr/>
        </p:nvSpPr>
        <p:spPr>
          <a:xfrm>
            <a:off x="353" y="1652413"/>
            <a:ext cx="12858044" cy="4160449"/>
          </a:xfrm>
          <a:prstGeom prst="rect">
            <a:avLst/>
          </a:prstGeom>
          <a:gradFill flip="none" rotWithShape="1">
            <a:gsLst>
              <a:gs pos="0">
                <a:srgbClr val="141F26">
                  <a:alpha val="64706"/>
                </a:srgbClr>
              </a:gs>
              <a:gs pos="100000">
                <a:srgbClr val="304F5E"/>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cs typeface="+mn-ea"/>
              <a:sym typeface="+mn-lt"/>
            </a:endParaRPr>
          </a:p>
        </p:txBody>
      </p:sp>
      <p:cxnSp>
        <p:nvCxnSpPr>
          <p:cNvPr id="7" name="Straight Connector 6"/>
          <p:cNvCxnSpPr/>
          <p:nvPr/>
        </p:nvCxnSpPr>
        <p:spPr>
          <a:xfrm>
            <a:off x="4348330" y="2147984"/>
            <a:ext cx="0" cy="3033393"/>
          </a:xfrm>
          <a:prstGeom prst="line">
            <a:avLst/>
          </a:prstGeom>
          <a:ln>
            <a:solidFill>
              <a:schemeClr val="bg1">
                <a:lumMod val="8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p:nvCxnSpPr>
        <p:spPr>
          <a:xfrm>
            <a:off x="8510420" y="2213803"/>
            <a:ext cx="0" cy="3033393"/>
          </a:xfrm>
          <a:prstGeom prst="line">
            <a:avLst/>
          </a:prstGeom>
          <a:ln>
            <a:solidFill>
              <a:schemeClr val="bg1">
                <a:lumMod val="85000"/>
              </a:schemeClr>
            </a:solidFill>
            <a:prstDash val="sysDot"/>
          </a:ln>
        </p:spPr>
        <p:style>
          <a:lnRef idx="1">
            <a:schemeClr val="accent1"/>
          </a:lnRef>
          <a:fillRef idx="0">
            <a:schemeClr val="accent1"/>
          </a:fillRef>
          <a:effectRef idx="0">
            <a:schemeClr val="accent1"/>
          </a:effectRef>
          <a:fontRef idx="minor">
            <a:schemeClr val="tx1"/>
          </a:fontRef>
        </p:style>
      </p:cxnSp>
      <p:grpSp>
        <p:nvGrpSpPr>
          <p:cNvPr id="9" name="Group 8"/>
          <p:cNvGrpSpPr/>
          <p:nvPr/>
        </p:nvGrpSpPr>
        <p:grpSpPr>
          <a:xfrm>
            <a:off x="5176336" y="2316664"/>
            <a:ext cx="2506078" cy="3175951"/>
            <a:chOff x="4959081" y="2302199"/>
            <a:chExt cx="2376264" cy="3011437"/>
          </a:xfrm>
        </p:grpSpPr>
        <p:sp>
          <p:nvSpPr>
            <p:cNvPr id="10" name="Content Placeholder 2"/>
            <p:cNvSpPr txBox="1"/>
            <p:nvPr/>
          </p:nvSpPr>
          <p:spPr>
            <a:xfrm>
              <a:off x="4959081" y="2857675"/>
              <a:ext cx="2376264" cy="2455961"/>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buNone/>
              </a:pPr>
              <a:r>
                <a:rPr lang="en-US" sz="1055" dirty="0" err="1">
                  <a:solidFill>
                    <a:schemeClr val="bg1"/>
                  </a:solidFill>
                  <a:cs typeface="+mn-ea"/>
                  <a:sym typeface="+mn-lt"/>
                </a:rPr>
                <a:t>Lorem</a:t>
              </a:r>
              <a:r>
                <a:rPr lang="en-US" sz="1055" dirty="0">
                  <a:solidFill>
                    <a:schemeClr val="bg1"/>
                  </a:solidFill>
                  <a:cs typeface="+mn-ea"/>
                  <a:sym typeface="+mn-lt"/>
                </a:rPr>
                <a:t> </a:t>
              </a:r>
              <a:r>
                <a:rPr lang="en-US" sz="1055" dirty="0" err="1">
                  <a:solidFill>
                    <a:schemeClr val="bg1"/>
                  </a:solidFill>
                  <a:cs typeface="+mn-ea"/>
                  <a:sym typeface="+mn-lt"/>
                </a:rPr>
                <a:t>Ipsum</a:t>
              </a:r>
              <a:r>
                <a:rPr lang="en-US" sz="1055" dirty="0">
                  <a:solidFill>
                    <a:schemeClr val="bg1"/>
                  </a:solidFill>
                  <a:cs typeface="+mn-ea"/>
                  <a:sym typeface="+mn-lt"/>
                </a:rPr>
                <a:t> has been the industry's standard dummy text ever since the 2011, when an unknown printer took a galley of type and scrambled it to make a type specimen book. It has survived not only five centuries, but also the leap into electronic typesetting.</a:t>
              </a:r>
            </a:p>
            <a:p>
              <a:pPr marL="0" indent="0" algn="just">
                <a:buNone/>
              </a:pPr>
              <a:r>
                <a:rPr lang="en-US" sz="1055" dirty="0">
                  <a:solidFill>
                    <a:schemeClr val="bg1"/>
                  </a:solidFill>
                  <a:cs typeface="+mn-ea"/>
                  <a:sym typeface="+mn-lt"/>
                </a:rPr>
                <a:t>It was </a:t>
              </a:r>
              <a:r>
                <a:rPr lang="en-US" sz="1055" dirty="0" err="1">
                  <a:solidFill>
                    <a:schemeClr val="bg1"/>
                  </a:solidFill>
                  <a:cs typeface="+mn-ea"/>
                  <a:sym typeface="+mn-lt"/>
                </a:rPr>
                <a:t>popularised</a:t>
              </a:r>
              <a:r>
                <a:rPr lang="en-US" sz="1055" dirty="0">
                  <a:solidFill>
                    <a:schemeClr val="bg1"/>
                  </a:solidFill>
                  <a:cs typeface="+mn-ea"/>
                  <a:sym typeface="+mn-lt"/>
                </a:rPr>
                <a:t> in the 1960s with the release of </a:t>
              </a:r>
              <a:r>
                <a:rPr lang="en-US" sz="1055" dirty="0" err="1">
                  <a:solidFill>
                    <a:schemeClr val="bg1"/>
                  </a:solidFill>
                  <a:cs typeface="+mn-ea"/>
                  <a:sym typeface="+mn-lt"/>
                </a:rPr>
                <a:t>Letraset</a:t>
              </a:r>
              <a:r>
                <a:rPr lang="en-US" sz="1055" dirty="0">
                  <a:solidFill>
                    <a:schemeClr val="bg1"/>
                  </a:solidFill>
                  <a:cs typeface="+mn-ea"/>
                  <a:sym typeface="+mn-lt"/>
                </a:rPr>
                <a:t> sheets containing </a:t>
              </a:r>
              <a:r>
                <a:rPr lang="en-US" sz="1055" dirty="0" err="1">
                  <a:solidFill>
                    <a:schemeClr val="bg1"/>
                  </a:solidFill>
                  <a:cs typeface="+mn-ea"/>
                  <a:sym typeface="+mn-lt"/>
                </a:rPr>
                <a:t>Lorem</a:t>
              </a:r>
              <a:r>
                <a:rPr lang="en-US" sz="1055" dirty="0">
                  <a:solidFill>
                    <a:schemeClr val="bg1"/>
                  </a:solidFill>
                  <a:cs typeface="+mn-ea"/>
                  <a:sym typeface="+mn-lt"/>
                </a:rPr>
                <a:t> </a:t>
              </a:r>
              <a:r>
                <a:rPr lang="en-US" sz="1055" dirty="0" err="1">
                  <a:solidFill>
                    <a:schemeClr val="bg1"/>
                  </a:solidFill>
                  <a:cs typeface="+mn-ea"/>
                  <a:sym typeface="+mn-lt"/>
                </a:rPr>
                <a:t>Ipsum</a:t>
              </a:r>
              <a:r>
                <a:rPr lang="en-US" sz="1055" dirty="0">
                  <a:solidFill>
                    <a:schemeClr val="bg1"/>
                  </a:solidFill>
                  <a:cs typeface="+mn-ea"/>
                  <a:sym typeface="+mn-lt"/>
                </a:rPr>
                <a:t> passages, and more recently with desktop publishing software like Aldus PageMaker including versions of </a:t>
              </a:r>
              <a:r>
                <a:rPr lang="en-US" sz="1055" dirty="0" err="1">
                  <a:solidFill>
                    <a:schemeClr val="bg1"/>
                  </a:solidFill>
                  <a:cs typeface="+mn-ea"/>
                  <a:sym typeface="+mn-lt"/>
                </a:rPr>
                <a:t>Lorem</a:t>
              </a:r>
              <a:r>
                <a:rPr lang="en-US" sz="1055" dirty="0">
                  <a:solidFill>
                    <a:schemeClr val="bg1"/>
                  </a:solidFill>
                  <a:cs typeface="+mn-ea"/>
                  <a:sym typeface="+mn-lt"/>
                </a:rPr>
                <a:t>.</a:t>
              </a:r>
            </a:p>
          </p:txBody>
        </p:sp>
        <p:sp>
          <p:nvSpPr>
            <p:cNvPr id="11" name="Content Placeholder 2"/>
            <p:cNvSpPr txBox="1"/>
            <p:nvPr/>
          </p:nvSpPr>
          <p:spPr>
            <a:xfrm>
              <a:off x="5340892" y="2302199"/>
              <a:ext cx="1510217" cy="458697"/>
            </a:xfrm>
            <a:prstGeom prst="rect">
              <a:avLst/>
            </a:prstGeom>
          </p:spPr>
          <p:txBody>
            <a:bodyPr vert="horz" lIns="96435" tIns="48218" rIns="96435" bIns="48218" rtlCol="0">
              <a:no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buNone/>
              </a:pPr>
              <a:r>
                <a:rPr lang="zh-CN" altLang="en-US" sz="1687" b="1" dirty="0" smtClean="0">
                  <a:solidFill>
                    <a:schemeClr val="bg1"/>
                  </a:solidFill>
                  <a:cs typeface="+mn-ea"/>
                  <a:sym typeface="+mn-lt"/>
                </a:rPr>
                <a:t>点此替换文本</a:t>
              </a:r>
              <a:endParaRPr lang="en-US" sz="1687" b="1" dirty="0">
                <a:solidFill>
                  <a:schemeClr val="bg1"/>
                </a:solidFill>
                <a:cs typeface="+mn-ea"/>
                <a:sym typeface="+mn-lt"/>
              </a:endParaRPr>
            </a:p>
          </p:txBody>
        </p:sp>
      </p:grpSp>
      <p:sp>
        <p:nvSpPr>
          <p:cNvPr id="12" name="Content Placeholder 2"/>
          <p:cNvSpPr txBox="1"/>
          <p:nvPr/>
        </p:nvSpPr>
        <p:spPr>
          <a:xfrm>
            <a:off x="9131323" y="2455699"/>
            <a:ext cx="1173100" cy="268598"/>
          </a:xfrm>
          <a:prstGeom prst="rect">
            <a:avLst/>
          </a:prstGeom>
        </p:spPr>
        <p:txBody>
          <a:bodyPr vert="horz" lIns="96435" tIns="48218" rIns="96435" bIns="48218" rtlCol="0">
            <a:sp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r>
              <a:rPr lang="zh-CN" altLang="en-US" sz="1055" b="1" dirty="0" smtClean="0">
                <a:solidFill>
                  <a:schemeClr val="bg1"/>
                </a:solidFill>
                <a:cs typeface="+mn-ea"/>
                <a:sym typeface="+mn-lt"/>
              </a:rPr>
              <a:t>点此替换文本</a:t>
            </a:r>
            <a:endParaRPr lang="en-US" sz="1055" b="1" dirty="0">
              <a:solidFill>
                <a:schemeClr val="bg1"/>
              </a:solidFill>
              <a:cs typeface="+mn-ea"/>
              <a:sym typeface="+mn-lt"/>
            </a:endParaRPr>
          </a:p>
        </p:txBody>
      </p:sp>
      <p:sp>
        <p:nvSpPr>
          <p:cNvPr id="13" name="Flowchart: Off-page Connector 12"/>
          <p:cNvSpPr/>
          <p:nvPr/>
        </p:nvSpPr>
        <p:spPr>
          <a:xfrm>
            <a:off x="10846097" y="2424677"/>
            <a:ext cx="455651" cy="311327"/>
          </a:xfrm>
          <a:prstGeom prst="flowChartOffpageConnector">
            <a:avLst/>
          </a:prstGeom>
          <a:solidFill>
            <a:schemeClr val="accent1"/>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HN" sz="1055" b="1" dirty="0">
                <a:cs typeface="+mn-ea"/>
                <a:sym typeface="+mn-lt"/>
              </a:rPr>
              <a:t>80%</a:t>
            </a:r>
            <a:endParaRPr lang="en-US" sz="1055" b="1" dirty="0">
              <a:cs typeface="+mn-ea"/>
              <a:sym typeface="+mn-lt"/>
            </a:endParaRPr>
          </a:p>
        </p:txBody>
      </p:sp>
      <p:sp>
        <p:nvSpPr>
          <p:cNvPr id="14" name="Rectangle 13"/>
          <p:cNvSpPr/>
          <p:nvPr/>
        </p:nvSpPr>
        <p:spPr>
          <a:xfrm>
            <a:off x="9224340" y="2783112"/>
            <a:ext cx="2354195" cy="13544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cs typeface="+mn-ea"/>
              <a:sym typeface="+mn-lt"/>
            </a:endParaRPr>
          </a:p>
        </p:txBody>
      </p:sp>
      <p:sp>
        <p:nvSpPr>
          <p:cNvPr id="15" name="Rectangle 14"/>
          <p:cNvSpPr/>
          <p:nvPr/>
        </p:nvSpPr>
        <p:spPr>
          <a:xfrm>
            <a:off x="9224340" y="2783112"/>
            <a:ext cx="1860680" cy="13544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cs typeface="+mn-ea"/>
              <a:sym typeface="+mn-lt"/>
            </a:endParaRPr>
          </a:p>
        </p:txBody>
      </p:sp>
      <p:sp>
        <p:nvSpPr>
          <p:cNvPr id="16" name="Content Placeholder 2"/>
          <p:cNvSpPr txBox="1"/>
          <p:nvPr/>
        </p:nvSpPr>
        <p:spPr>
          <a:xfrm>
            <a:off x="9131323" y="3194288"/>
            <a:ext cx="1173100" cy="268598"/>
          </a:xfrm>
          <a:prstGeom prst="rect">
            <a:avLst/>
          </a:prstGeom>
        </p:spPr>
        <p:txBody>
          <a:bodyPr vert="horz" lIns="96435" tIns="48218" rIns="96435" bIns="48218" rtlCol="0">
            <a:sp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r>
              <a:rPr lang="zh-CN" altLang="en-US" sz="1055" b="1" dirty="0" smtClean="0">
                <a:solidFill>
                  <a:schemeClr val="bg1"/>
                </a:solidFill>
                <a:cs typeface="+mn-ea"/>
                <a:sym typeface="+mn-lt"/>
              </a:rPr>
              <a:t>点此替换文本</a:t>
            </a:r>
            <a:endParaRPr lang="en-US" sz="1055" b="1" dirty="0">
              <a:solidFill>
                <a:schemeClr val="bg1"/>
              </a:solidFill>
              <a:cs typeface="+mn-ea"/>
              <a:sym typeface="+mn-lt"/>
            </a:endParaRPr>
          </a:p>
        </p:txBody>
      </p:sp>
      <p:sp>
        <p:nvSpPr>
          <p:cNvPr id="17" name="Flowchart: Off-page Connector 16"/>
          <p:cNvSpPr/>
          <p:nvPr/>
        </p:nvSpPr>
        <p:spPr>
          <a:xfrm>
            <a:off x="10349832" y="3163265"/>
            <a:ext cx="455651" cy="311327"/>
          </a:xfrm>
          <a:prstGeom prst="flowChartOffpageConnector">
            <a:avLst/>
          </a:prstGeom>
          <a:solidFill>
            <a:schemeClr val="accent2"/>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HN" sz="1055" b="1" dirty="0">
                <a:cs typeface="+mn-ea"/>
                <a:sym typeface="+mn-lt"/>
              </a:rPr>
              <a:t>59%</a:t>
            </a:r>
            <a:endParaRPr lang="en-US" sz="1055" b="1" dirty="0">
              <a:cs typeface="+mn-ea"/>
              <a:sym typeface="+mn-lt"/>
            </a:endParaRPr>
          </a:p>
        </p:txBody>
      </p:sp>
      <p:sp>
        <p:nvSpPr>
          <p:cNvPr id="18" name="Rectangle 17"/>
          <p:cNvSpPr/>
          <p:nvPr/>
        </p:nvSpPr>
        <p:spPr>
          <a:xfrm>
            <a:off x="9224340" y="3521700"/>
            <a:ext cx="2354195" cy="13544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cs typeface="+mn-ea"/>
              <a:sym typeface="+mn-lt"/>
            </a:endParaRPr>
          </a:p>
        </p:txBody>
      </p:sp>
      <p:sp>
        <p:nvSpPr>
          <p:cNvPr id="19" name="Rectangle 18"/>
          <p:cNvSpPr/>
          <p:nvPr/>
        </p:nvSpPr>
        <p:spPr>
          <a:xfrm>
            <a:off x="9224340" y="3521700"/>
            <a:ext cx="1358765" cy="13544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cs typeface="+mn-ea"/>
              <a:sym typeface="+mn-lt"/>
            </a:endParaRPr>
          </a:p>
        </p:txBody>
      </p:sp>
      <p:sp>
        <p:nvSpPr>
          <p:cNvPr id="20" name="Content Placeholder 2"/>
          <p:cNvSpPr txBox="1"/>
          <p:nvPr/>
        </p:nvSpPr>
        <p:spPr>
          <a:xfrm>
            <a:off x="9131323" y="3932877"/>
            <a:ext cx="1173100" cy="268598"/>
          </a:xfrm>
          <a:prstGeom prst="rect">
            <a:avLst/>
          </a:prstGeom>
        </p:spPr>
        <p:txBody>
          <a:bodyPr vert="horz" lIns="96435" tIns="48218" rIns="96435" bIns="48218" rtlCol="0">
            <a:sp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r>
              <a:rPr lang="zh-CN" altLang="en-US" sz="1055" b="1" dirty="0" smtClean="0">
                <a:solidFill>
                  <a:schemeClr val="bg1"/>
                </a:solidFill>
                <a:cs typeface="+mn-ea"/>
                <a:sym typeface="+mn-lt"/>
              </a:rPr>
              <a:t>点此替换文本</a:t>
            </a:r>
            <a:endParaRPr lang="en-US" sz="1055" b="1" dirty="0">
              <a:solidFill>
                <a:schemeClr val="bg1"/>
              </a:solidFill>
              <a:cs typeface="+mn-ea"/>
              <a:sym typeface="+mn-lt"/>
            </a:endParaRPr>
          </a:p>
        </p:txBody>
      </p:sp>
      <p:sp>
        <p:nvSpPr>
          <p:cNvPr id="21" name="Flowchart: Off-page Connector 20"/>
          <p:cNvSpPr/>
          <p:nvPr/>
        </p:nvSpPr>
        <p:spPr>
          <a:xfrm>
            <a:off x="10705115" y="3901854"/>
            <a:ext cx="455651" cy="311327"/>
          </a:xfrm>
          <a:prstGeom prst="flowChartOffpageConnector">
            <a:avLst/>
          </a:prstGeom>
          <a:solidFill>
            <a:schemeClr val="accent3"/>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HN" sz="1055" b="1" dirty="0">
                <a:cs typeface="+mn-ea"/>
                <a:sym typeface="+mn-lt"/>
              </a:rPr>
              <a:t>69%</a:t>
            </a:r>
            <a:endParaRPr lang="en-US" sz="1055" b="1" dirty="0">
              <a:cs typeface="+mn-ea"/>
              <a:sym typeface="+mn-lt"/>
            </a:endParaRPr>
          </a:p>
        </p:txBody>
      </p:sp>
      <p:sp>
        <p:nvSpPr>
          <p:cNvPr id="22" name="Rectangle 21"/>
          <p:cNvSpPr/>
          <p:nvPr/>
        </p:nvSpPr>
        <p:spPr>
          <a:xfrm>
            <a:off x="9224340" y="4260289"/>
            <a:ext cx="2354195" cy="13544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cs typeface="+mn-ea"/>
              <a:sym typeface="+mn-lt"/>
            </a:endParaRPr>
          </a:p>
        </p:txBody>
      </p:sp>
      <p:sp>
        <p:nvSpPr>
          <p:cNvPr id="23" name="Rectangle 22"/>
          <p:cNvSpPr/>
          <p:nvPr/>
        </p:nvSpPr>
        <p:spPr>
          <a:xfrm>
            <a:off x="9224340" y="4260289"/>
            <a:ext cx="1736816" cy="135444"/>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cs typeface="+mn-ea"/>
              <a:sym typeface="+mn-lt"/>
            </a:endParaRPr>
          </a:p>
        </p:txBody>
      </p:sp>
      <p:sp>
        <p:nvSpPr>
          <p:cNvPr id="24" name="Content Placeholder 2"/>
          <p:cNvSpPr txBox="1"/>
          <p:nvPr/>
        </p:nvSpPr>
        <p:spPr>
          <a:xfrm>
            <a:off x="9131323" y="4671465"/>
            <a:ext cx="1173100" cy="268598"/>
          </a:xfrm>
          <a:prstGeom prst="rect">
            <a:avLst/>
          </a:prstGeom>
        </p:spPr>
        <p:txBody>
          <a:bodyPr vert="horz" lIns="96435" tIns="48218" rIns="96435" bIns="48218" rtlCol="0">
            <a:sp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r>
              <a:rPr lang="zh-CN" altLang="en-US" sz="1055" b="1" dirty="0" smtClean="0">
                <a:solidFill>
                  <a:schemeClr val="bg1"/>
                </a:solidFill>
                <a:cs typeface="+mn-ea"/>
                <a:sym typeface="+mn-lt"/>
              </a:rPr>
              <a:t>点此替换文本</a:t>
            </a:r>
            <a:endParaRPr lang="en-US" sz="1055" b="1" dirty="0">
              <a:solidFill>
                <a:schemeClr val="bg1"/>
              </a:solidFill>
              <a:cs typeface="+mn-ea"/>
              <a:sym typeface="+mn-lt"/>
            </a:endParaRPr>
          </a:p>
        </p:txBody>
      </p:sp>
      <p:sp>
        <p:nvSpPr>
          <p:cNvPr id="25" name="Flowchart: Off-page Connector 24"/>
          <p:cNvSpPr/>
          <p:nvPr/>
        </p:nvSpPr>
        <p:spPr>
          <a:xfrm>
            <a:off x="10851741" y="4640442"/>
            <a:ext cx="455651" cy="311327"/>
          </a:xfrm>
          <a:prstGeom prst="flowChartOffpageConnector">
            <a:avLst/>
          </a:prstGeom>
          <a:solidFill>
            <a:schemeClr val="accent4"/>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HN" sz="1055" b="1" dirty="0">
                <a:cs typeface="+mn-ea"/>
                <a:sym typeface="+mn-lt"/>
              </a:rPr>
              <a:t>80%</a:t>
            </a:r>
            <a:endParaRPr lang="en-US" sz="1055" b="1" dirty="0">
              <a:cs typeface="+mn-ea"/>
              <a:sym typeface="+mn-lt"/>
            </a:endParaRPr>
          </a:p>
        </p:txBody>
      </p:sp>
      <p:sp>
        <p:nvSpPr>
          <p:cNvPr id="26" name="Rectangle 25"/>
          <p:cNvSpPr/>
          <p:nvPr/>
        </p:nvSpPr>
        <p:spPr>
          <a:xfrm>
            <a:off x="9224340" y="4998877"/>
            <a:ext cx="2354195" cy="13544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cs typeface="+mn-ea"/>
              <a:sym typeface="+mn-lt"/>
            </a:endParaRPr>
          </a:p>
        </p:txBody>
      </p:sp>
      <p:sp>
        <p:nvSpPr>
          <p:cNvPr id="27" name="Rectangle 26"/>
          <p:cNvSpPr/>
          <p:nvPr/>
        </p:nvSpPr>
        <p:spPr>
          <a:xfrm>
            <a:off x="9224340" y="4998877"/>
            <a:ext cx="1860680" cy="135444"/>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cs typeface="+mn-ea"/>
              <a:sym typeface="+mn-lt"/>
            </a:endParaRPr>
          </a:p>
        </p:txBody>
      </p:sp>
      <p:sp>
        <p:nvSpPr>
          <p:cNvPr id="2" name="Picture Placeholder 1"/>
          <p:cNvSpPr>
            <a:spLocks noGrp="1"/>
          </p:cNvSpPr>
          <p:nvPr>
            <p:ph type="pic" sz="quarter" idx="11"/>
          </p:nvPr>
        </p:nvSpPr>
        <p:spPr/>
      </p:sp>
      <p:sp>
        <p:nvSpPr>
          <p:cNvPr id="28" name="文本框 27"/>
          <p:cNvSpPr txBox="1"/>
          <p:nvPr/>
        </p:nvSpPr>
        <p:spPr>
          <a:xfrm>
            <a:off x="976827" y="268261"/>
            <a:ext cx="3148419" cy="553870"/>
          </a:xfrm>
          <a:prstGeom prst="rect">
            <a:avLst/>
          </a:prstGeom>
          <a:noFill/>
        </p:spPr>
        <p:txBody>
          <a:bodyPr wrap="square" lIns="0" tIns="0" rIns="0" bIns="0" rtlCol="0">
            <a:spAutoFit/>
          </a:bodyPr>
          <a:lstStyle/>
          <a:p>
            <a:pPr defTabSz="964020"/>
            <a:r>
              <a:rPr lang="zh-CN" altLang="en-US" sz="3599" b="1" dirty="0">
                <a:solidFill>
                  <a:schemeClr val="tx1">
                    <a:lumMod val="75000"/>
                    <a:lumOff val="25000"/>
                  </a:schemeClr>
                </a:solidFill>
                <a:latin typeface="+mn-lt"/>
                <a:ea typeface="+mn-ea"/>
                <a:cs typeface="+mn-ea"/>
                <a:sym typeface="+mn-lt"/>
              </a:rPr>
              <a:t>年度工作概述</a:t>
            </a:r>
          </a:p>
        </p:txBody>
      </p:sp>
      <p:sp>
        <p:nvSpPr>
          <p:cNvPr id="29" name="文本框 28"/>
          <p:cNvSpPr txBox="1"/>
          <p:nvPr/>
        </p:nvSpPr>
        <p:spPr>
          <a:xfrm>
            <a:off x="976829" y="776838"/>
            <a:ext cx="3315666" cy="215315"/>
          </a:xfrm>
          <a:prstGeom prst="rect">
            <a:avLst/>
          </a:prstGeom>
          <a:noFill/>
        </p:spPr>
        <p:txBody>
          <a:bodyPr wrap="square" lIns="0" tIns="0" rIns="0" bIns="0" rtlCol="0">
            <a:spAutoFit/>
          </a:bodyPr>
          <a:lstStyle/>
          <a:p>
            <a:pPr defTabSz="964020"/>
            <a:r>
              <a:rPr lang="en-US" altLang="zh-CN" sz="1399" dirty="0">
                <a:solidFill>
                  <a:schemeClr val="tx1">
                    <a:lumMod val="75000"/>
                    <a:lumOff val="25000"/>
                  </a:schemeClr>
                </a:solidFill>
                <a:latin typeface="+mn-lt"/>
                <a:ea typeface="+mn-ea"/>
                <a:cs typeface="+mn-ea"/>
                <a:sym typeface="+mn-lt"/>
              </a:rPr>
              <a:t>ADD RELATED TITLE WORDS</a:t>
            </a:r>
            <a:endParaRPr lang="zh-CN" altLang="en-US" sz="1399" dirty="0">
              <a:solidFill>
                <a:schemeClr val="tx1">
                  <a:lumMod val="75000"/>
                  <a:lumOff val="25000"/>
                </a:schemeClr>
              </a:solidFill>
              <a:latin typeface="+mn-lt"/>
              <a:ea typeface="+mn-ea"/>
              <a:cs typeface="+mn-ea"/>
              <a:sym typeface="+mn-lt"/>
            </a:endParaRPr>
          </a:p>
        </p:txBody>
      </p:sp>
      <p:sp>
        <p:nvSpPr>
          <p:cNvPr id="30" name="椭圆 29"/>
          <p:cNvSpPr/>
          <p:nvPr/>
        </p:nvSpPr>
        <p:spPr>
          <a:xfrm>
            <a:off x="417825" y="344455"/>
            <a:ext cx="410238" cy="410238"/>
          </a:xfrm>
          <a:prstGeom prst="ellipse">
            <a:avLst/>
          </a:prstGeom>
          <a:solidFill>
            <a:schemeClr val="accent1"/>
          </a:solidFill>
          <a:ln w="28575">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cs typeface="+mn-ea"/>
              <a:sym typeface="+mn-lt"/>
            </a:endParaRPr>
          </a:p>
        </p:txBody>
      </p:sp>
      <p:sp>
        <p:nvSpPr>
          <p:cNvPr id="31" name="椭圆 30"/>
          <p:cNvSpPr/>
          <p:nvPr/>
        </p:nvSpPr>
        <p:spPr>
          <a:xfrm flipV="1">
            <a:off x="694937" y="315041"/>
            <a:ext cx="119685" cy="119685"/>
          </a:xfrm>
          <a:prstGeom prst="ellipse">
            <a:avLst/>
          </a:prstGeom>
          <a:solidFill>
            <a:schemeClr val="bg1">
              <a:lumMod val="50000"/>
            </a:schemeClr>
          </a:solidFill>
          <a:ln w="12700">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cs typeface="+mn-ea"/>
              <a:sym typeface="+mn-lt"/>
            </a:endParaRPr>
          </a:p>
        </p:txBody>
      </p:sp>
    </p:spTree>
    <p:extLst>
      <p:ext uri="{BB962C8B-B14F-4D97-AF65-F5344CB8AC3E}">
        <p14:creationId xmlns:p14="http://schemas.microsoft.com/office/powerpoint/2010/main" val="2216635046"/>
      </p:ext>
    </p:extLst>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 name="Rectangle 6"/>
          <p:cNvSpPr>
            <a:spLocks noChangeArrowheads="1"/>
          </p:cNvSpPr>
          <p:nvPr/>
        </p:nvSpPr>
        <p:spPr bwMode="auto">
          <a:xfrm>
            <a:off x="6370058" y="2319992"/>
            <a:ext cx="16742" cy="368329"/>
          </a:xfrm>
          <a:prstGeom prst="rect">
            <a:avLst/>
          </a:prstGeom>
          <a:solidFill>
            <a:srgbClr val="80808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6435" tIns="48218" rIns="96435" bIns="48218" numCol="1" anchor="t" anchorCtr="0" compatLnSpc="1"/>
          <a:lstStyle/>
          <a:p>
            <a:endParaRPr lang="en-US">
              <a:latin typeface="+mn-lt"/>
              <a:ea typeface="+mn-ea"/>
              <a:cs typeface="+mn-ea"/>
              <a:sym typeface="+mn-lt"/>
            </a:endParaRPr>
          </a:p>
        </p:txBody>
      </p:sp>
      <p:sp>
        <p:nvSpPr>
          <p:cNvPr id="49" name="Freeform 7"/>
          <p:cNvSpPr/>
          <p:nvPr/>
        </p:nvSpPr>
        <p:spPr bwMode="auto">
          <a:xfrm>
            <a:off x="6370058" y="2319992"/>
            <a:ext cx="16742" cy="368329"/>
          </a:xfrm>
          <a:custGeom>
            <a:avLst/>
            <a:gdLst>
              <a:gd name="T0" fmla="*/ 10 w 10"/>
              <a:gd name="T1" fmla="*/ 220 h 220"/>
              <a:gd name="T2" fmla="*/ 10 w 10"/>
              <a:gd name="T3" fmla="*/ 0 h 220"/>
              <a:gd name="T4" fmla="*/ 0 w 10"/>
              <a:gd name="T5" fmla="*/ 0 h 220"/>
              <a:gd name="T6" fmla="*/ 0 w 10"/>
              <a:gd name="T7" fmla="*/ 220 h 220"/>
            </a:gdLst>
            <a:ahLst/>
            <a:cxnLst>
              <a:cxn ang="0">
                <a:pos x="T0" y="T1"/>
              </a:cxn>
              <a:cxn ang="0">
                <a:pos x="T2" y="T3"/>
              </a:cxn>
              <a:cxn ang="0">
                <a:pos x="T4" y="T5"/>
              </a:cxn>
              <a:cxn ang="0">
                <a:pos x="T6" y="T7"/>
              </a:cxn>
            </a:cxnLst>
            <a:rect l="0" t="0" r="r" b="b"/>
            <a:pathLst>
              <a:path w="10" h="220">
                <a:moveTo>
                  <a:pt x="10" y="220"/>
                </a:moveTo>
                <a:lnTo>
                  <a:pt x="10" y="0"/>
                </a:lnTo>
                <a:lnTo>
                  <a:pt x="0" y="0"/>
                </a:lnTo>
                <a:lnTo>
                  <a:pt x="0" y="22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latin typeface="+mn-lt"/>
              <a:ea typeface="+mn-ea"/>
              <a:cs typeface="+mn-ea"/>
              <a:sym typeface="+mn-lt"/>
            </a:endParaRPr>
          </a:p>
        </p:txBody>
      </p:sp>
      <p:sp>
        <p:nvSpPr>
          <p:cNvPr id="52" name="Rectangle 8"/>
          <p:cNvSpPr>
            <a:spLocks noChangeArrowheads="1"/>
          </p:cNvSpPr>
          <p:nvPr/>
        </p:nvSpPr>
        <p:spPr bwMode="auto">
          <a:xfrm>
            <a:off x="6370058" y="2854070"/>
            <a:ext cx="16742" cy="1108337"/>
          </a:xfrm>
          <a:prstGeom prst="rect">
            <a:avLst/>
          </a:prstGeom>
          <a:solidFill>
            <a:srgbClr val="80808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6435" tIns="48218" rIns="96435" bIns="48218" numCol="1" anchor="t" anchorCtr="0" compatLnSpc="1"/>
          <a:lstStyle/>
          <a:p>
            <a:endParaRPr lang="en-US">
              <a:latin typeface="+mn-lt"/>
              <a:ea typeface="+mn-ea"/>
              <a:cs typeface="+mn-ea"/>
              <a:sym typeface="+mn-lt"/>
            </a:endParaRPr>
          </a:p>
        </p:txBody>
      </p:sp>
      <p:sp>
        <p:nvSpPr>
          <p:cNvPr id="53" name="Freeform 9"/>
          <p:cNvSpPr/>
          <p:nvPr/>
        </p:nvSpPr>
        <p:spPr bwMode="auto">
          <a:xfrm>
            <a:off x="6370058" y="2854070"/>
            <a:ext cx="16742" cy="1108337"/>
          </a:xfrm>
          <a:custGeom>
            <a:avLst/>
            <a:gdLst>
              <a:gd name="T0" fmla="*/ 10 w 10"/>
              <a:gd name="T1" fmla="*/ 662 h 662"/>
              <a:gd name="T2" fmla="*/ 10 w 10"/>
              <a:gd name="T3" fmla="*/ 0 h 662"/>
              <a:gd name="T4" fmla="*/ 0 w 10"/>
              <a:gd name="T5" fmla="*/ 0 h 662"/>
              <a:gd name="T6" fmla="*/ 0 w 10"/>
              <a:gd name="T7" fmla="*/ 662 h 662"/>
            </a:gdLst>
            <a:ahLst/>
            <a:cxnLst>
              <a:cxn ang="0">
                <a:pos x="T0" y="T1"/>
              </a:cxn>
              <a:cxn ang="0">
                <a:pos x="T2" y="T3"/>
              </a:cxn>
              <a:cxn ang="0">
                <a:pos x="T4" y="T5"/>
              </a:cxn>
              <a:cxn ang="0">
                <a:pos x="T6" y="T7"/>
              </a:cxn>
            </a:cxnLst>
            <a:rect l="0" t="0" r="r" b="b"/>
            <a:pathLst>
              <a:path w="10" h="662">
                <a:moveTo>
                  <a:pt x="10" y="662"/>
                </a:moveTo>
                <a:lnTo>
                  <a:pt x="10" y="0"/>
                </a:lnTo>
                <a:lnTo>
                  <a:pt x="0" y="0"/>
                </a:lnTo>
                <a:lnTo>
                  <a:pt x="0" y="66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latin typeface="+mn-lt"/>
              <a:ea typeface="+mn-ea"/>
              <a:cs typeface="+mn-ea"/>
              <a:sym typeface="+mn-lt"/>
            </a:endParaRPr>
          </a:p>
        </p:txBody>
      </p:sp>
      <p:sp>
        <p:nvSpPr>
          <p:cNvPr id="56" name="Rectangle 10"/>
          <p:cNvSpPr>
            <a:spLocks noChangeArrowheads="1"/>
          </p:cNvSpPr>
          <p:nvPr/>
        </p:nvSpPr>
        <p:spPr bwMode="auto">
          <a:xfrm>
            <a:off x="6370058" y="4124806"/>
            <a:ext cx="16742" cy="1091594"/>
          </a:xfrm>
          <a:prstGeom prst="rect">
            <a:avLst/>
          </a:prstGeom>
          <a:solidFill>
            <a:srgbClr val="80808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6435" tIns="48218" rIns="96435" bIns="48218" numCol="1" anchor="t" anchorCtr="0" compatLnSpc="1"/>
          <a:lstStyle/>
          <a:p>
            <a:endParaRPr lang="en-US">
              <a:latin typeface="+mn-lt"/>
              <a:ea typeface="+mn-ea"/>
              <a:cs typeface="+mn-ea"/>
              <a:sym typeface="+mn-lt"/>
            </a:endParaRPr>
          </a:p>
        </p:txBody>
      </p:sp>
      <p:sp>
        <p:nvSpPr>
          <p:cNvPr id="58" name="Freeform 11"/>
          <p:cNvSpPr/>
          <p:nvPr/>
        </p:nvSpPr>
        <p:spPr bwMode="auto">
          <a:xfrm>
            <a:off x="6370058" y="4124806"/>
            <a:ext cx="16742" cy="1091594"/>
          </a:xfrm>
          <a:custGeom>
            <a:avLst/>
            <a:gdLst>
              <a:gd name="T0" fmla="*/ 10 w 10"/>
              <a:gd name="T1" fmla="*/ 652 h 652"/>
              <a:gd name="T2" fmla="*/ 10 w 10"/>
              <a:gd name="T3" fmla="*/ 0 h 652"/>
              <a:gd name="T4" fmla="*/ 0 w 10"/>
              <a:gd name="T5" fmla="*/ 0 h 652"/>
              <a:gd name="T6" fmla="*/ 0 w 10"/>
              <a:gd name="T7" fmla="*/ 652 h 652"/>
            </a:gdLst>
            <a:ahLst/>
            <a:cxnLst>
              <a:cxn ang="0">
                <a:pos x="T0" y="T1"/>
              </a:cxn>
              <a:cxn ang="0">
                <a:pos x="T2" y="T3"/>
              </a:cxn>
              <a:cxn ang="0">
                <a:pos x="T4" y="T5"/>
              </a:cxn>
              <a:cxn ang="0">
                <a:pos x="T6" y="T7"/>
              </a:cxn>
            </a:cxnLst>
            <a:rect l="0" t="0" r="r" b="b"/>
            <a:pathLst>
              <a:path w="10" h="652">
                <a:moveTo>
                  <a:pt x="10" y="652"/>
                </a:moveTo>
                <a:lnTo>
                  <a:pt x="10" y="0"/>
                </a:lnTo>
                <a:lnTo>
                  <a:pt x="0" y="0"/>
                </a:lnTo>
                <a:lnTo>
                  <a:pt x="0" y="65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latin typeface="+mn-lt"/>
              <a:ea typeface="+mn-ea"/>
              <a:cs typeface="+mn-ea"/>
              <a:sym typeface="+mn-lt"/>
            </a:endParaRPr>
          </a:p>
        </p:txBody>
      </p:sp>
      <p:sp>
        <p:nvSpPr>
          <p:cNvPr id="59" name="Rectangle 12"/>
          <p:cNvSpPr>
            <a:spLocks noChangeArrowheads="1"/>
          </p:cNvSpPr>
          <p:nvPr/>
        </p:nvSpPr>
        <p:spPr bwMode="auto">
          <a:xfrm>
            <a:off x="6370058" y="5383824"/>
            <a:ext cx="16742" cy="688107"/>
          </a:xfrm>
          <a:prstGeom prst="rect">
            <a:avLst/>
          </a:prstGeom>
          <a:solidFill>
            <a:srgbClr val="80808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6435" tIns="48218" rIns="96435" bIns="48218" numCol="1" anchor="t" anchorCtr="0" compatLnSpc="1"/>
          <a:lstStyle/>
          <a:p>
            <a:endParaRPr lang="en-US">
              <a:latin typeface="+mn-lt"/>
              <a:ea typeface="+mn-ea"/>
              <a:cs typeface="+mn-ea"/>
              <a:sym typeface="+mn-lt"/>
            </a:endParaRPr>
          </a:p>
        </p:txBody>
      </p:sp>
      <p:sp>
        <p:nvSpPr>
          <p:cNvPr id="60" name="Freeform 13"/>
          <p:cNvSpPr/>
          <p:nvPr/>
        </p:nvSpPr>
        <p:spPr bwMode="auto">
          <a:xfrm>
            <a:off x="6370058" y="5383824"/>
            <a:ext cx="16742" cy="688107"/>
          </a:xfrm>
          <a:custGeom>
            <a:avLst/>
            <a:gdLst>
              <a:gd name="T0" fmla="*/ 10 w 10"/>
              <a:gd name="T1" fmla="*/ 411 h 411"/>
              <a:gd name="T2" fmla="*/ 10 w 10"/>
              <a:gd name="T3" fmla="*/ 0 h 411"/>
              <a:gd name="T4" fmla="*/ 0 w 10"/>
              <a:gd name="T5" fmla="*/ 0 h 411"/>
              <a:gd name="T6" fmla="*/ 0 w 10"/>
              <a:gd name="T7" fmla="*/ 411 h 411"/>
            </a:gdLst>
            <a:ahLst/>
            <a:cxnLst>
              <a:cxn ang="0">
                <a:pos x="T0" y="T1"/>
              </a:cxn>
              <a:cxn ang="0">
                <a:pos x="T2" y="T3"/>
              </a:cxn>
              <a:cxn ang="0">
                <a:pos x="T4" y="T5"/>
              </a:cxn>
              <a:cxn ang="0">
                <a:pos x="T6" y="T7"/>
              </a:cxn>
            </a:cxnLst>
            <a:rect l="0" t="0" r="r" b="b"/>
            <a:pathLst>
              <a:path w="10" h="411">
                <a:moveTo>
                  <a:pt x="10" y="411"/>
                </a:moveTo>
                <a:lnTo>
                  <a:pt x="10" y="0"/>
                </a:lnTo>
                <a:lnTo>
                  <a:pt x="0" y="0"/>
                </a:lnTo>
                <a:lnTo>
                  <a:pt x="0" y="411"/>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latin typeface="+mn-lt"/>
              <a:ea typeface="+mn-ea"/>
              <a:cs typeface="+mn-ea"/>
              <a:sym typeface="+mn-lt"/>
            </a:endParaRPr>
          </a:p>
        </p:txBody>
      </p:sp>
      <p:sp>
        <p:nvSpPr>
          <p:cNvPr id="66" name="Oval 14"/>
          <p:cNvSpPr>
            <a:spLocks noChangeArrowheads="1"/>
          </p:cNvSpPr>
          <p:nvPr/>
        </p:nvSpPr>
        <p:spPr bwMode="auto">
          <a:xfrm>
            <a:off x="6346619" y="5268301"/>
            <a:ext cx="63621" cy="60272"/>
          </a:xfrm>
          <a:prstGeom prst="ellipse">
            <a:avLst/>
          </a:prstGeom>
          <a:solidFill>
            <a:srgbClr val="808080"/>
          </a:solid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latin typeface="+mn-lt"/>
              <a:ea typeface="+mn-ea"/>
              <a:cs typeface="+mn-ea"/>
              <a:sym typeface="+mn-lt"/>
            </a:endParaRPr>
          </a:p>
        </p:txBody>
      </p:sp>
      <p:sp>
        <p:nvSpPr>
          <p:cNvPr id="67" name="Oval 16"/>
          <p:cNvSpPr>
            <a:spLocks noChangeArrowheads="1"/>
          </p:cNvSpPr>
          <p:nvPr/>
        </p:nvSpPr>
        <p:spPr bwMode="auto">
          <a:xfrm>
            <a:off x="6346619" y="2743571"/>
            <a:ext cx="63621" cy="58598"/>
          </a:xfrm>
          <a:prstGeom prst="ellipse">
            <a:avLst/>
          </a:prstGeom>
          <a:solidFill>
            <a:srgbClr val="808080"/>
          </a:solid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latin typeface="+mn-lt"/>
              <a:ea typeface="+mn-ea"/>
              <a:cs typeface="+mn-ea"/>
              <a:sym typeface="+mn-lt"/>
            </a:endParaRPr>
          </a:p>
        </p:txBody>
      </p:sp>
      <p:sp>
        <p:nvSpPr>
          <p:cNvPr id="68" name="Freeform 17"/>
          <p:cNvSpPr/>
          <p:nvPr/>
        </p:nvSpPr>
        <p:spPr bwMode="auto">
          <a:xfrm>
            <a:off x="6478883" y="2319992"/>
            <a:ext cx="1048065" cy="897384"/>
          </a:xfrm>
          <a:custGeom>
            <a:avLst/>
            <a:gdLst>
              <a:gd name="T0" fmla="*/ 151 w 264"/>
              <a:gd name="T1" fmla="*/ 0 h 227"/>
              <a:gd name="T2" fmla="*/ 41 w 264"/>
              <a:gd name="T3" fmla="*/ 82 h 227"/>
              <a:gd name="T4" fmla="*/ 0 w 264"/>
              <a:gd name="T5" fmla="*/ 114 h 227"/>
              <a:gd name="T6" fmla="*/ 41 w 264"/>
              <a:gd name="T7" fmla="*/ 145 h 227"/>
              <a:gd name="T8" fmla="*/ 151 w 264"/>
              <a:gd name="T9" fmla="*/ 227 h 227"/>
              <a:gd name="T10" fmla="*/ 264 w 264"/>
              <a:gd name="T11" fmla="*/ 114 h 227"/>
              <a:gd name="T12" fmla="*/ 151 w 264"/>
              <a:gd name="T13" fmla="*/ 0 h 227"/>
            </a:gdLst>
            <a:ahLst/>
            <a:cxnLst>
              <a:cxn ang="0">
                <a:pos x="T0" y="T1"/>
              </a:cxn>
              <a:cxn ang="0">
                <a:pos x="T2" y="T3"/>
              </a:cxn>
              <a:cxn ang="0">
                <a:pos x="T4" y="T5"/>
              </a:cxn>
              <a:cxn ang="0">
                <a:pos x="T6" y="T7"/>
              </a:cxn>
              <a:cxn ang="0">
                <a:pos x="T8" y="T9"/>
              </a:cxn>
              <a:cxn ang="0">
                <a:pos x="T10" y="T11"/>
              </a:cxn>
              <a:cxn ang="0">
                <a:pos x="T12" y="T13"/>
              </a:cxn>
            </a:cxnLst>
            <a:rect l="0" t="0" r="r" b="b"/>
            <a:pathLst>
              <a:path w="264" h="227">
                <a:moveTo>
                  <a:pt x="151" y="0"/>
                </a:moveTo>
                <a:cubicBezTo>
                  <a:pt x="99" y="0"/>
                  <a:pt x="55" y="34"/>
                  <a:pt x="41" y="82"/>
                </a:cubicBezTo>
                <a:cubicBezTo>
                  <a:pt x="0" y="114"/>
                  <a:pt x="0" y="114"/>
                  <a:pt x="0" y="114"/>
                </a:cubicBezTo>
                <a:cubicBezTo>
                  <a:pt x="41" y="145"/>
                  <a:pt x="41" y="145"/>
                  <a:pt x="41" y="145"/>
                </a:cubicBezTo>
                <a:cubicBezTo>
                  <a:pt x="55" y="193"/>
                  <a:pt x="99" y="227"/>
                  <a:pt x="151" y="227"/>
                </a:cubicBezTo>
                <a:cubicBezTo>
                  <a:pt x="213" y="227"/>
                  <a:pt x="264" y="176"/>
                  <a:pt x="264" y="114"/>
                </a:cubicBezTo>
                <a:cubicBezTo>
                  <a:pt x="264" y="51"/>
                  <a:pt x="213" y="0"/>
                  <a:pt x="151" y="0"/>
                </a:cubicBezTo>
              </a:path>
            </a:pathLst>
          </a:custGeom>
          <a:solidFill>
            <a:schemeClr val="accent1"/>
          </a:solidFill>
          <a:ln>
            <a:noFill/>
          </a:ln>
        </p:spPr>
        <p:txBody>
          <a:bodyPr vert="horz" wrap="square" lIns="96435" tIns="48218" rIns="96435" bIns="48218" numCol="1" anchor="t" anchorCtr="0" compatLnSpc="1"/>
          <a:lstStyle/>
          <a:p>
            <a:endParaRPr lang="en-US">
              <a:latin typeface="+mn-lt"/>
              <a:ea typeface="+mn-ea"/>
              <a:cs typeface="+mn-ea"/>
              <a:sym typeface="+mn-lt"/>
            </a:endParaRPr>
          </a:p>
        </p:txBody>
      </p:sp>
      <p:sp>
        <p:nvSpPr>
          <p:cNvPr id="69" name="Freeform 18"/>
          <p:cNvSpPr/>
          <p:nvPr/>
        </p:nvSpPr>
        <p:spPr bwMode="auto">
          <a:xfrm>
            <a:off x="6478882" y="2758640"/>
            <a:ext cx="6697" cy="11720"/>
          </a:xfrm>
          <a:custGeom>
            <a:avLst/>
            <a:gdLst>
              <a:gd name="T0" fmla="*/ 4 w 4"/>
              <a:gd name="T1" fmla="*/ 0 h 7"/>
              <a:gd name="T2" fmla="*/ 4 w 4"/>
              <a:gd name="T3" fmla="*/ 0 h 7"/>
              <a:gd name="T4" fmla="*/ 0 w 4"/>
              <a:gd name="T5" fmla="*/ 7 h 7"/>
              <a:gd name="T6" fmla="*/ 4 w 4"/>
              <a:gd name="T7" fmla="*/ 0 h 7"/>
            </a:gdLst>
            <a:ahLst/>
            <a:cxnLst>
              <a:cxn ang="0">
                <a:pos x="T0" y="T1"/>
              </a:cxn>
              <a:cxn ang="0">
                <a:pos x="T2" y="T3"/>
              </a:cxn>
              <a:cxn ang="0">
                <a:pos x="T4" y="T5"/>
              </a:cxn>
              <a:cxn ang="0">
                <a:pos x="T6" y="T7"/>
              </a:cxn>
            </a:cxnLst>
            <a:rect l="0" t="0" r="r" b="b"/>
            <a:pathLst>
              <a:path w="4" h="7">
                <a:moveTo>
                  <a:pt x="4" y="0"/>
                </a:moveTo>
                <a:lnTo>
                  <a:pt x="4" y="0"/>
                </a:lnTo>
                <a:lnTo>
                  <a:pt x="0" y="7"/>
                </a:lnTo>
                <a:lnTo>
                  <a:pt x="4" y="0"/>
                </a:lnTo>
                <a:close/>
              </a:path>
            </a:pathLst>
          </a:custGeom>
          <a:solidFill>
            <a:srgbClr val="D9D9D9"/>
          </a:solid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latin typeface="+mn-lt"/>
              <a:ea typeface="+mn-ea"/>
              <a:cs typeface="+mn-ea"/>
              <a:sym typeface="+mn-lt"/>
            </a:endParaRPr>
          </a:p>
        </p:txBody>
      </p:sp>
      <p:sp>
        <p:nvSpPr>
          <p:cNvPr id="70" name="Freeform 19"/>
          <p:cNvSpPr/>
          <p:nvPr/>
        </p:nvSpPr>
        <p:spPr bwMode="auto">
          <a:xfrm>
            <a:off x="6478882" y="2758640"/>
            <a:ext cx="6697" cy="11720"/>
          </a:xfrm>
          <a:custGeom>
            <a:avLst/>
            <a:gdLst>
              <a:gd name="T0" fmla="*/ 4 w 4"/>
              <a:gd name="T1" fmla="*/ 0 h 7"/>
              <a:gd name="T2" fmla="*/ 4 w 4"/>
              <a:gd name="T3" fmla="*/ 0 h 7"/>
              <a:gd name="T4" fmla="*/ 0 w 4"/>
              <a:gd name="T5" fmla="*/ 7 h 7"/>
              <a:gd name="T6" fmla="*/ 4 w 4"/>
              <a:gd name="T7" fmla="*/ 0 h 7"/>
            </a:gdLst>
            <a:ahLst/>
            <a:cxnLst>
              <a:cxn ang="0">
                <a:pos x="T0" y="T1"/>
              </a:cxn>
              <a:cxn ang="0">
                <a:pos x="T2" y="T3"/>
              </a:cxn>
              <a:cxn ang="0">
                <a:pos x="T4" y="T5"/>
              </a:cxn>
              <a:cxn ang="0">
                <a:pos x="T6" y="T7"/>
              </a:cxn>
            </a:cxnLst>
            <a:rect l="0" t="0" r="r" b="b"/>
            <a:pathLst>
              <a:path w="4" h="7">
                <a:moveTo>
                  <a:pt x="4" y="0"/>
                </a:moveTo>
                <a:lnTo>
                  <a:pt x="4" y="0"/>
                </a:lnTo>
                <a:lnTo>
                  <a:pt x="0" y="7"/>
                </a:lnTo>
                <a:lnTo>
                  <a:pt x="4"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latin typeface="+mn-lt"/>
              <a:ea typeface="+mn-ea"/>
              <a:cs typeface="+mn-ea"/>
              <a:sym typeface="+mn-lt"/>
            </a:endParaRPr>
          </a:p>
        </p:txBody>
      </p:sp>
      <p:sp>
        <p:nvSpPr>
          <p:cNvPr id="71" name="Freeform 20"/>
          <p:cNvSpPr/>
          <p:nvPr/>
        </p:nvSpPr>
        <p:spPr bwMode="auto">
          <a:xfrm>
            <a:off x="6478883" y="2758639"/>
            <a:ext cx="1048065" cy="458738"/>
          </a:xfrm>
          <a:custGeom>
            <a:avLst/>
            <a:gdLst>
              <a:gd name="T0" fmla="*/ 264 w 264"/>
              <a:gd name="T1" fmla="*/ 0 h 116"/>
              <a:gd name="T2" fmla="*/ 2 w 264"/>
              <a:gd name="T3" fmla="*/ 0 h 116"/>
              <a:gd name="T4" fmla="*/ 0 w 264"/>
              <a:gd name="T5" fmla="*/ 3 h 116"/>
              <a:gd name="T6" fmla="*/ 41 w 264"/>
              <a:gd name="T7" fmla="*/ 34 h 116"/>
              <a:gd name="T8" fmla="*/ 151 w 264"/>
              <a:gd name="T9" fmla="*/ 116 h 116"/>
              <a:gd name="T10" fmla="*/ 264 w 264"/>
              <a:gd name="T11" fmla="*/ 3 h 116"/>
              <a:gd name="T12" fmla="*/ 264 w 264"/>
              <a:gd name="T13" fmla="*/ 3 h 116"/>
              <a:gd name="T14" fmla="*/ 264 w 264"/>
              <a:gd name="T15" fmla="*/ 0 h 11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64" h="116">
                <a:moveTo>
                  <a:pt x="264" y="0"/>
                </a:moveTo>
                <a:cubicBezTo>
                  <a:pt x="2" y="0"/>
                  <a:pt x="2" y="0"/>
                  <a:pt x="2" y="0"/>
                </a:cubicBezTo>
                <a:cubicBezTo>
                  <a:pt x="0" y="3"/>
                  <a:pt x="0" y="3"/>
                  <a:pt x="0" y="3"/>
                </a:cubicBezTo>
                <a:cubicBezTo>
                  <a:pt x="41" y="34"/>
                  <a:pt x="41" y="34"/>
                  <a:pt x="41" y="34"/>
                </a:cubicBezTo>
                <a:cubicBezTo>
                  <a:pt x="55" y="82"/>
                  <a:pt x="99" y="116"/>
                  <a:pt x="151" y="116"/>
                </a:cubicBezTo>
                <a:cubicBezTo>
                  <a:pt x="213" y="116"/>
                  <a:pt x="264" y="65"/>
                  <a:pt x="264" y="3"/>
                </a:cubicBezTo>
                <a:cubicBezTo>
                  <a:pt x="264" y="3"/>
                  <a:pt x="264" y="3"/>
                  <a:pt x="264" y="3"/>
                </a:cubicBezTo>
                <a:cubicBezTo>
                  <a:pt x="264" y="2"/>
                  <a:pt x="264" y="1"/>
                  <a:pt x="264" y="0"/>
                </a:cubicBezTo>
              </a:path>
            </a:pathLst>
          </a:custGeom>
          <a:solidFill>
            <a:schemeClr val="accent1">
              <a:lumMod val="75000"/>
            </a:schemeClr>
          </a:solidFill>
          <a:ln>
            <a:noFill/>
          </a:ln>
        </p:spPr>
        <p:txBody>
          <a:bodyPr vert="horz" wrap="square" lIns="96435" tIns="48218" rIns="96435" bIns="48218" numCol="1" anchor="t" anchorCtr="0" compatLnSpc="1"/>
          <a:lstStyle/>
          <a:p>
            <a:endParaRPr lang="en-US">
              <a:latin typeface="+mn-lt"/>
              <a:ea typeface="+mn-ea"/>
              <a:cs typeface="+mn-ea"/>
              <a:sym typeface="+mn-lt"/>
            </a:endParaRPr>
          </a:p>
        </p:txBody>
      </p:sp>
      <p:sp>
        <p:nvSpPr>
          <p:cNvPr id="74" name="Freeform 21"/>
          <p:cNvSpPr/>
          <p:nvPr/>
        </p:nvSpPr>
        <p:spPr bwMode="auto">
          <a:xfrm>
            <a:off x="6478883" y="3594077"/>
            <a:ext cx="1048065" cy="899059"/>
          </a:xfrm>
          <a:custGeom>
            <a:avLst/>
            <a:gdLst>
              <a:gd name="T0" fmla="*/ 151 w 264"/>
              <a:gd name="T1" fmla="*/ 0 h 227"/>
              <a:gd name="T2" fmla="*/ 41 w 264"/>
              <a:gd name="T3" fmla="*/ 82 h 227"/>
              <a:gd name="T4" fmla="*/ 0 w 264"/>
              <a:gd name="T5" fmla="*/ 114 h 227"/>
              <a:gd name="T6" fmla="*/ 41 w 264"/>
              <a:gd name="T7" fmla="*/ 145 h 227"/>
              <a:gd name="T8" fmla="*/ 151 w 264"/>
              <a:gd name="T9" fmla="*/ 227 h 227"/>
              <a:gd name="T10" fmla="*/ 264 w 264"/>
              <a:gd name="T11" fmla="*/ 114 h 227"/>
              <a:gd name="T12" fmla="*/ 151 w 264"/>
              <a:gd name="T13" fmla="*/ 0 h 227"/>
            </a:gdLst>
            <a:ahLst/>
            <a:cxnLst>
              <a:cxn ang="0">
                <a:pos x="T0" y="T1"/>
              </a:cxn>
              <a:cxn ang="0">
                <a:pos x="T2" y="T3"/>
              </a:cxn>
              <a:cxn ang="0">
                <a:pos x="T4" y="T5"/>
              </a:cxn>
              <a:cxn ang="0">
                <a:pos x="T6" y="T7"/>
              </a:cxn>
              <a:cxn ang="0">
                <a:pos x="T8" y="T9"/>
              </a:cxn>
              <a:cxn ang="0">
                <a:pos x="T10" y="T11"/>
              </a:cxn>
              <a:cxn ang="0">
                <a:pos x="T12" y="T13"/>
              </a:cxn>
            </a:cxnLst>
            <a:rect l="0" t="0" r="r" b="b"/>
            <a:pathLst>
              <a:path w="264" h="227">
                <a:moveTo>
                  <a:pt x="151" y="0"/>
                </a:moveTo>
                <a:cubicBezTo>
                  <a:pt x="99" y="0"/>
                  <a:pt x="55" y="35"/>
                  <a:pt x="41" y="82"/>
                </a:cubicBezTo>
                <a:cubicBezTo>
                  <a:pt x="0" y="114"/>
                  <a:pt x="0" y="114"/>
                  <a:pt x="0" y="114"/>
                </a:cubicBezTo>
                <a:cubicBezTo>
                  <a:pt x="41" y="145"/>
                  <a:pt x="41" y="145"/>
                  <a:pt x="41" y="145"/>
                </a:cubicBezTo>
                <a:cubicBezTo>
                  <a:pt x="55" y="193"/>
                  <a:pt x="99" y="227"/>
                  <a:pt x="151" y="227"/>
                </a:cubicBezTo>
                <a:cubicBezTo>
                  <a:pt x="213" y="227"/>
                  <a:pt x="264" y="176"/>
                  <a:pt x="264" y="114"/>
                </a:cubicBezTo>
                <a:cubicBezTo>
                  <a:pt x="264" y="51"/>
                  <a:pt x="213" y="0"/>
                  <a:pt x="151" y="0"/>
                </a:cubicBezTo>
              </a:path>
            </a:pathLst>
          </a:custGeom>
          <a:solidFill>
            <a:schemeClr val="accent2"/>
          </a:solidFill>
          <a:ln>
            <a:noFill/>
          </a:ln>
        </p:spPr>
        <p:txBody>
          <a:bodyPr vert="horz" wrap="square" lIns="96435" tIns="48218" rIns="96435" bIns="48218" numCol="1" anchor="t" anchorCtr="0" compatLnSpc="1"/>
          <a:lstStyle/>
          <a:p>
            <a:endParaRPr lang="en-US">
              <a:latin typeface="+mn-lt"/>
              <a:ea typeface="+mn-ea"/>
              <a:cs typeface="+mn-ea"/>
              <a:sym typeface="+mn-lt"/>
            </a:endParaRPr>
          </a:p>
        </p:txBody>
      </p:sp>
      <p:sp>
        <p:nvSpPr>
          <p:cNvPr id="75" name="Freeform 23"/>
          <p:cNvSpPr/>
          <p:nvPr/>
        </p:nvSpPr>
        <p:spPr bwMode="auto">
          <a:xfrm>
            <a:off x="6478883" y="4044444"/>
            <a:ext cx="1048065" cy="448692"/>
          </a:xfrm>
          <a:custGeom>
            <a:avLst/>
            <a:gdLst>
              <a:gd name="T0" fmla="*/ 264 w 264"/>
              <a:gd name="T1" fmla="*/ 0 h 113"/>
              <a:gd name="T2" fmla="*/ 0 w 264"/>
              <a:gd name="T3" fmla="*/ 0 h 113"/>
              <a:gd name="T4" fmla="*/ 41 w 264"/>
              <a:gd name="T5" fmla="*/ 31 h 113"/>
              <a:gd name="T6" fmla="*/ 151 w 264"/>
              <a:gd name="T7" fmla="*/ 113 h 113"/>
              <a:gd name="T8" fmla="*/ 151 w 264"/>
              <a:gd name="T9" fmla="*/ 113 h 113"/>
              <a:gd name="T10" fmla="*/ 151 w 264"/>
              <a:gd name="T11" fmla="*/ 113 h 113"/>
              <a:gd name="T12" fmla="*/ 152 w 264"/>
              <a:gd name="T13" fmla="*/ 113 h 113"/>
              <a:gd name="T14" fmla="*/ 152 w 264"/>
              <a:gd name="T15" fmla="*/ 113 h 113"/>
              <a:gd name="T16" fmla="*/ 152 w 264"/>
              <a:gd name="T17" fmla="*/ 113 h 113"/>
              <a:gd name="T18" fmla="*/ 152 w 264"/>
              <a:gd name="T19" fmla="*/ 113 h 113"/>
              <a:gd name="T20" fmla="*/ 152 w 264"/>
              <a:gd name="T21" fmla="*/ 113 h 113"/>
              <a:gd name="T22" fmla="*/ 152 w 264"/>
              <a:gd name="T23" fmla="*/ 113 h 113"/>
              <a:gd name="T24" fmla="*/ 152 w 264"/>
              <a:gd name="T25" fmla="*/ 113 h 113"/>
              <a:gd name="T26" fmla="*/ 152 w 264"/>
              <a:gd name="T27" fmla="*/ 113 h 113"/>
              <a:gd name="T28" fmla="*/ 152 w 264"/>
              <a:gd name="T29" fmla="*/ 113 h 113"/>
              <a:gd name="T30" fmla="*/ 152 w 264"/>
              <a:gd name="T31" fmla="*/ 113 h 113"/>
              <a:gd name="T32" fmla="*/ 153 w 264"/>
              <a:gd name="T33" fmla="*/ 113 h 113"/>
              <a:gd name="T34" fmla="*/ 153 w 264"/>
              <a:gd name="T35" fmla="*/ 113 h 113"/>
              <a:gd name="T36" fmla="*/ 264 w 264"/>
              <a:gd name="T37" fmla="*/ 0 h 1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64" h="113">
                <a:moveTo>
                  <a:pt x="264" y="0"/>
                </a:moveTo>
                <a:cubicBezTo>
                  <a:pt x="0" y="0"/>
                  <a:pt x="0" y="0"/>
                  <a:pt x="0" y="0"/>
                </a:cubicBezTo>
                <a:cubicBezTo>
                  <a:pt x="41" y="31"/>
                  <a:pt x="41" y="31"/>
                  <a:pt x="41" y="31"/>
                </a:cubicBezTo>
                <a:cubicBezTo>
                  <a:pt x="55" y="79"/>
                  <a:pt x="99" y="113"/>
                  <a:pt x="151" y="113"/>
                </a:cubicBezTo>
                <a:cubicBezTo>
                  <a:pt x="151" y="113"/>
                  <a:pt x="151" y="113"/>
                  <a:pt x="151" y="113"/>
                </a:cubicBezTo>
                <a:cubicBezTo>
                  <a:pt x="151" y="113"/>
                  <a:pt x="151" y="113"/>
                  <a:pt x="151" y="113"/>
                </a:cubicBezTo>
                <a:cubicBezTo>
                  <a:pt x="151" y="113"/>
                  <a:pt x="151" y="113"/>
                  <a:pt x="152" y="113"/>
                </a:cubicBezTo>
                <a:cubicBezTo>
                  <a:pt x="152" y="113"/>
                  <a:pt x="152" y="113"/>
                  <a:pt x="152" y="113"/>
                </a:cubicBezTo>
                <a:cubicBezTo>
                  <a:pt x="152" y="113"/>
                  <a:pt x="152" y="113"/>
                  <a:pt x="152" y="113"/>
                </a:cubicBezTo>
                <a:cubicBezTo>
                  <a:pt x="152" y="113"/>
                  <a:pt x="152" y="113"/>
                  <a:pt x="152" y="113"/>
                </a:cubicBezTo>
                <a:cubicBezTo>
                  <a:pt x="152" y="113"/>
                  <a:pt x="152" y="113"/>
                  <a:pt x="152" y="113"/>
                </a:cubicBezTo>
                <a:cubicBezTo>
                  <a:pt x="152" y="113"/>
                  <a:pt x="152" y="113"/>
                  <a:pt x="152" y="113"/>
                </a:cubicBezTo>
                <a:cubicBezTo>
                  <a:pt x="152" y="113"/>
                  <a:pt x="152" y="113"/>
                  <a:pt x="152" y="113"/>
                </a:cubicBezTo>
                <a:cubicBezTo>
                  <a:pt x="152" y="113"/>
                  <a:pt x="152" y="113"/>
                  <a:pt x="152" y="113"/>
                </a:cubicBezTo>
                <a:cubicBezTo>
                  <a:pt x="152" y="113"/>
                  <a:pt x="152" y="113"/>
                  <a:pt x="152" y="113"/>
                </a:cubicBezTo>
                <a:cubicBezTo>
                  <a:pt x="152" y="113"/>
                  <a:pt x="152" y="113"/>
                  <a:pt x="152" y="113"/>
                </a:cubicBezTo>
                <a:cubicBezTo>
                  <a:pt x="152" y="113"/>
                  <a:pt x="153" y="113"/>
                  <a:pt x="153" y="113"/>
                </a:cubicBezTo>
                <a:cubicBezTo>
                  <a:pt x="153" y="113"/>
                  <a:pt x="153" y="113"/>
                  <a:pt x="153" y="113"/>
                </a:cubicBezTo>
                <a:cubicBezTo>
                  <a:pt x="214" y="112"/>
                  <a:pt x="264" y="62"/>
                  <a:pt x="264" y="0"/>
                </a:cubicBezTo>
              </a:path>
            </a:pathLst>
          </a:custGeom>
          <a:solidFill>
            <a:schemeClr val="accent2">
              <a:lumMod val="75000"/>
            </a:schemeClr>
          </a:solidFill>
          <a:ln>
            <a:noFill/>
          </a:ln>
        </p:spPr>
        <p:txBody>
          <a:bodyPr vert="horz" wrap="square" lIns="96435" tIns="48218" rIns="96435" bIns="48218" numCol="1" anchor="t" anchorCtr="0" compatLnSpc="1"/>
          <a:lstStyle/>
          <a:p>
            <a:endParaRPr lang="en-US">
              <a:latin typeface="+mn-lt"/>
              <a:ea typeface="+mn-ea"/>
              <a:cs typeface="+mn-ea"/>
              <a:sym typeface="+mn-lt"/>
            </a:endParaRPr>
          </a:p>
        </p:txBody>
      </p:sp>
      <p:sp>
        <p:nvSpPr>
          <p:cNvPr id="76" name="Freeform 24"/>
          <p:cNvSpPr/>
          <p:nvPr/>
        </p:nvSpPr>
        <p:spPr bwMode="auto">
          <a:xfrm>
            <a:off x="6478883" y="4844723"/>
            <a:ext cx="1048065" cy="902408"/>
          </a:xfrm>
          <a:custGeom>
            <a:avLst/>
            <a:gdLst>
              <a:gd name="T0" fmla="*/ 151 w 264"/>
              <a:gd name="T1" fmla="*/ 0 h 228"/>
              <a:gd name="T2" fmla="*/ 41 w 264"/>
              <a:gd name="T3" fmla="*/ 82 h 228"/>
              <a:gd name="T4" fmla="*/ 0 w 264"/>
              <a:gd name="T5" fmla="*/ 114 h 228"/>
              <a:gd name="T6" fmla="*/ 41 w 264"/>
              <a:gd name="T7" fmla="*/ 146 h 228"/>
              <a:gd name="T8" fmla="*/ 151 w 264"/>
              <a:gd name="T9" fmla="*/ 228 h 228"/>
              <a:gd name="T10" fmla="*/ 264 w 264"/>
              <a:gd name="T11" fmla="*/ 114 h 228"/>
              <a:gd name="T12" fmla="*/ 151 w 264"/>
              <a:gd name="T13" fmla="*/ 0 h 228"/>
            </a:gdLst>
            <a:ahLst/>
            <a:cxnLst>
              <a:cxn ang="0">
                <a:pos x="T0" y="T1"/>
              </a:cxn>
              <a:cxn ang="0">
                <a:pos x="T2" y="T3"/>
              </a:cxn>
              <a:cxn ang="0">
                <a:pos x="T4" y="T5"/>
              </a:cxn>
              <a:cxn ang="0">
                <a:pos x="T6" y="T7"/>
              </a:cxn>
              <a:cxn ang="0">
                <a:pos x="T8" y="T9"/>
              </a:cxn>
              <a:cxn ang="0">
                <a:pos x="T10" y="T11"/>
              </a:cxn>
              <a:cxn ang="0">
                <a:pos x="T12" y="T13"/>
              </a:cxn>
            </a:cxnLst>
            <a:rect l="0" t="0" r="r" b="b"/>
            <a:pathLst>
              <a:path w="264" h="228">
                <a:moveTo>
                  <a:pt x="151" y="0"/>
                </a:moveTo>
                <a:cubicBezTo>
                  <a:pt x="99" y="0"/>
                  <a:pt x="55" y="35"/>
                  <a:pt x="41" y="82"/>
                </a:cubicBezTo>
                <a:cubicBezTo>
                  <a:pt x="0" y="114"/>
                  <a:pt x="0" y="114"/>
                  <a:pt x="0" y="114"/>
                </a:cubicBezTo>
                <a:cubicBezTo>
                  <a:pt x="41" y="146"/>
                  <a:pt x="41" y="146"/>
                  <a:pt x="41" y="146"/>
                </a:cubicBezTo>
                <a:cubicBezTo>
                  <a:pt x="55" y="193"/>
                  <a:pt x="99" y="228"/>
                  <a:pt x="151" y="228"/>
                </a:cubicBezTo>
                <a:cubicBezTo>
                  <a:pt x="213" y="228"/>
                  <a:pt x="264" y="177"/>
                  <a:pt x="264" y="114"/>
                </a:cubicBezTo>
                <a:cubicBezTo>
                  <a:pt x="264" y="51"/>
                  <a:pt x="213" y="0"/>
                  <a:pt x="151" y="0"/>
                </a:cubicBezTo>
              </a:path>
            </a:pathLst>
          </a:custGeom>
          <a:solidFill>
            <a:schemeClr val="accent3"/>
          </a:solidFill>
          <a:ln>
            <a:noFill/>
          </a:ln>
        </p:spPr>
        <p:txBody>
          <a:bodyPr vert="horz" wrap="square" lIns="96435" tIns="48218" rIns="96435" bIns="48218" numCol="1" anchor="t" anchorCtr="0" compatLnSpc="1"/>
          <a:lstStyle/>
          <a:p>
            <a:endParaRPr lang="en-US">
              <a:latin typeface="+mn-lt"/>
              <a:ea typeface="+mn-ea"/>
              <a:cs typeface="+mn-ea"/>
              <a:sym typeface="+mn-lt"/>
            </a:endParaRPr>
          </a:p>
        </p:txBody>
      </p:sp>
      <p:sp>
        <p:nvSpPr>
          <p:cNvPr id="78" name="Freeform 26"/>
          <p:cNvSpPr/>
          <p:nvPr/>
        </p:nvSpPr>
        <p:spPr bwMode="auto">
          <a:xfrm>
            <a:off x="6485580" y="5303460"/>
            <a:ext cx="1041368" cy="443670"/>
          </a:xfrm>
          <a:custGeom>
            <a:avLst/>
            <a:gdLst>
              <a:gd name="T0" fmla="*/ 262 w 262"/>
              <a:gd name="T1" fmla="*/ 0 h 112"/>
              <a:gd name="T2" fmla="*/ 0 w 262"/>
              <a:gd name="T3" fmla="*/ 0 h 112"/>
              <a:gd name="T4" fmla="*/ 39 w 262"/>
              <a:gd name="T5" fmla="*/ 30 h 112"/>
              <a:gd name="T6" fmla="*/ 149 w 262"/>
              <a:gd name="T7" fmla="*/ 112 h 112"/>
              <a:gd name="T8" fmla="*/ 149 w 262"/>
              <a:gd name="T9" fmla="*/ 112 h 112"/>
              <a:gd name="T10" fmla="*/ 149 w 262"/>
              <a:gd name="T11" fmla="*/ 112 h 112"/>
              <a:gd name="T12" fmla="*/ 149 w 262"/>
              <a:gd name="T13" fmla="*/ 112 h 112"/>
              <a:gd name="T14" fmla="*/ 149 w 262"/>
              <a:gd name="T15" fmla="*/ 112 h 112"/>
              <a:gd name="T16" fmla="*/ 149 w 262"/>
              <a:gd name="T17" fmla="*/ 112 h 112"/>
              <a:gd name="T18" fmla="*/ 149 w 262"/>
              <a:gd name="T19" fmla="*/ 112 h 112"/>
              <a:gd name="T20" fmla="*/ 149 w 262"/>
              <a:gd name="T21" fmla="*/ 112 h 112"/>
              <a:gd name="T22" fmla="*/ 149 w 262"/>
              <a:gd name="T23" fmla="*/ 112 h 112"/>
              <a:gd name="T24" fmla="*/ 149 w 262"/>
              <a:gd name="T25" fmla="*/ 112 h 112"/>
              <a:gd name="T26" fmla="*/ 149 w 262"/>
              <a:gd name="T27" fmla="*/ 112 h 112"/>
              <a:gd name="T28" fmla="*/ 150 w 262"/>
              <a:gd name="T29" fmla="*/ 112 h 112"/>
              <a:gd name="T30" fmla="*/ 150 w 262"/>
              <a:gd name="T31" fmla="*/ 112 h 112"/>
              <a:gd name="T32" fmla="*/ 150 w 262"/>
              <a:gd name="T33" fmla="*/ 112 h 112"/>
              <a:gd name="T34" fmla="*/ 150 w 262"/>
              <a:gd name="T35" fmla="*/ 112 h 112"/>
              <a:gd name="T36" fmla="*/ 150 w 262"/>
              <a:gd name="T37" fmla="*/ 112 h 112"/>
              <a:gd name="T38" fmla="*/ 150 w 262"/>
              <a:gd name="T39" fmla="*/ 112 h 112"/>
              <a:gd name="T40" fmla="*/ 150 w 262"/>
              <a:gd name="T41" fmla="*/ 112 h 112"/>
              <a:gd name="T42" fmla="*/ 150 w 262"/>
              <a:gd name="T43" fmla="*/ 112 h 112"/>
              <a:gd name="T44" fmla="*/ 150 w 262"/>
              <a:gd name="T45" fmla="*/ 112 h 112"/>
              <a:gd name="T46" fmla="*/ 150 w 262"/>
              <a:gd name="T47" fmla="*/ 112 h 112"/>
              <a:gd name="T48" fmla="*/ 150 w 262"/>
              <a:gd name="T49" fmla="*/ 112 h 112"/>
              <a:gd name="T50" fmla="*/ 151 w 262"/>
              <a:gd name="T51" fmla="*/ 112 h 112"/>
              <a:gd name="T52" fmla="*/ 151 w 262"/>
              <a:gd name="T53" fmla="*/ 112 h 112"/>
              <a:gd name="T54" fmla="*/ 151 w 262"/>
              <a:gd name="T55" fmla="*/ 112 h 112"/>
              <a:gd name="T56" fmla="*/ 151 w 262"/>
              <a:gd name="T57" fmla="*/ 112 h 112"/>
              <a:gd name="T58" fmla="*/ 151 w 262"/>
              <a:gd name="T59" fmla="*/ 112 h 112"/>
              <a:gd name="T60" fmla="*/ 151 w 262"/>
              <a:gd name="T61" fmla="*/ 112 h 112"/>
              <a:gd name="T62" fmla="*/ 151 w 262"/>
              <a:gd name="T63" fmla="*/ 112 h 112"/>
              <a:gd name="T64" fmla="*/ 151 w 262"/>
              <a:gd name="T65" fmla="*/ 112 h 112"/>
              <a:gd name="T66" fmla="*/ 151 w 262"/>
              <a:gd name="T67" fmla="*/ 112 h 112"/>
              <a:gd name="T68" fmla="*/ 151 w 262"/>
              <a:gd name="T69" fmla="*/ 112 h 112"/>
              <a:gd name="T70" fmla="*/ 151 w 262"/>
              <a:gd name="T71" fmla="*/ 112 h 112"/>
              <a:gd name="T72" fmla="*/ 152 w 262"/>
              <a:gd name="T73" fmla="*/ 112 h 112"/>
              <a:gd name="T74" fmla="*/ 152 w 262"/>
              <a:gd name="T75" fmla="*/ 112 h 112"/>
              <a:gd name="T76" fmla="*/ 152 w 262"/>
              <a:gd name="T77" fmla="*/ 112 h 112"/>
              <a:gd name="T78" fmla="*/ 152 w 262"/>
              <a:gd name="T79" fmla="*/ 112 h 112"/>
              <a:gd name="T80" fmla="*/ 152 w 262"/>
              <a:gd name="T81" fmla="*/ 112 h 112"/>
              <a:gd name="T82" fmla="*/ 152 w 262"/>
              <a:gd name="T83" fmla="*/ 112 h 112"/>
              <a:gd name="T84" fmla="*/ 152 w 262"/>
              <a:gd name="T85" fmla="*/ 112 h 112"/>
              <a:gd name="T86" fmla="*/ 152 w 262"/>
              <a:gd name="T87" fmla="*/ 112 h 112"/>
              <a:gd name="T88" fmla="*/ 152 w 262"/>
              <a:gd name="T89" fmla="*/ 112 h 112"/>
              <a:gd name="T90" fmla="*/ 152 w 262"/>
              <a:gd name="T91" fmla="*/ 112 h 112"/>
              <a:gd name="T92" fmla="*/ 153 w 262"/>
              <a:gd name="T93" fmla="*/ 112 h 112"/>
              <a:gd name="T94" fmla="*/ 153 w 262"/>
              <a:gd name="T95" fmla="*/ 112 h 112"/>
              <a:gd name="T96" fmla="*/ 153 w 262"/>
              <a:gd name="T97" fmla="*/ 112 h 112"/>
              <a:gd name="T98" fmla="*/ 153 w 262"/>
              <a:gd name="T99" fmla="*/ 112 h 112"/>
              <a:gd name="T100" fmla="*/ 153 w 262"/>
              <a:gd name="T101" fmla="*/ 112 h 112"/>
              <a:gd name="T102" fmla="*/ 153 w 262"/>
              <a:gd name="T103" fmla="*/ 112 h 112"/>
              <a:gd name="T104" fmla="*/ 153 w 262"/>
              <a:gd name="T105" fmla="*/ 112 h 112"/>
              <a:gd name="T106" fmla="*/ 153 w 262"/>
              <a:gd name="T107" fmla="*/ 112 h 112"/>
              <a:gd name="T108" fmla="*/ 153 w 262"/>
              <a:gd name="T109" fmla="*/ 112 h 112"/>
              <a:gd name="T110" fmla="*/ 153 w 262"/>
              <a:gd name="T111" fmla="*/ 112 h 112"/>
              <a:gd name="T112" fmla="*/ 262 w 262"/>
              <a:gd name="T113" fmla="*/ 0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262" h="112">
                <a:moveTo>
                  <a:pt x="262" y="0"/>
                </a:moveTo>
                <a:cubicBezTo>
                  <a:pt x="0" y="0"/>
                  <a:pt x="0" y="0"/>
                  <a:pt x="0" y="0"/>
                </a:cubicBezTo>
                <a:cubicBezTo>
                  <a:pt x="39" y="30"/>
                  <a:pt x="39" y="30"/>
                  <a:pt x="39" y="30"/>
                </a:cubicBezTo>
                <a:cubicBezTo>
                  <a:pt x="53" y="77"/>
                  <a:pt x="97" y="112"/>
                  <a:pt x="149" y="112"/>
                </a:cubicBezTo>
                <a:cubicBezTo>
                  <a:pt x="149" y="112"/>
                  <a:pt x="149" y="112"/>
                  <a:pt x="149" y="112"/>
                </a:cubicBezTo>
                <a:cubicBezTo>
                  <a:pt x="149" y="112"/>
                  <a:pt x="149" y="112"/>
                  <a:pt x="149" y="112"/>
                </a:cubicBezTo>
                <a:cubicBezTo>
                  <a:pt x="149" y="112"/>
                  <a:pt x="149" y="112"/>
                  <a:pt x="149" y="112"/>
                </a:cubicBezTo>
                <a:cubicBezTo>
                  <a:pt x="149" y="112"/>
                  <a:pt x="149" y="112"/>
                  <a:pt x="149" y="112"/>
                </a:cubicBezTo>
                <a:cubicBezTo>
                  <a:pt x="149" y="112"/>
                  <a:pt x="149" y="112"/>
                  <a:pt x="149" y="112"/>
                </a:cubicBezTo>
                <a:cubicBezTo>
                  <a:pt x="149" y="112"/>
                  <a:pt x="149" y="112"/>
                  <a:pt x="149" y="112"/>
                </a:cubicBezTo>
                <a:cubicBezTo>
                  <a:pt x="149" y="112"/>
                  <a:pt x="149" y="112"/>
                  <a:pt x="149" y="112"/>
                </a:cubicBezTo>
                <a:cubicBezTo>
                  <a:pt x="149" y="112"/>
                  <a:pt x="149" y="112"/>
                  <a:pt x="149" y="112"/>
                </a:cubicBezTo>
                <a:cubicBezTo>
                  <a:pt x="149" y="112"/>
                  <a:pt x="149" y="112"/>
                  <a:pt x="149" y="112"/>
                </a:cubicBezTo>
                <a:cubicBezTo>
                  <a:pt x="149" y="112"/>
                  <a:pt x="149" y="112"/>
                  <a:pt x="149" y="112"/>
                </a:cubicBezTo>
                <a:cubicBezTo>
                  <a:pt x="149" y="112"/>
                  <a:pt x="150" y="112"/>
                  <a:pt x="150" y="112"/>
                </a:cubicBezTo>
                <a:cubicBezTo>
                  <a:pt x="150" y="112"/>
                  <a:pt x="150" y="112"/>
                  <a:pt x="150" y="112"/>
                </a:cubicBezTo>
                <a:cubicBezTo>
                  <a:pt x="150" y="112"/>
                  <a:pt x="150" y="112"/>
                  <a:pt x="150" y="112"/>
                </a:cubicBezTo>
                <a:cubicBezTo>
                  <a:pt x="150" y="112"/>
                  <a:pt x="150" y="112"/>
                  <a:pt x="150" y="112"/>
                </a:cubicBezTo>
                <a:cubicBezTo>
                  <a:pt x="150" y="112"/>
                  <a:pt x="150" y="112"/>
                  <a:pt x="150" y="112"/>
                </a:cubicBezTo>
                <a:cubicBezTo>
                  <a:pt x="150" y="112"/>
                  <a:pt x="150" y="112"/>
                  <a:pt x="150" y="112"/>
                </a:cubicBezTo>
                <a:cubicBezTo>
                  <a:pt x="150" y="112"/>
                  <a:pt x="150" y="112"/>
                  <a:pt x="150" y="112"/>
                </a:cubicBezTo>
                <a:cubicBezTo>
                  <a:pt x="150" y="112"/>
                  <a:pt x="150" y="112"/>
                  <a:pt x="150" y="112"/>
                </a:cubicBezTo>
                <a:cubicBezTo>
                  <a:pt x="150" y="112"/>
                  <a:pt x="150" y="112"/>
                  <a:pt x="150" y="112"/>
                </a:cubicBezTo>
                <a:cubicBezTo>
                  <a:pt x="150" y="112"/>
                  <a:pt x="150" y="112"/>
                  <a:pt x="150" y="112"/>
                </a:cubicBezTo>
                <a:cubicBezTo>
                  <a:pt x="150" y="112"/>
                  <a:pt x="150" y="112"/>
                  <a:pt x="150" y="112"/>
                </a:cubicBezTo>
                <a:cubicBezTo>
                  <a:pt x="151" y="112"/>
                  <a:pt x="151" y="112"/>
                  <a:pt x="151" y="112"/>
                </a:cubicBezTo>
                <a:cubicBezTo>
                  <a:pt x="151" y="112"/>
                  <a:pt x="151" y="112"/>
                  <a:pt x="151" y="112"/>
                </a:cubicBezTo>
                <a:cubicBezTo>
                  <a:pt x="151" y="112"/>
                  <a:pt x="151" y="112"/>
                  <a:pt x="151" y="112"/>
                </a:cubicBezTo>
                <a:cubicBezTo>
                  <a:pt x="151" y="112"/>
                  <a:pt x="151" y="112"/>
                  <a:pt x="151" y="112"/>
                </a:cubicBezTo>
                <a:cubicBezTo>
                  <a:pt x="151" y="112"/>
                  <a:pt x="151" y="112"/>
                  <a:pt x="151" y="112"/>
                </a:cubicBezTo>
                <a:cubicBezTo>
                  <a:pt x="151" y="112"/>
                  <a:pt x="151" y="112"/>
                  <a:pt x="151" y="112"/>
                </a:cubicBezTo>
                <a:cubicBezTo>
                  <a:pt x="151" y="112"/>
                  <a:pt x="151" y="112"/>
                  <a:pt x="151" y="112"/>
                </a:cubicBezTo>
                <a:cubicBezTo>
                  <a:pt x="151" y="112"/>
                  <a:pt x="151" y="112"/>
                  <a:pt x="151" y="112"/>
                </a:cubicBezTo>
                <a:cubicBezTo>
                  <a:pt x="151" y="112"/>
                  <a:pt x="151" y="112"/>
                  <a:pt x="151" y="112"/>
                </a:cubicBezTo>
                <a:cubicBezTo>
                  <a:pt x="151" y="112"/>
                  <a:pt x="151" y="112"/>
                  <a:pt x="151" y="112"/>
                </a:cubicBezTo>
                <a:cubicBezTo>
                  <a:pt x="151" y="112"/>
                  <a:pt x="151" y="112"/>
                  <a:pt x="151" y="112"/>
                </a:cubicBezTo>
                <a:cubicBezTo>
                  <a:pt x="151" y="112"/>
                  <a:pt x="152" y="112"/>
                  <a:pt x="152" y="112"/>
                </a:cubicBezTo>
                <a:cubicBezTo>
                  <a:pt x="152" y="112"/>
                  <a:pt x="152" y="112"/>
                  <a:pt x="152" y="112"/>
                </a:cubicBezTo>
                <a:cubicBezTo>
                  <a:pt x="152" y="112"/>
                  <a:pt x="152" y="112"/>
                  <a:pt x="152" y="112"/>
                </a:cubicBezTo>
                <a:cubicBezTo>
                  <a:pt x="152" y="112"/>
                  <a:pt x="152" y="112"/>
                  <a:pt x="152" y="112"/>
                </a:cubicBezTo>
                <a:cubicBezTo>
                  <a:pt x="152" y="112"/>
                  <a:pt x="152" y="112"/>
                  <a:pt x="152" y="112"/>
                </a:cubicBezTo>
                <a:cubicBezTo>
                  <a:pt x="152" y="112"/>
                  <a:pt x="152" y="112"/>
                  <a:pt x="152" y="112"/>
                </a:cubicBezTo>
                <a:cubicBezTo>
                  <a:pt x="152" y="112"/>
                  <a:pt x="152" y="112"/>
                  <a:pt x="152" y="112"/>
                </a:cubicBezTo>
                <a:cubicBezTo>
                  <a:pt x="152" y="112"/>
                  <a:pt x="152" y="112"/>
                  <a:pt x="152" y="112"/>
                </a:cubicBezTo>
                <a:cubicBezTo>
                  <a:pt x="152" y="112"/>
                  <a:pt x="152" y="112"/>
                  <a:pt x="152" y="112"/>
                </a:cubicBezTo>
                <a:cubicBezTo>
                  <a:pt x="152" y="112"/>
                  <a:pt x="152" y="112"/>
                  <a:pt x="152" y="112"/>
                </a:cubicBezTo>
                <a:cubicBezTo>
                  <a:pt x="152" y="112"/>
                  <a:pt x="152" y="112"/>
                  <a:pt x="153" y="112"/>
                </a:cubicBezTo>
                <a:cubicBezTo>
                  <a:pt x="153" y="112"/>
                  <a:pt x="153" y="112"/>
                  <a:pt x="153" y="112"/>
                </a:cubicBezTo>
                <a:cubicBezTo>
                  <a:pt x="153" y="112"/>
                  <a:pt x="153" y="112"/>
                  <a:pt x="153" y="112"/>
                </a:cubicBezTo>
                <a:cubicBezTo>
                  <a:pt x="153" y="112"/>
                  <a:pt x="153" y="112"/>
                  <a:pt x="153" y="112"/>
                </a:cubicBezTo>
                <a:cubicBezTo>
                  <a:pt x="153" y="112"/>
                  <a:pt x="153" y="112"/>
                  <a:pt x="153" y="112"/>
                </a:cubicBezTo>
                <a:cubicBezTo>
                  <a:pt x="153" y="112"/>
                  <a:pt x="153" y="112"/>
                  <a:pt x="153" y="112"/>
                </a:cubicBezTo>
                <a:cubicBezTo>
                  <a:pt x="153" y="112"/>
                  <a:pt x="153" y="112"/>
                  <a:pt x="153" y="112"/>
                </a:cubicBezTo>
                <a:cubicBezTo>
                  <a:pt x="153" y="112"/>
                  <a:pt x="153" y="112"/>
                  <a:pt x="153" y="112"/>
                </a:cubicBezTo>
                <a:cubicBezTo>
                  <a:pt x="153" y="112"/>
                  <a:pt x="153" y="112"/>
                  <a:pt x="153" y="112"/>
                </a:cubicBezTo>
                <a:cubicBezTo>
                  <a:pt x="153" y="112"/>
                  <a:pt x="153" y="112"/>
                  <a:pt x="153" y="112"/>
                </a:cubicBezTo>
                <a:cubicBezTo>
                  <a:pt x="213" y="109"/>
                  <a:pt x="261" y="60"/>
                  <a:pt x="262" y="0"/>
                </a:cubicBezTo>
              </a:path>
            </a:pathLst>
          </a:custGeom>
          <a:solidFill>
            <a:schemeClr val="accent3">
              <a:lumMod val="75000"/>
            </a:schemeClr>
          </a:solidFill>
          <a:ln>
            <a:noFill/>
          </a:ln>
        </p:spPr>
        <p:txBody>
          <a:bodyPr vert="horz" wrap="square" lIns="96435" tIns="48218" rIns="96435" bIns="48218" numCol="1" anchor="t" anchorCtr="0" compatLnSpc="1"/>
          <a:lstStyle/>
          <a:p>
            <a:endParaRPr lang="en-US">
              <a:latin typeface="+mn-lt"/>
              <a:ea typeface="+mn-ea"/>
              <a:cs typeface="+mn-ea"/>
              <a:sym typeface="+mn-lt"/>
            </a:endParaRPr>
          </a:p>
        </p:txBody>
      </p:sp>
      <p:sp>
        <p:nvSpPr>
          <p:cNvPr id="82" name="Rectangle 27"/>
          <p:cNvSpPr>
            <a:spLocks noChangeArrowheads="1"/>
          </p:cNvSpPr>
          <p:nvPr/>
        </p:nvSpPr>
        <p:spPr bwMode="auto">
          <a:xfrm>
            <a:off x="6877864" y="2554830"/>
            <a:ext cx="407163" cy="4381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defTabSz="964326"/>
            <a:r>
              <a:rPr lang="en-US" sz="2847" dirty="0">
                <a:solidFill>
                  <a:srgbClr val="FFFFFF"/>
                </a:solidFill>
                <a:latin typeface="+mn-lt"/>
                <a:ea typeface="+mn-ea"/>
                <a:cs typeface="+mn-ea"/>
                <a:sym typeface="+mn-lt"/>
              </a:rPr>
              <a:t>01</a:t>
            </a:r>
            <a:endParaRPr lang="en-US" sz="1898" dirty="0">
              <a:latin typeface="+mn-lt"/>
              <a:ea typeface="+mn-ea"/>
              <a:cs typeface="+mn-ea"/>
              <a:sym typeface="+mn-lt"/>
            </a:endParaRPr>
          </a:p>
        </p:txBody>
      </p:sp>
      <p:sp>
        <p:nvSpPr>
          <p:cNvPr id="83" name="Rectangle 28"/>
          <p:cNvSpPr>
            <a:spLocks noChangeArrowheads="1"/>
          </p:cNvSpPr>
          <p:nvPr/>
        </p:nvSpPr>
        <p:spPr bwMode="auto">
          <a:xfrm>
            <a:off x="6877864" y="3815829"/>
            <a:ext cx="407163" cy="4381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defTabSz="964326"/>
            <a:r>
              <a:rPr lang="en-US" sz="2847" dirty="0">
                <a:solidFill>
                  <a:srgbClr val="FFFFFF"/>
                </a:solidFill>
                <a:latin typeface="+mn-lt"/>
                <a:ea typeface="+mn-ea"/>
                <a:cs typeface="+mn-ea"/>
                <a:sym typeface="+mn-lt"/>
              </a:rPr>
              <a:t>02</a:t>
            </a:r>
            <a:endParaRPr lang="en-US" sz="1898" dirty="0">
              <a:latin typeface="+mn-lt"/>
              <a:ea typeface="+mn-ea"/>
              <a:cs typeface="+mn-ea"/>
              <a:sym typeface="+mn-lt"/>
            </a:endParaRPr>
          </a:p>
        </p:txBody>
      </p:sp>
      <p:sp>
        <p:nvSpPr>
          <p:cNvPr id="84" name="Rectangle 29"/>
          <p:cNvSpPr>
            <a:spLocks noChangeArrowheads="1"/>
          </p:cNvSpPr>
          <p:nvPr/>
        </p:nvSpPr>
        <p:spPr bwMode="auto">
          <a:xfrm>
            <a:off x="6877864" y="5076828"/>
            <a:ext cx="407163" cy="4381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defTabSz="964326"/>
            <a:r>
              <a:rPr lang="en-US" sz="2847" dirty="0">
                <a:solidFill>
                  <a:srgbClr val="FFFFFF"/>
                </a:solidFill>
                <a:latin typeface="+mn-lt"/>
                <a:ea typeface="+mn-ea"/>
                <a:cs typeface="+mn-ea"/>
                <a:sym typeface="+mn-lt"/>
              </a:rPr>
              <a:t>03</a:t>
            </a:r>
            <a:endParaRPr lang="en-US" sz="1898" dirty="0">
              <a:latin typeface="+mn-lt"/>
              <a:ea typeface="+mn-ea"/>
              <a:cs typeface="+mn-ea"/>
              <a:sym typeface="+mn-lt"/>
            </a:endParaRPr>
          </a:p>
        </p:txBody>
      </p:sp>
      <p:sp>
        <p:nvSpPr>
          <p:cNvPr id="87" name="Rectangle 86"/>
          <p:cNvSpPr/>
          <p:nvPr/>
        </p:nvSpPr>
        <p:spPr>
          <a:xfrm>
            <a:off x="7360842" y="4943502"/>
            <a:ext cx="4250297" cy="773802"/>
          </a:xfrm>
          <a:prstGeom prst="rect">
            <a:avLst/>
          </a:prstGeom>
        </p:spPr>
        <p:txBody>
          <a:bodyPr wrap="square">
            <a:spAutoFit/>
          </a:bodyPr>
          <a:lstStyle/>
          <a:p>
            <a:pPr lvl="1" algn="just"/>
            <a:r>
              <a:rPr lang="en-US" sz="1107" dirty="0">
                <a:solidFill>
                  <a:schemeClr val="bg1">
                    <a:lumMod val="65000"/>
                  </a:schemeClr>
                </a:solidFill>
                <a:latin typeface="+mn-lt"/>
                <a:ea typeface="+mn-ea"/>
                <a:cs typeface="+mn-ea"/>
                <a:sym typeface="+mn-lt"/>
              </a:rPr>
              <a:t>There are many variations of passages of </a:t>
            </a:r>
            <a:r>
              <a:rPr lang="en-US" sz="1107" dirty="0" err="1">
                <a:solidFill>
                  <a:schemeClr val="bg1">
                    <a:lumMod val="65000"/>
                  </a:schemeClr>
                </a:solidFill>
                <a:latin typeface="+mn-lt"/>
                <a:ea typeface="+mn-ea"/>
                <a:cs typeface="+mn-ea"/>
                <a:sym typeface="+mn-lt"/>
              </a:rPr>
              <a:t>Lorem</a:t>
            </a:r>
            <a:r>
              <a:rPr lang="en-US" sz="1107" dirty="0">
                <a:solidFill>
                  <a:schemeClr val="bg1">
                    <a:lumMod val="65000"/>
                  </a:schemeClr>
                </a:solidFill>
                <a:latin typeface="+mn-lt"/>
                <a:ea typeface="+mn-ea"/>
                <a:cs typeface="+mn-ea"/>
                <a:sym typeface="+mn-lt"/>
              </a:rPr>
              <a:t> </a:t>
            </a:r>
            <a:r>
              <a:rPr lang="en-US" sz="1107" dirty="0" err="1">
                <a:solidFill>
                  <a:schemeClr val="bg1">
                    <a:lumMod val="65000"/>
                  </a:schemeClr>
                </a:solidFill>
                <a:latin typeface="+mn-lt"/>
                <a:ea typeface="+mn-ea"/>
                <a:cs typeface="+mn-ea"/>
                <a:sym typeface="+mn-lt"/>
              </a:rPr>
              <a:t>Ipsum</a:t>
            </a:r>
            <a:r>
              <a:rPr lang="en-US" sz="1107" dirty="0">
                <a:solidFill>
                  <a:schemeClr val="bg1">
                    <a:lumMod val="65000"/>
                  </a:schemeClr>
                </a:solidFill>
                <a:latin typeface="+mn-lt"/>
                <a:ea typeface="+mn-ea"/>
                <a:cs typeface="+mn-ea"/>
                <a:sym typeface="+mn-lt"/>
              </a:rPr>
              <a:t> available, but the majority have suffered alteration in some form, by injected humor, or randomized words which don't look even slightly believable. </a:t>
            </a:r>
          </a:p>
        </p:txBody>
      </p:sp>
      <p:sp>
        <p:nvSpPr>
          <p:cNvPr id="88" name="Rectangle 87"/>
          <p:cNvSpPr/>
          <p:nvPr/>
        </p:nvSpPr>
        <p:spPr>
          <a:xfrm>
            <a:off x="7360842" y="3666418"/>
            <a:ext cx="4250297" cy="773802"/>
          </a:xfrm>
          <a:prstGeom prst="rect">
            <a:avLst/>
          </a:prstGeom>
        </p:spPr>
        <p:txBody>
          <a:bodyPr wrap="square">
            <a:spAutoFit/>
          </a:bodyPr>
          <a:lstStyle/>
          <a:p>
            <a:pPr lvl="1" algn="just"/>
            <a:r>
              <a:rPr lang="en-US" sz="1107" dirty="0">
                <a:solidFill>
                  <a:schemeClr val="bg1">
                    <a:lumMod val="65000"/>
                  </a:schemeClr>
                </a:solidFill>
                <a:latin typeface="+mn-lt"/>
                <a:ea typeface="+mn-ea"/>
                <a:cs typeface="+mn-ea"/>
                <a:sym typeface="+mn-lt"/>
              </a:rPr>
              <a:t>There are many variations of passages of </a:t>
            </a:r>
            <a:r>
              <a:rPr lang="en-US" sz="1107" dirty="0" err="1">
                <a:solidFill>
                  <a:schemeClr val="bg1">
                    <a:lumMod val="65000"/>
                  </a:schemeClr>
                </a:solidFill>
                <a:latin typeface="+mn-lt"/>
                <a:ea typeface="+mn-ea"/>
                <a:cs typeface="+mn-ea"/>
                <a:sym typeface="+mn-lt"/>
              </a:rPr>
              <a:t>Lorem</a:t>
            </a:r>
            <a:r>
              <a:rPr lang="en-US" sz="1107" dirty="0">
                <a:solidFill>
                  <a:schemeClr val="bg1">
                    <a:lumMod val="65000"/>
                  </a:schemeClr>
                </a:solidFill>
                <a:latin typeface="+mn-lt"/>
                <a:ea typeface="+mn-ea"/>
                <a:cs typeface="+mn-ea"/>
                <a:sym typeface="+mn-lt"/>
              </a:rPr>
              <a:t> </a:t>
            </a:r>
            <a:r>
              <a:rPr lang="en-US" sz="1107" dirty="0" err="1">
                <a:solidFill>
                  <a:schemeClr val="bg1">
                    <a:lumMod val="65000"/>
                  </a:schemeClr>
                </a:solidFill>
                <a:latin typeface="+mn-lt"/>
                <a:ea typeface="+mn-ea"/>
                <a:cs typeface="+mn-ea"/>
                <a:sym typeface="+mn-lt"/>
              </a:rPr>
              <a:t>Ipsum</a:t>
            </a:r>
            <a:r>
              <a:rPr lang="en-US" sz="1107" dirty="0">
                <a:solidFill>
                  <a:schemeClr val="bg1">
                    <a:lumMod val="65000"/>
                  </a:schemeClr>
                </a:solidFill>
                <a:latin typeface="+mn-lt"/>
                <a:ea typeface="+mn-ea"/>
                <a:cs typeface="+mn-ea"/>
                <a:sym typeface="+mn-lt"/>
              </a:rPr>
              <a:t> available, but the majority have suffered alteration in some form, by injected humor, or randomized words which don't look even slightly believable. </a:t>
            </a:r>
          </a:p>
        </p:txBody>
      </p:sp>
      <p:sp>
        <p:nvSpPr>
          <p:cNvPr id="89" name="Rectangle 88"/>
          <p:cNvSpPr/>
          <p:nvPr/>
        </p:nvSpPr>
        <p:spPr>
          <a:xfrm>
            <a:off x="7360842" y="2384669"/>
            <a:ext cx="4250297" cy="773802"/>
          </a:xfrm>
          <a:prstGeom prst="rect">
            <a:avLst/>
          </a:prstGeom>
        </p:spPr>
        <p:txBody>
          <a:bodyPr wrap="square">
            <a:spAutoFit/>
          </a:bodyPr>
          <a:lstStyle/>
          <a:p>
            <a:pPr lvl="1" algn="just"/>
            <a:r>
              <a:rPr lang="en-US" sz="1107" dirty="0">
                <a:solidFill>
                  <a:schemeClr val="bg1">
                    <a:lumMod val="65000"/>
                  </a:schemeClr>
                </a:solidFill>
                <a:latin typeface="+mn-lt"/>
                <a:ea typeface="+mn-ea"/>
                <a:cs typeface="+mn-ea"/>
                <a:sym typeface="+mn-lt"/>
              </a:rPr>
              <a:t>There are many variations of passages of </a:t>
            </a:r>
            <a:r>
              <a:rPr lang="en-US" sz="1107" dirty="0" err="1">
                <a:solidFill>
                  <a:schemeClr val="bg1">
                    <a:lumMod val="65000"/>
                  </a:schemeClr>
                </a:solidFill>
                <a:latin typeface="+mn-lt"/>
                <a:ea typeface="+mn-ea"/>
                <a:cs typeface="+mn-ea"/>
                <a:sym typeface="+mn-lt"/>
              </a:rPr>
              <a:t>Lorem</a:t>
            </a:r>
            <a:r>
              <a:rPr lang="en-US" sz="1107" dirty="0">
                <a:solidFill>
                  <a:schemeClr val="bg1">
                    <a:lumMod val="65000"/>
                  </a:schemeClr>
                </a:solidFill>
                <a:latin typeface="+mn-lt"/>
                <a:ea typeface="+mn-ea"/>
                <a:cs typeface="+mn-ea"/>
                <a:sym typeface="+mn-lt"/>
              </a:rPr>
              <a:t> </a:t>
            </a:r>
            <a:r>
              <a:rPr lang="en-US" sz="1107" dirty="0" err="1">
                <a:solidFill>
                  <a:schemeClr val="bg1">
                    <a:lumMod val="65000"/>
                  </a:schemeClr>
                </a:solidFill>
                <a:latin typeface="+mn-lt"/>
                <a:ea typeface="+mn-ea"/>
                <a:cs typeface="+mn-ea"/>
                <a:sym typeface="+mn-lt"/>
              </a:rPr>
              <a:t>Ipsum</a:t>
            </a:r>
            <a:r>
              <a:rPr lang="en-US" sz="1107" dirty="0">
                <a:solidFill>
                  <a:schemeClr val="bg1">
                    <a:lumMod val="65000"/>
                  </a:schemeClr>
                </a:solidFill>
                <a:latin typeface="+mn-lt"/>
                <a:ea typeface="+mn-ea"/>
                <a:cs typeface="+mn-ea"/>
                <a:sym typeface="+mn-lt"/>
              </a:rPr>
              <a:t> available, but the majority have suffered alteration in some form, by injected humor, or randomized words which don't look even slightly believable. </a:t>
            </a:r>
          </a:p>
        </p:txBody>
      </p:sp>
      <p:sp>
        <p:nvSpPr>
          <p:cNvPr id="90" name="Rectangle 89"/>
          <p:cNvSpPr/>
          <p:nvPr/>
        </p:nvSpPr>
        <p:spPr>
          <a:xfrm>
            <a:off x="1119472" y="3424306"/>
            <a:ext cx="4494410" cy="984885"/>
          </a:xfrm>
          <a:prstGeom prst="rect">
            <a:avLst/>
          </a:prstGeom>
        </p:spPr>
        <p:txBody>
          <a:bodyPr wrap="square">
            <a:spAutoFit/>
          </a:bodyPr>
          <a:lstStyle/>
          <a:p>
            <a:pPr algn="just"/>
            <a:r>
              <a:rPr lang="en-US" sz="1160" dirty="0">
                <a:solidFill>
                  <a:schemeClr val="bg1">
                    <a:lumMod val="65000"/>
                  </a:schemeClr>
                </a:solidFill>
                <a:latin typeface="+mn-lt"/>
                <a:ea typeface="+mn-ea"/>
                <a:cs typeface="+mn-ea"/>
                <a:sym typeface="+mn-lt"/>
              </a:rPr>
              <a:t>There are many variations of passages of </a:t>
            </a:r>
            <a:r>
              <a:rPr lang="en-US" sz="1160" dirty="0" err="1">
                <a:solidFill>
                  <a:schemeClr val="bg1">
                    <a:lumMod val="65000"/>
                  </a:schemeClr>
                </a:solidFill>
                <a:latin typeface="+mn-lt"/>
                <a:ea typeface="+mn-ea"/>
                <a:cs typeface="+mn-ea"/>
                <a:sym typeface="+mn-lt"/>
              </a:rPr>
              <a:t>Lorem</a:t>
            </a:r>
            <a:r>
              <a:rPr lang="en-US" sz="1160" dirty="0">
                <a:solidFill>
                  <a:schemeClr val="bg1">
                    <a:lumMod val="65000"/>
                  </a:schemeClr>
                </a:solidFill>
                <a:latin typeface="+mn-lt"/>
                <a:ea typeface="+mn-ea"/>
                <a:cs typeface="+mn-ea"/>
                <a:sym typeface="+mn-lt"/>
              </a:rPr>
              <a:t> </a:t>
            </a:r>
            <a:r>
              <a:rPr lang="en-US" sz="1160" dirty="0" err="1">
                <a:solidFill>
                  <a:schemeClr val="bg1">
                    <a:lumMod val="65000"/>
                  </a:schemeClr>
                </a:solidFill>
                <a:latin typeface="+mn-lt"/>
                <a:ea typeface="+mn-ea"/>
                <a:cs typeface="+mn-ea"/>
                <a:sym typeface="+mn-lt"/>
              </a:rPr>
              <a:t>Ipsum</a:t>
            </a:r>
            <a:r>
              <a:rPr lang="en-US" sz="1160" dirty="0">
                <a:solidFill>
                  <a:schemeClr val="bg1">
                    <a:lumMod val="65000"/>
                  </a:schemeClr>
                </a:solidFill>
                <a:latin typeface="+mn-lt"/>
                <a:ea typeface="+mn-ea"/>
                <a:cs typeface="+mn-ea"/>
                <a:sym typeface="+mn-lt"/>
              </a:rPr>
              <a:t> available, but the majority have suffered alteration in some form, by injected humor, or randomized words which don't look even slightly believable. If you are going to use a passage of </a:t>
            </a:r>
            <a:r>
              <a:rPr lang="en-US" sz="1160" dirty="0" err="1">
                <a:solidFill>
                  <a:schemeClr val="bg1">
                    <a:lumMod val="65000"/>
                  </a:schemeClr>
                </a:solidFill>
                <a:latin typeface="+mn-lt"/>
                <a:ea typeface="+mn-ea"/>
                <a:cs typeface="+mn-ea"/>
                <a:sym typeface="+mn-lt"/>
              </a:rPr>
              <a:t>Lorem</a:t>
            </a:r>
            <a:r>
              <a:rPr lang="en-US" sz="1160" dirty="0">
                <a:solidFill>
                  <a:schemeClr val="bg1">
                    <a:lumMod val="65000"/>
                  </a:schemeClr>
                </a:solidFill>
                <a:latin typeface="+mn-lt"/>
                <a:ea typeface="+mn-ea"/>
                <a:cs typeface="+mn-ea"/>
                <a:sym typeface="+mn-lt"/>
              </a:rPr>
              <a:t> </a:t>
            </a:r>
            <a:r>
              <a:rPr lang="en-US" sz="1160" dirty="0" err="1">
                <a:solidFill>
                  <a:schemeClr val="bg1">
                    <a:lumMod val="65000"/>
                  </a:schemeClr>
                </a:solidFill>
                <a:latin typeface="+mn-lt"/>
                <a:ea typeface="+mn-ea"/>
                <a:cs typeface="+mn-ea"/>
                <a:sym typeface="+mn-lt"/>
              </a:rPr>
              <a:t>Ipsum</a:t>
            </a:r>
            <a:r>
              <a:rPr lang="en-US" sz="1160" dirty="0">
                <a:solidFill>
                  <a:schemeClr val="bg1">
                    <a:lumMod val="65000"/>
                  </a:schemeClr>
                </a:solidFill>
                <a:latin typeface="+mn-lt"/>
                <a:ea typeface="+mn-ea"/>
                <a:cs typeface="+mn-ea"/>
                <a:sym typeface="+mn-lt"/>
              </a:rPr>
              <a:t>, you need to be sure there isn't anything embarrassing.</a:t>
            </a:r>
          </a:p>
        </p:txBody>
      </p:sp>
      <p:sp>
        <p:nvSpPr>
          <p:cNvPr id="91" name="Title 5"/>
          <p:cNvSpPr txBox="1"/>
          <p:nvPr/>
        </p:nvSpPr>
        <p:spPr>
          <a:xfrm>
            <a:off x="1119473" y="2993027"/>
            <a:ext cx="3311696" cy="572659"/>
          </a:xfrm>
          <a:prstGeom prst="rect">
            <a:avLst/>
          </a:prstGeom>
        </p:spPr>
        <p:txBody>
          <a:bodyPr vert="horz" lIns="96435" tIns="48218" rIns="96435" bIns="48218"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zh-CN" altLang="en-US" sz="1898" b="1" dirty="0" smtClean="0">
                <a:latin typeface="+mn-lt"/>
                <a:ea typeface="+mn-ea"/>
                <a:cs typeface="+mn-ea"/>
                <a:sym typeface="+mn-lt"/>
              </a:rPr>
              <a:t>点此替换文本</a:t>
            </a:r>
            <a:endParaRPr lang="en-US" sz="1160" dirty="0">
              <a:latin typeface="+mn-lt"/>
              <a:ea typeface="+mn-ea"/>
              <a:cs typeface="+mn-ea"/>
              <a:sym typeface="+mn-lt"/>
            </a:endParaRPr>
          </a:p>
        </p:txBody>
      </p:sp>
      <p:sp>
        <p:nvSpPr>
          <p:cNvPr id="102" name="Freeform 37"/>
          <p:cNvSpPr>
            <a:spLocks noEditPoints="1"/>
          </p:cNvSpPr>
          <p:nvPr/>
        </p:nvSpPr>
        <p:spPr bwMode="auto">
          <a:xfrm>
            <a:off x="1193532" y="2596352"/>
            <a:ext cx="427549" cy="427549"/>
          </a:xfrm>
          <a:custGeom>
            <a:avLst/>
            <a:gdLst>
              <a:gd name="T0" fmla="*/ 88 w 176"/>
              <a:gd name="T1" fmla="*/ 0 h 176"/>
              <a:gd name="T2" fmla="*/ 0 w 176"/>
              <a:gd name="T3" fmla="*/ 88 h 176"/>
              <a:gd name="T4" fmla="*/ 88 w 176"/>
              <a:gd name="T5" fmla="*/ 176 h 176"/>
              <a:gd name="T6" fmla="*/ 176 w 176"/>
              <a:gd name="T7" fmla="*/ 88 h 176"/>
              <a:gd name="T8" fmla="*/ 88 w 176"/>
              <a:gd name="T9" fmla="*/ 0 h 176"/>
              <a:gd name="T10" fmla="*/ 88 w 176"/>
              <a:gd name="T11" fmla="*/ 168 h 176"/>
              <a:gd name="T12" fmla="*/ 8 w 176"/>
              <a:gd name="T13" fmla="*/ 88 h 176"/>
              <a:gd name="T14" fmla="*/ 88 w 176"/>
              <a:gd name="T15" fmla="*/ 8 h 176"/>
              <a:gd name="T16" fmla="*/ 168 w 176"/>
              <a:gd name="T17" fmla="*/ 88 h 176"/>
              <a:gd name="T18" fmla="*/ 88 w 176"/>
              <a:gd name="T19" fmla="*/ 168 h 176"/>
              <a:gd name="T20" fmla="*/ 83 w 176"/>
              <a:gd name="T21" fmla="*/ 128 h 176"/>
              <a:gd name="T22" fmla="*/ 94 w 176"/>
              <a:gd name="T23" fmla="*/ 128 h 176"/>
              <a:gd name="T24" fmla="*/ 94 w 176"/>
              <a:gd name="T25" fmla="*/ 115 h 176"/>
              <a:gd name="T26" fmla="*/ 83 w 176"/>
              <a:gd name="T27" fmla="*/ 115 h 176"/>
              <a:gd name="T28" fmla="*/ 83 w 176"/>
              <a:gd name="T29" fmla="*/ 128 h 176"/>
              <a:gd name="T30" fmla="*/ 106 w 176"/>
              <a:gd name="T31" fmla="*/ 53 h 176"/>
              <a:gd name="T32" fmla="*/ 98 w 176"/>
              <a:gd name="T33" fmla="*/ 49 h 176"/>
              <a:gd name="T34" fmla="*/ 89 w 176"/>
              <a:gd name="T35" fmla="*/ 48 h 176"/>
              <a:gd name="T36" fmla="*/ 78 w 176"/>
              <a:gd name="T37" fmla="*/ 50 h 176"/>
              <a:gd name="T38" fmla="*/ 70 w 176"/>
              <a:gd name="T39" fmla="*/ 55 h 176"/>
              <a:gd name="T40" fmla="*/ 65 w 176"/>
              <a:gd name="T41" fmla="*/ 63 h 176"/>
              <a:gd name="T42" fmla="*/ 63 w 176"/>
              <a:gd name="T43" fmla="*/ 74 h 176"/>
              <a:gd name="T44" fmla="*/ 63 w 176"/>
              <a:gd name="T45" fmla="*/ 75 h 176"/>
              <a:gd name="T46" fmla="*/ 72 w 176"/>
              <a:gd name="T47" fmla="*/ 75 h 176"/>
              <a:gd name="T48" fmla="*/ 72 w 176"/>
              <a:gd name="T49" fmla="*/ 74 h 176"/>
              <a:gd name="T50" fmla="*/ 73 w 176"/>
              <a:gd name="T51" fmla="*/ 67 h 176"/>
              <a:gd name="T52" fmla="*/ 76 w 176"/>
              <a:gd name="T53" fmla="*/ 61 h 176"/>
              <a:gd name="T54" fmla="*/ 82 w 176"/>
              <a:gd name="T55" fmla="*/ 57 h 176"/>
              <a:gd name="T56" fmla="*/ 89 w 176"/>
              <a:gd name="T57" fmla="*/ 56 h 176"/>
              <a:gd name="T58" fmla="*/ 95 w 176"/>
              <a:gd name="T59" fmla="*/ 57 h 176"/>
              <a:gd name="T60" fmla="*/ 100 w 176"/>
              <a:gd name="T61" fmla="*/ 59 h 176"/>
              <a:gd name="T62" fmla="*/ 103 w 176"/>
              <a:gd name="T63" fmla="*/ 64 h 176"/>
              <a:gd name="T64" fmla="*/ 104 w 176"/>
              <a:gd name="T65" fmla="*/ 69 h 176"/>
              <a:gd name="T66" fmla="*/ 102 w 176"/>
              <a:gd name="T67" fmla="*/ 76 h 176"/>
              <a:gd name="T68" fmla="*/ 97 w 176"/>
              <a:gd name="T69" fmla="*/ 82 h 176"/>
              <a:gd name="T70" fmla="*/ 91 w 176"/>
              <a:gd name="T71" fmla="*/ 88 h 176"/>
              <a:gd name="T72" fmla="*/ 87 w 176"/>
              <a:gd name="T73" fmla="*/ 93 h 176"/>
              <a:gd name="T74" fmla="*/ 85 w 176"/>
              <a:gd name="T75" fmla="*/ 99 h 176"/>
              <a:gd name="T76" fmla="*/ 84 w 176"/>
              <a:gd name="T77" fmla="*/ 108 h 176"/>
              <a:gd name="T78" fmla="*/ 84 w 176"/>
              <a:gd name="T79" fmla="*/ 109 h 176"/>
              <a:gd name="T80" fmla="*/ 93 w 176"/>
              <a:gd name="T81" fmla="*/ 109 h 176"/>
              <a:gd name="T82" fmla="*/ 93 w 176"/>
              <a:gd name="T83" fmla="*/ 108 h 176"/>
              <a:gd name="T84" fmla="*/ 93 w 176"/>
              <a:gd name="T85" fmla="*/ 100 h 176"/>
              <a:gd name="T86" fmla="*/ 95 w 176"/>
              <a:gd name="T87" fmla="*/ 96 h 176"/>
              <a:gd name="T88" fmla="*/ 97 w 176"/>
              <a:gd name="T89" fmla="*/ 93 h 176"/>
              <a:gd name="T90" fmla="*/ 103 w 176"/>
              <a:gd name="T91" fmla="*/ 88 h 176"/>
              <a:gd name="T92" fmla="*/ 110 w 176"/>
              <a:gd name="T93" fmla="*/ 79 h 176"/>
              <a:gd name="T94" fmla="*/ 113 w 176"/>
              <a:gd name="T95" fmla="*/ 69 h 176"/>
              <a:gd name="T96" fmla="*/ 111 w 176"/>
              <a:gd name="T97" fmla="*/ 60 h 176"/>
              <a:gd name="T98" fmla="*/ 106 w 176"/>
              <a:gd name="T99" fmla="*/ 53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76" h="176">
                <a:moveTo>
                  <a:pt x="88" y="0"/>
                </a:moveTo>
                <a:cubicBezTo>
                  <a:pt x="39" y="0"/>
                  <a:pt x="0" y="39"/>
                  <a:pt x="0" y="88"/>
                </a:cubicBezTo>
                <a:cubicBezTo>
                  <a:pt x="0" y="137"/>
                  <a:pt x="39" y="176"/>
                  <a:pt x="88" y="176"/>
                </a:cubicBezTo>
                <a:cubicBezTo>
                  <a:pt x="137" y="176"/>
                  <a:pt x="176" y="137"/>
                  <a:pt x="176" y="88"/>
                </a:cubicBezTo>
                <a:cubicBezTo>
                  <a:pt x="176" y="39"/>
                  <a:pt x="137" y="0"/>
                  <a:pt x="88" y="0"/>
                </a:cubicBezTo>
                <a:moveTo>
                  <a:pt x="88" y="168"/>
                </a:moveTo>
                <a:cubicBezTo>
                  <a:pt x="44" y="168"/>
                  <a:pt x="8" y="132"/>
                  <a:pt x="8" y="88"/>
                </a:cubicBezTo>
                <a:cubicBezTo>
                  <a:pt x="8" y="44"/>
                  <a:pt x="44" y="8"/>
                  <a:pt x="88" y="8"/>
                </a:cubicBezTo>
                <a:cubicBezTo>
                  <a:pt x="132" y="8"/>
                  <a:pt x="168" y="44"/>
                  <a:pt x="168" y="88"/>
                </a:cubicBezTo>
                <a:cubicBezTo>
                  <a:pt x="168" y="132"/>
                  <a:pt x="132" y="168"/>
                  <a:pt x="88" y="168"/>
                </a:cubicBezTo>
                <a:moveTo>
                  <a:pt x="83" y="128"/>
                </a:moveTo>
                <a:cubicBezTo>
                  <a:pt x="94" y="128"/>
                  <a:pt x="94" y="128"/>
                  <a:pt x="94" y="128"/>
                </a:cubicBezTo>
                <a:cubicBezTo>
                  <a:pt x="94" y="115"/>
                  <a:pt x="94" y="115"/>
                  <a:pt x="94" y="115"/>
                </a:cubicBezTo>
                <a:cubicBezTo>
                  <a:pt x="83" y="115"/>
                  <a:pt x="83" y="115"/>
                  <a:pt x="83" y="115"/>
                </a:cubicBezTo>
                <a:lnTo>
                  <a:pt x="83" y="128"/>
                </a:lnTo>
                <a:close/>
                <a:moveTo>
                  <a:pt x="106" y="53"/>
                </a:moveTo>
                <a:cubicBezTo>
                  <a:pt x="104" y="52"/>
                  <a:pt x="101" y="50"/>
                  <a:pt x="98" y="49"/>
                </a:cubicBezTo>
                <a:cubicBezTo>
                  <a:pt x="96" y="48"/>
                  <a:pt x="93" y="48"/>
                  <a:pt x="89" y="48"/>
                </a:cubicBezTo>
                <a:cubicBezTo>
                  <a:pt x="85" y="48"/>
                  <a:pt x="82" y="49"/>
                  <a:pt x="78" y="50"/>
                </a:cubicBezTo>
                <a:cubicBezTo>
                  <a:pt x="75" y="51"/>
                  <a:pt x="73" y="53"/>
                  <a:pt x="70" y="55"/>
                </a:cubicBezTo>
                <a:cubicBezTo>
                  <a:pt x="68" y="57"/>
                  <a:pt x="66" y="60"/>
                  <a:pt x="65" y="63"/>
                </a:cubicBezTo>
                <a:cubicBezTo>
                  <a:pt x="64" y="67"/>
                  <a:pt x="63" y="70"/>
                  <a:pt x="63" y="74"/>
                </a:cubicBezTo>
                <a:cubicBezTo>
                  <a:pt x="63" y="75"/>
                  <a:pt x="63" y="75"/>
                  <a:pt x="63" y="75"/>
                </a:cubicBezTo>
                <a:cubicBezTo>
                  <a:pt x="72" y="75"/>
                  <a:pt x="72" y="75"/>
                  <a:pt x="72" y="75"/>
                </a:cubicBezTo>
                <a:cubicBezTo>
                  <a:pt x="72" y="74"/>
                  <a:pt x="72" y="74"/>
                  <a:pt x="72" y="74"/>
                </a:cubicBezTo>
                <a:cubicBezTo>
                  <a:pt x="72" y="71"/>
                  <a:pt x="73" y="69"/>
                  <a:pt x="73" y="67"/>
                </a:cubicBezTo>
                <a:cubicBezTo>
                  <a:pt x="74" y="64"/>
                  <a:pt x="75" y="63"/>
                  <a:pt x="76" y="61"/>
                </a:cubicBezTo>
                <a:cubicBezTo>
                  <a:pt x="78" y="59"/>
                  <a:pt x="80" y="58"/>
                  <a:pt x="82" y="57"/>
                </a:cubicBezTo>
                <a:cubicBezTo>
                  <a:pt x="84" y="56"/>
                  <a:pt x="86" y="56"/>
                  <a:pt x="89" y="56"/>
                </a:cubicBezTo>
                <a:cubicBezTo>
                  <a:pt x="91" y="56"/>
                  <a:pt x="93" y="56"/>
                  <a:pt x="95" y="57"/>
                </a:cubicBezTo>
                <a:cubicBezTo>
                  <a:pt x="97" y="57"/>
                  <a:pt x="98" y="58"/>
                  <a:pt x="100" y="59"/>
                </a:cubicBezTo>
                <a:cubicBezTo>
                  <a:pt x="101" y="61"/>
                  <a:pt x="102" y="62"/>
                  <a:pt x="103" y="64"/>
                </a:cubicBezTo>
                <a:cubicBezTo>
                  <a:pt x="104" y="65"/>
                  <a:pt x="104" y="67"/>
                  <a:pt x="104" y="69"/>
                </a:cubicBezTo>
                <a:cubicBezTo>
                  <a:pt x="104" y="72"/>
                  <a:pt x="103" y="74"/>
                  <a:pt x="102" y="76"/>
                </a:cubicBezTo>
                <a:cubicBezTo>
                  <a:pt x="101" y="78"/>
                  <a:pt x="99" y="80"/>
                  <a:pt x="97" y="82"/>
                </a:cubicBezTo>
                <a:cubicBezTo>
                  <a:pt x="95" y="84"/>
                  <a:pt x="93" y="86"/>
                  <a:pt x="91" y="88"/>
                </a:cubicBezTo>
                <a:cubicBezTo>
                  <a:pt x="89" y="89"/>
                  <a:pt x="88" y="91"/>
                  <a:pt x="87" y="93"/>
                </a:cubicBezTo>
                <a:cubicBezTo>
                  <a:pt x="86" y="95"/>
                  <a:pt x="85" y="97"/>
                  <a:pt x="85" y="99"/>
                </a:cubicBezTo>
                <a:cubicBezTo>
                  <a:pt x="84" y="102"/>
                  <a:pt x="84" y="105"/>
                  <a:pt x="84" y="108"/>
                </a:cubicBezTo>
                <a:cubicBezTo>
                  <a:pt x="84" y="109"/>
                  <a:pt x="84" y="109"/>
                  <a:pt x="84" y="109"/>
                </a:cubicBezTo>
                <a:cubicBezTo>
                  <a:pt x="93" y="109"/>
                  <a:pt x="93" y="109"/>
                  <a:pt x="93" y="109"/>
                </a:cubicBezTo>
                <a:cubicBezTo>
                  <a:pt x="93" y="108"/>
                  <a:pt x="93" y="108"/>
                  <a:pt x="93" y="108"/>
                </a:cubicBezTo>
                <a:cubicBezTo>
                  <a:pt x="93" y="105"/>
                  <a:pt x="93" y="102"/>
                  <a:pt x="93" y="100"/>
                </a:cubicBezTo>
                <a:cubicBezTo>
                  <a:pt x="94" y="99"/>
                  <a:pt x="94" y="97"/>
                  <a:pt x="95" y="96"/>
                </a:cubicBezTo>
                <a:cubicBezTo>
                  <a:pt x="95" y="95"/>
                  <a:pt x="96" y="94"/>
                  <a:pt x="97" y="93"/>
                </a:cubicBezTo>
                <a:cubicBezTo>
                  <a:pt x="99" y="92"/>
                  <a:pt x="101" y="90"/>
                  <a:pt x="103" y="88"/>
                </a:cubicBezTo>
                <a:cubicBezTo>
                  <a:pt x="106" y="85"/>
                  <a:pt x="108" y="82"/>
                  <a:pt x="110" y="79"/>
                </a:cubicBezTo>
                <a:cubicBezTo>
                  <a:pt x="112" y="77"/>
                  <a:pt x="113" y="73"/>
                  <a:pt x="113" y="69"/>
                </a:cubicBezTo>
                <a:cubicBezTo>
                  <a:pt x="113" y="65"/>
                  <a:pt x="112" y="63"/>
                  <a:pt x="111" y="60"/>
                </a:cubicBezTo>
                <a:cubicBezTo>
                  <a:pt x="110" y="57"/>
                  <a:pt x="108" y="55"/>
                  <a:pt x="106" y="53"/>
                </a:cubicBezTo>
              </a:path>
            </a:pathLst>
          </a:custGeom>
          <a:solidFill>
            <a:srgbClr val="919191"/>
          </a:solidFill>
          <a:ln>
            <a:noFill/>
          </a:ln>
        </p:spPr>
        <p:txBody>
          <a:bodyPr vert="horz" wrap="square" lIns="96435" tIns="48218" rIns="96435" bIns="48218" numCol="1" anchor="t" anchorCtr="0" compatLnSpc="1"/>
          <a:lstStyle/>
          <a:p>
            <a:endParaRPr lang="en-US">
              <a:latin typeface="+mn-lt"/>
              <a:ea typeface="+mn-ea"/>
              <a:cs typeface="+mn-ea"/>
              <a:sym typeface="+mn-lt"/>
            </a:endParaRPr>
          </a:p>
        </p:txBody>
      </p:sp>
      <p:sp>
        <p:nvSpPr>
          <p:cNvPr id="103" name="Rectangle 102"/>
          <p:cNvSpPr/>
          <p:nvPr/>
        </p:nvSpPr>
        <p:spPr>
          <a:xfrm>
            <a:off x="1119472" y="4640533"/>
            <a:ext cx="4494410" cy="806375"/>
          </a:xfrm>
          <a:prstGeom prst="rect">
            <a:avLst/>
          </a:prstGeom>
        </p:spPr>
        <p:txBody>
          <a:bodyPr wrap="square">
            <a:spAutoFit/>
          </a:bodyPr>
          <a:lstStyle/>
          <a:p>
            <a:pPr algn="just"/>
            <a:r>
              <a:rPr lang="en-US" sz="1160" dirty="0">
                <a:solidFill>
                  <a:schemeClr val="bg1">
                    <a:lumMod val="65000"/>
                  </a:schemeClr>
                </a:solidFill>
                <a:latin typeface="+mn-lt"/>
                <a:ea typeface="+mn-ea"/>
                <a:cs typeface="+mn-ea"/>
                <a:sym typeface="+mn-lt"/>
              </a:rPr>
              <a:t>There are many variations of passages of </a:t>
            </a:r>
            <a:r>
              <a:rPr lang="en-US" sz="1160" dirty="0" err="1">
                <a:solidFill>
                  <a:schemeClr val="bg1">
                    <a:lumMod val="65000"/>
                  </a:schemeClr>
                </a:solidFill>
                <a:latin typeface="+mn-lt"/>
                <a:ea typeface="+mn-ea"/>
                <a:cs typeface="+mn-ea"/>
                <a:sym typeface="+mn-lt"/>
              </a:rPr>
              <a:t>Lorem</a:t>
            </a:r>
            <a:r>
              <a:rPr lang="en-US" sz="1160" dirty="0">
                <a:solidFill>
                  <a:schemeClr val="bg1">
                    <a:lumMod val="65000"/>
                  </a:schemeClr>
                </a:solidFill>
                <a:latin typeface="+mn-lt"/>
                <a:ea typeface="+mn-ea"/>
                <a:cs typeface="+mn-ea"/>
                <a:sym typeface="+mn-lt"/>
              </a:rPr>
              <a:t> </a:t>
            </a:r>
            <a:r>
              <a:rPr lang="en-US" sz="1160" dirty="0" err="1">
                <a:solidFill>
                  <a:schemeClr val="bg1">
                    <a:lumMod val="65000"/>
                  </a:schemeClr>
                </a:solidFill>
                <a:latin typeface="+mn-lt"/>
                <a:ea typeface="+mn-ea"/>
                <a:cs typeface="+mn-ea"/>
                <a:sym typeface="+mn-lt"/>
              </a:rPr>
              <a:t>Ipsum</a:t>
            </a:r>
            <a:r>
              <a:rPr lang="en-US" sz="1160" dirty="0">
                <a:solidFill>
                  <a:schemeClr val="bg1">
                    <a:lumMod val="65000"/>
                  </a:schemeClr>
                </a:solidFill>
                <a:latin typeface="+mn-lt"/>
                <a:ea typeface="+mn-ea"/>
                <a:cs typeface="+mn-ea"/>
                <a:sym typeface="+mn-lt"/>
              </a:rPr>
              <a:t> available, but the majority have suffered alteration in some form, by injected humor, or randomized words which don't look even slightly believable. If you are going to use a passage of </a:t>
            </a:r>
            <a:r>
              <a:rPr lang="en-US" sz="1160" dirty="0" err="1">
                <a:solidFill>
                  <a:schemeClr val="bg1">
                    <a:lumMod val="65000"/>
                  </a:schemeClr>
                </a:solidFill>
                <a:latin typeface="+mn-lt"/>
                <a:ea typeface="+mn-ea"/>
                <a:cs typeface="+mn-ea"/>
                <a:sym typeface="+mn-lt"/>
              </a:rPr>
              <a:t>Lorem</a:t>
            </a:r>
            <a:r>
              <a:rPr lang="en-US" sz="1160" dirty="0">
                <a:solidFill>
                  <a:schemeClr val="bg1">
                    <a:lumMod val="65000"/>
                  </a:schemeClr>
                </a:solidFill>
                <a:latin typeface="+mn-lt"/>
                <a:ea typeface="+mn-ea"/>
                <a:cs typeface="+mn-ea"/>
                <a:sym typeface="+mn-lt"/>
              </a:rPr>
              <a:t> </a:t>
            </a:r>
            <a:r>
              <a:rPr lang="en-US" sz="1160" dirty="0" err="1">
                <a:solidFill>
                  <a:schemeClr val="bg1">
                    <a:lumMod val="65000"/>
                  </a:schemeClr>
                </a:solidFill>
                <a:latin typeface="+mn-lt"/>
                <a:ea typeface="+mn-ea"/>
                <a:cs typeface="+mn-ea"/>
                <a:sym typeface="+mn-lt"/>
              </a:rPr>
              <a:t>Ipsum</a:t>
            </a:r>
            <a:r>
              <a:rPr lang="en-US" sz="1160" dirty="0">
                <a:solidFill>
                  <a:schemeClr val="bg1">
                    <a:lumMod val="65000"/>
                  </a:schemeClr>
                </a:solidFill>
                <a:latin typeface="+mn-lt"/>
                <a:ea typeface="+mn-ea"/>
                <a:cs typeface="+mn-ea"/>
                <a:sym typeface="+mn-lt"/>
              </a:rPr>
              <a:t>.</a:t>
            </a:r>
          </a:p>
        </p:txBody>
      </p:sp>
      <p:sp>
        <p:nvSpPr>
          <p:cNvPr id="30" name="文本框 29"/>
          <p:cNvSpPr txBox="1"/>
          <p:nvPr/>
        </p:nvSpPr>
        <p:spPr>
          <a:xfrm>
            <a:off x="976827" y="268261"/>
            <a:ext cx="3148419" cy="553870"/>
          </a:xfrm>
          <a:prstGeom prst="rect">
            <a:avLst/>
          </a:prstGeom>
          <a:noFill/>
        </p:spPr>
        <p:txBody>
          <a:bodyPr wrap="square" lIns="0" tIns="0" rIns="0" bIns="0" rtlCol="0">
            <a:spAutoFit/>
          </a:bodyPr>
          <a:lstStyle/>
          <a:p>
            <a:pPr defTabSz="964020"/>
            <a:r>
              <a:rPr lang="zh-CN" altLang="en-US" sz="3599" b="1" dirty="0">
                <a:solidFill>
                  <a:schemeClr val="tx1">
                    <a:lumMod val="75000"/>
                    <a:lumOff val="25000"/>
                  </a:schemeClr>
                </a:solidFill>
                <a:latin typeface="+mn-lt"/>
                <a:ea typeface="+mn-ea"/>
                <a:cs typeface="+mn-ea"/>
                <a:sym typeface="+mn-lt"/>
              </a:rPr>
              <a:t>年度工作概述</a:t>
            </a:r>
          </a:p>
        </p:txBody>
      </p:sp>
      <p:sp>
        <p:nvSpPr>
          <p:cNvPr id="31" name="文本框 30"/>
          <p:cNvSpPr txBox="1"/>
          <p:nvPr/>
        </p:nvSpPr>
        <p:spPr>
          <a:xfrm>
            <a:off x="976829" y="776838"/>
            <a:ext cx="3315666" cy="215315"/>
          </a:xfrm>
          <a:prstGeom prst="rect">
            <a:avLst/>
          </a:prstGeom>
          <a:noFill/>
        </p:spPr>
        <p:txBody>
          <a:bodyPr wrap="square" lIns="0" tIns="0" rIns="0" bIns="0" rtlCol="0">
            <a:spAutoFit/>
          </a:bodyPr>
          <a:lstStyle/>
          <a:p>
            <a:pPr defTabSz="964020"/>
            <a:r>
              <a:rPr lang="en-US" altLang="zh-CN" sz="1399" dirty="0">
                <a:solidFill>
                  <a:schemeClr val="tx1">
                    <a:lumMod val="75000"/>
                    <a:lumOff val="25000"/>
                  </a:schemeClr>
                </a:solidFill>
                <a:latin typeface="+mn-lt"/>
                <a:ea typeface="+mn-ea"/>
                <a:cs typeface="+mn-ea"/>
                <a:sym typeface="+mn-lt"/>
              </a:rPr>
              <a:t>ADD RELATED TITLE WORDS</a:t>
            </a:r>
            <a:endParaRPr lang="zh-CN" altLang="en-US" sz="1399" dirty="0">
              <a:solidFill>
                <a:schemeClr val="tx1">
                  <a:lumMod val="75000"/>
                  <a:lumOff val="25000"/>
                </a:schemeClr>
              </a:solidFill>
              <a:latin typeface="+mn-lt"/>
              <a:ea typeface="+mn-ea"/>
              <a:cs typeface="+mn-ea"/>
              <a:sym typeface="+mn-lt"/>
            </a:endParaRPr>
          </a:p>
        </p:txBody>
      </p:sp>
      <p:sp>
        <p:nvSpPr>
          <p:cNvPr id="32" name="椭圆 31"/>
          <p:cNvSpPr/>
          <p:nvPr/>
        </p:nvSpPr>
        <p:spPr>
          <a:xfrm>
            <a:off x="417825" y="344455"/>
            <a:ext cx="410238" cy="410238"/>
          </a:xfrm>
          <a:prstGeom prst="ellipse">
            <a:avLst/>
          </a:prstGeom>
          <a:solidFill>
            <a:schemeClr val="accent1"/>
          </a:solidFill>
          <a:ln w="28575">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cs typeface="+mn-ea"/>
              <a:sym typeface="+mn-lt"/>
            </a:endParaRPr>
          </a:p>
        </p:txBody>
      </p:sp>
      <p:sp>
        <p:nvSpPr>
          <p:cNvPr id="33" name="椭圆 32"/>
          <p:cNvSpPr/>
          <p:nvPr/>
        </p:nvSpPr>
        <p:spPr>
          <a:xfrm flipV="1">
            <a:off x="694937" y="315041"/>
            <a:ext cx="119685" cy="119685"/>
          </a:xfrm>
          <a:prstGeom prst="ellipse">
            <a:avLst/>
          </a:prstGeom>
          <a:solidFill>
            <a:schemeClr val="bg1">
              <a:lumMod val="50000"/>
            </a:schemeClr>
          </a:solidFill>
          <a:ln w="12700">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cs typeface="+mn-ea"/>
              <a:sym typeface="+mn-lt"/>
            </a:endParaRPr>
          </a:p>
        </p:txBody>
      </p:sp>
    </p:spTree>
    <p:extLst>
      <p:ext uri="{BB962C8B-B14F-4D97-AF65-F5344CB8AC3E}">
        <p14:creationId xmlns:p14="http://schemas.microsoft.com/office/powerpoint/2010/main" val="720015650"/>
      </p:ext>
    </p:extLst>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 name="矩形 2"/>
          <p:cNvSpPr/>
          <p:nvPr/>
        </p:nvSpPr>
        <p:spPr>
          <a:xfrm>
            <a:off x="1563" y="0"/>
            <a:ext cx="12858750" cy="7232650"/>
          </a:xfrm>
          <a:prstGeom prst="rect">
            <a:avLst/>
          </a:prstGeom>
          <a:blipFill dpi="0" rotWithShape="1">
            <a:blip r:embed="rId3">
              <a:extLst>
                <a:ext uri="{BEBA8EAE-BF5A-486C-A8C5-ECC9F3942E4B}">
                  <a14:imgProps xmlns:a14="http://schemas.microsoft.com/office/drawing/2010/main">
                    <a14:imgLayer r:embed="rId4">
                      <a14:imgEffect>
                        <a14:sharpenSoften amount="25000"/>
                      </a14:imgEffect>
                      <a14:imgEffect>
                        <a14:brightnessContrast contrast="20000"/>
                      </a14:imgEffect>
                    </a14:imgLayer>
                  </a14:imgProps>
                </a:ext>
                <a:ext uri="{28A0092B-C50C-407E-A947-70E740481C1C}">
                  <a14:useLocalDpi xmlns:a14="http://schemas.microsoft.com/office/drawing/2010/main" val="0"/>
                </a:ext>
              </a:extLst>
            </a:blip>
            <a:srcRect/>
            <a:stretch>
              <a:fillRect t="-15709" b="-2853"/>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8" name="矩形 259"/>
          <p:cNvSpPr>
            <a:spLocks noChangeArrowheads="1"/>
          </p:cNvSpPr>
          <p:nvPr/>
        </p:nvSpPr>
        <p:spPr bwMode="auto">
          <a:xfrm>
            <a:off x="740743" y="672065"/>
            <a:ext cx="9073008" cy="1231106"/>
          </a:xfrm>
          <a:prstGeom prst="rect">
            <a:avLst/>
          </a:prstGeom>
          <a:noFill/>
          <a:ln>
            <a:noFill/>
          </a:ln>
          <a:extLst/>
        </p:spPr>
        <p:txBody>
          <a:bodyPr wrap="square" lIns="0" tIns="0" rIns="0" bIns="0">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buNone/>
            </a:pPr>
            <a:r>
              <a:rPr lang="zh-CN" altLang="en-US" sz="8000" kern="5000">
                <a:solidFill>
                  <a:schemeClr val="tx2"/>
                </a:solidFill>
                <a:latin typeface="+mn-lt"/>
                <a:ea typeface="+mn-ea"/>
                <a:cs typeface="+mn-ea"/>
                <a:sym typeface="+mn-lt"/>
              </a:rPr>
              <a:t>感谢聆听</a:t>
            </a:r>
            <a:r>
              <a:rPr lang="en-US" altLang="zh-CN" sz="8000" kern="5000">
                <a:solidFill>
                  <a:schemeClr val="tx2"/>
                </a:solidFill>
                <a:latin typeface="+mn-lt"/>
                <a:ea typeface="+mn-ea"/>
                <a:cs typeface="+mn-ea"/>
                <a:sym typeface="+mn-lt"/>
              </a:rPr>
              <a:t>,</a:t>
            </a:r>
            <a:r>
              <a:rPr lang="zh-CN" altLang="en-US" sz="8000" kern="5000">
                <a:solidFill>
                  <a:schemeClr val="tx2"/>
                </a:solidFill>
                <a:latin typeface="+mn-lt"/>
                <a:ea typeface="+mn-ea"/>
                <a:cs typeface="+mn-ea"/>
                <a:sym typeface="+mn-lt"/>
              </a:rPr>
              <a:t>批评指导</a:t>
            </a:r>
            <a:endParaRPr lang="zh-CN" altLang="en-US" sz="8000" kern="5000" dirty="0">
              <a:solidFill>
                <a:schemeClr val="tx2"/>
              </a:solidFill>
              <a:latin typeface="+mn-lt"/>
              <a:ea typeface="+mn-ea"/>
              <a:cs typeface="+mn-ea"/>
              <a:sym typeface="+mn-lt"/>
            </a:endParaRPr>
          </a:p>
        </p:txBody>
      </p:sp>
      <p:sp>
        <p:nvSpPr>
          <p:cNvPr id="7" name="矩形 259"/>
          <p:cNvSpPr>
            <a:spLocks noChangeArrowheads="1"/>
          </p:cNvSpPr>
          <p:nvPr/>
        </p:nvSpPr>
        <p:spPr bwMode="auto">
          <a:xfrm>
            <a:off x="740743" y="1867417"/>
            <a:ext cx="8068037" cy="492443"/>
          </a:xfrm>
          <a:prstGeom prst="rect">
            <a:avLst/>
          </a:prstGeom>
          <a:noFill/>
          <a:ln>
            <a:noFill/>
          </a:ln>
          <a:extLst/>
        </p:spPr>
        <p:txBody>
          <a:bodyPr wrap="square" lIns="0" tIns="0" rIns="0" bIns="0">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buNone/>
            </a:pPr>
            <a:r>
              <a:rPr lang="en-US" altLang="zh-CN" b="1">
                <a:solidFill>
                  <a:schemeClr val="tx2"/>
                </a:solidFill>
                <a:latin typeface="+mn-lt"/>
                <a:ea typeface="+mn-ea"/>
                <a:cs typeface="+mn-ea"/>
                <a:sym typeface="+mn-lt"/>
              </a:rPr>
              <a:t>THE VIOLIN MUSIC FESTIVAL PPT</a:t>
            </a:r>
            <a:endParaRPr lang="zh-CN" altLang="en-US" b="1" dirty="0">
              <a:solidFill>
                <a:schemeClr val="tx2"/>
              </a:solidFill>
              <a:latin typeface="+mn-lt"/>
              <a:ea typeface="+mn-ea"/>
              <a:cs typeface="+mn-ea"/>
              <a:sym typeface="+mn-lt"/>
            </a:endParaRPr>
          </a:p>
        </p:txBody>
      </p:sp>
      <p:sp>
        <p:nvSpPr>
          <p:cNvPr id="6" name="矩形 259"/>
          <p:cNvSpPr>
            <a:spLocks noChangeArrowheads="1"/>
          </p:cNvSpPr>
          <p:nvPr/>
        </p:nvSpPr>
        <p:spPr bwMode="auto">
          <a:xfrm>
            <a:off x="740743" y="2768390"/>
            <a:ext cx="7560840" cy="215444"/>
          </a:xfrm>
          <a:prstGeom prst="rect">
            <a:avLst/>
          </a:prstGeom>
          <a:noFill/>
          <a:ln>
            <a:noFill/>
          </a:ln>
          <a:extLst/>
        </p:spPr>
        <p:txBody>
          <a:bodyPr wrap="square" lIns="0" tIns="0" rIns="0" bIns="0">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buNone/>
            </a:pPr>
            <a:r>
              <a:rPr lang="en-US" altLang="zh-CN" sz="700" b="1" smtClean="0">
                <a:solidFill>
                  <a:schemeClr val="tx2"/>
                </a:solidFill>
                <a:latin typeface="+mn-lt"/>
                <a:ea typeface="+mn-ea"/>
                <a:cs typeface="+mn-ea"/>
                <a:sym typeface="+mn-lt"/>
              </a:rPr>
              <a:t>Please replace the text, modify the text, you can also copy your content directly to this. Please replace the text, modify the text, you can also copy your content directly to this. Please replace the text, modify the text, you can also copy your content directly to this. Please replace the text, modify the text, you can also copy your content directly to this.</a:t>
            </a:r>
            <a:endParaRPr lang="zh-CN" altLang="en-US" sz="700" b="1" dirty="0">
              <a:solidFill>
                <a:schemeClr val="tx2"/>
              </a:solidFill>
              <a:latin typeface="+mn-lt"/>
              <a:ea typeface="+mn-ea"/>
              <a:cs typeface="+mn-ea"/>
              <a:sym typeface="+mn-lt"/>
            </a:endParaRPr>
          </a:p>
        </p:txBody>
      </p:sp>
    </p:spTree>
    <p:extLst>
      <p:ext uri="{BB962C8B-B14F-4D97-AF65-F5344CB8AC3E}">
        <p14:creationId xmlns:p14="http://schemas.microsoft.com/office/powerpoint/2010/main" val="2982520595"/>
      </p:ext>
    </p:extLst>
  </p:cSld>
  <p:clrMapOvr>
    <a:masterClrMapping/>
  </p:clrMapOvr>
  <p:transition spd="slow" advTm="0">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par>
                          <p:cTn id="8" fill="hold">
                            <p:stCondLst>
                              <p:cond delay="500"/>
                            </p:stCondLst>
                            <p:childTnLst>
                              <p:par>
                                <p:cTn id="9" presetID="41" presetClass="entr" presetSubtype="0" fill="hold" grpId="0" nodeType="afterEffect">
                                  <p:stCondLst>
                                    <p:cond delay="0"/>
                                  </p:stCondLst>
                                  <p:iterate type="lt">
                                    <p:tmPct val="10000"/>
                                  </p:iterate>
                                  <p:childTnLst>
                                    <p:set>
                                      <p:cBhvr>
                                        <p:cTn id="10" dur="1" fill="hold">
                                          <p:stCondLst>
                                            <p:cond delay="0"/>
                                          </p:stCondLst>
                                        </p:cTn>
                                        <p:tgtEl>
                                          <p:spTgt spid="8"/>
                                        </p:tgtEl>
                                        <p:attrNameLst>
                                          <p:attrName>style.visibility</p:attrName>
                                        </p:attrNameLst>
                                      </p:cBhvr>
                                      <p:to>
                                        <p:strVal val="visible"/>
                                      </p:to>
                                    </p:set>
                                    <p:anim calcmode="lin" valueType="num">
                                      <p:cBhvr>
                                        <p:cTn id="11" dur="500" fill="hold"/>
                                        <p:tgtEl>
                                          <p:spTgt spid="8"/>
                                        </p:tgtEl>
                                        <p:attrNameLst>
                                          <p:attrName>ppt_x</p:attrName>
                                        </p:attrNameLst>
                                      </p:cBhvr>
                                      <p:tavLst>
                                        <p:tav tm="0">
                                          <p:val>
                                            <p:strVal val="#ppt_x"/>
                                          </p:val>
                                        </p:tav>
                                        <p:tav tm="50000">
                                          <p:val>
                                            <p:strVal val="#ppt_x+.1"/>
                                          </p:val>
                                        </p:tav>
                                        <p:tav tm="100000">
                                          <p:val>
                                            <p:strVal val="#ppt_x"/>
                                          </p:val>
                                        </p:tav>
                                      </p:tavLst>
                                    </p:anim>
                                    <p:anim calcmode="lin" valueType="num">
                                      <p:cBhvr>
                                        <p:cTn id="12" dur="500" fill="hold"/>
                                        <p:tgtEl>
                                          <p:spTgt spid="8"/>
                                        </p:tgtEl>
                                        <p:attrNameLst>
                                          <p:attrName>ppt_y</p:attrName>
                                        </p:attrNameLst>
                                      </p:cBhvr>
                                      <p:tavLst>
                                        <p:tav tm="0">
                                          <p:val>
                                            <p:strVal val="#ppt_y"/>
                                          </p:val>
                                        </p:tav>
                                        <p:tav tm="100000">
                                          <p:val>
                                            <p:strVal val="#ppt_y"/>
                                          </p:val>
                                        </p:tav>
                                      </p:tavLst>
                                    </p:anim>
                                    <p:anim calcmode="lin" valueType="num">
                                      <p:cBhvr>
                                        <p:cTn id="13" dur="500" fill="hold"/>
                                        <p:tgtEl>
                                          <p:spTgt spid="8"/>
                                        </p:tgtEl>
                                        <p:attrNameLst>
                                          <p:attrName>ppt_h</p:attrName>
                                        </p:attrNameLst>
                                      </p:cBhvr>
                                      <p:tavLst>
                                        <p:tav tm="0">
                                          <p:val>
                                            <p:strVal val="#ppt_h/10"/>
                                          </p:val>
                                        </p:tav>
                                        <p:tav tm="50000">
                                          <p:val>
                                            <p:strVal val="#ppt_h+.01"/>
                                          </p:val>
                                        </p:tav>
                                        <p:tav tm="100000">
                                          <p:val>
                                            <p:strVal val="#ppt_h"/>
                                          </p:val>
                                        </p:tav>
                                      </p:tavLst>
                                    </p:anim>
                                    <p:anim calcmode="lin" valueType="num">
                                      <p:cBhvr>
                                        <p:cTn id="14" dur="500" fill="hold"/>
                                        <p:tgtEl>
                                          <p:spTgt spid="8"/>
                                        </p:tgtEl>
                                        <p:attrNameLst>
                                          <p:attrName>ppt_w</p:attrName>
                                        </p:attrNameLst>
                                      </p:cBhvr>
                                      <p:tavLst>
                                        <p:tav tm="0">
                                          <p:val>
                                            <p:strVal val="#ppt_w/10"/>
                                          </p:val>
                                        </p:tav>
                                        <p:tav tm="50000">
                                          <p:val>
                                            <p:strVal val="#ppt_w+.01"/>
                                          </p:val>
                                        </p:tav>
                                        <p:tav tm="100000">
                                          <p:val>
                                            <p:strVal val="#ppt_w"/>
                                          </p:val>
                                        </p:tav>
                                      </p:tavLst>
                                    </p:anim>
                                    <p:animEffect transition="in" filter="fade">
                                      <p:cBhvr>
                                        <p:cTn id="15" dur="500" tmFilter="0,0; .5, 1; 1, 1"/>
                                        <p:tgtEl>
                                          <p:spTgt spid="8"/>
                                        </p:tgtEl>
                                      </p:cBhvr>
                                    </p:animEffect>
                                  </p:childTnLst>
                                </p:cTn>
                              </p:par>
                            </p:childTnLst>
                          </p:cTn>
                        </p:par>
                        <p:par>
                          <p:cTn id="16" fill="hold">
                            <p:stCondLst>
                              <p:cond delay="1400"/>
                            </p:stCondLst>
                            <p:childTnLst>
                              <p:par>
                                <p:cTn id="17" presetID="26" presetClass="emph" presetSubtype="0" fill="hold" grpId="1" nodeType="afterEffect">
                                  <p:stCondLst>
                                    <p:cond delay="0"/>
                                  </p:stCondLst>
                                  <p:iterate type="lt">
                                    <p:tmPct val="0"/>
                                  </p:iterate>
                                  <p:childTnLst>
                                    <p:animEffect transition="out" filter="fade">
                                      <p:cBhvr>
                                        <p:cTn id="18" dur="500" tmFilter="0, 0; .2, .5; .8, .5; 1, 0"/>
                                        <p:tgtEl>
                                          <p:spTgt spid="8"/>
                                        </p:tgtEl>
                                      </p:cBhvr>
                                    </p:animEffect>
                                    <p:animScale>
                                      <p:cBhvr>
                                        <p:cTn id="19" dur="250" autoRev="1" fill="hold"/>
                                        <p:tgtEl>
                                          <p:spTgt spid="8"/>
                                        </p:tgtEl>
                                      </p:cBhvr>
                                      <p:by x="105000" y="105000"/>
                                    </p:animScale>
                                  </p:childTnLst>
                                </p:cTn>
                              </p:par>
                            </p:childTnLst>
                          </p:cTn>
                        </p:par>
                        <p:par>
                          <p:cTn id="20" fill="hold">
                            <p:stCondLst>
                              <p:cond delay="1900"/>
                            </p:stCondLst>
                            <p:childTnLst>
                              <p:par>
                                <p:cTn id="21" presetID="41" presetClass="entr" presetSubtype="0" fill="hold" grpId="0" nodeType="afterEffect">
                                  <p:stCondLst>
                                    <p:cond delay="0"/>
                                  </p:stCondLst>
                                  <p:iterate type="lt">
                                    <p:tmPct val="10000"/>
                                  </p:iterate>
                                  <p:childTnLst>
                                    <p:set>
                                      <p:cBhvr>
                                        <p:cTn id="22" dur="1" fill="hold">
                                          <p:stCondLst>
                                            <p:cond delay="0"/>
                                          </p:stCondLst>
                                        </p:cTn>
                                        <p:tgtEl>
                                          <p:spTgt spid="7"/>
                                        </p:tgtEl>
                                        <p:attrNameLst>
                                          <p:attrName>style.visibility</p:attrName>
                                        </p:attrNameLst>
                                      </p:cBhvr>
                                      <p:to>
                                        <p:strVal val="visible"/>
                                      </p:to>
                                    </p:set>
                                    <p:anim calcmode="lin" valueType="num">
                                      <p:cBhvr>
                                        <p:cTn id="23" dur="500" fill="hold"/>
                                        <p:tgtEl>
                                          <p:spTgt spid="7"/>
                                        </p:tgtEl>
                                        <p:attrNameLst>
                                          <p:attrName>ppt_x</p:attrName>
                                        </p:attrNameLst>
                                      </p:cBhvr>
                                      <p:tavLst>
                                        <p:tav tm="0">
                                          <p:val>
                                            <p:strVal val="#ppt_x"/>
                                          </p:val>
                                        </p:tav>
                                        <p:tav tm="50000">
                                          <p:val>
                                            <p:strVal val="#ppt_x+.1"/>
                                          </p:val>
                                        </p:tav>
                                        <p:tav tm="100000">
                                          <p:val>
                                            <p:strVal val="#ppt_x"/>
                                          </p:val>
                                        </p:tav>
                                      </p:tavLst>
                                    </p:anim>
                                    <p:anim calcmode="lin" valueType="num">
                                      <p:cBhvr>
                                        <p:cTn id="24" dur="500" fill="hold"/>
                                        <p:tgtEl>
                                          <p:spTgt spid="7"/>
                                        </p:tgtEl>
                                        <p:attrNameLst>
                                          <p:attrName>ppt_y</p:attrName>
                                        </p:attrNameLst>
                                      </p:cBhvr>
                                      <p:tavLst>
                                        <p:tav tm="0">
                                          <p:val>
                                            <p:strVal val="#ppt_y"/>
                                          </p:val>
                                        </p:tav>
                                        <p:tav tm="100000">
                                          <p:val>
                                            <p:strVal val="#ppt_y"/>
                                          </p:val>
                                        </p:tav>
                                      </p:tavLst>
                                    </p:anim>
                                    <p:anim calcmode="lin" valueType="num">
                                      <p:cBhvr>
                                        <p:cTn id="25" dur="500" fill="hold"/>
                                        <p:tgtEl>
                                          <p:spTgt spid="7"/>
                                        </p:tgtEl>
                                        <p:attrNameLst>
                                          <p:attrName>ppt_h</p:attrName>
                                        </p:attrNameLst>
                                      </p:cBhvr>
                                      <p:tavLst>
                                        <p:tav tm="0">
                                          <p:val>
                                            <p:strVal val="#ppt_h/10"/>
                                          </p:val>
                                        </p:tav>
                                        <p:tav tm="50000">
                                          <p:val>
                                            <p:strVal val="#ppt_h+.01"/>
                                          </p:val>
                                        </p:tav>
                                        <p:tav tm="100000">
                                          <p:val>
                                            <p:strVal val="#ppt_h"/>
                                          </p:val>
                                        </p:tav>
                                      </p:tavLst>
                                    </p:anim>
                                    <p:anim calcmode="lin" valueType="num">
                                      <p:cBhvr>
                                        <p:cTn id="26" dur="500" fill="hold"/>
                                        <p:tgtEl>
                                          <p:spTgt spid="7"/>
                                        </p:tgtEl>
                                        <p:attrNameLst>
                                          <p:attrName>ppt_w</p:attrName>
                                        </p:attrNameLst>
                                      </p:cBhvr>
                                      <p:tavLst>
                                        <p:tav tm="0">
                                          <p:val>
                                            <p:strVal val="#ppt_w/10"/>
                                          </p:val>
                                        </p:tav>
                                        <p:tav tm="50000">
                                          <p:val>
                                            <p:strVal val="#ppt_w+.01"/>
                                          </p:val>
                                        </p:tav>
                                        <p:tav tm="100000">
                                          <p:val>
                                            <p:strVal val="#ppt_w"/>
                                          </p:val>
                                        </p:tav>
                                      </p:tavLst>
                                    </p:anim>
                                    <p:animEffect transition="in" filter="fade">
                                      <p:cBhvr>
                                        <p:cTn id="27" dur="500" tmFilter="0,0; .5, 1; 1, 1"/>
                                        <p:tgtEl>
                                          <p:spTgt spid="7"/>
                                        </p:tgtEl>
                                      </p:cBhvr>
                                    </p:animEffect>
                                  </p:childTnLst>
                                </p:cTn>
                              </p:par>
                            </p:childTnLst>
                          </p:cTn>
                        </p:par>
                        <p:par>
                          <p:cTn id="28" fill="hold">
                            <p:stCondLst>
                              <p:cond delay="3600"/>
                            </p:stCondLst>
                            <p:childTnLst>
                              <p:par>
                                <p:cTn id="29" presetID="26" presetClass="emph" presetSubtype="0" fill="hold" grpId="1" nodeType="afterEffect">
                                  <p:stCondLst>
                                    <p:cond delay="0"/>
                                  </p:stCondLst>
                                  <p:iterate type="lt">
                                    <p:tmPct val="0"/>
                                  </p:iterate>
                                  <p:childTnLst>
                                    <p:animEffect transition="out" filter="fade">
                                      <p:cBhvr>
                                        <p:cTn id="30" dur="500" tmFilter="0, 0; .2, .5; .8, .5; 1, 0"/>
                                        <p:tgtEl>
                                          <p:spTgt spid="7"/>
                                        </p:tgtEl>
                                      </p:cBhvr>
                                    </p:animEffect>
                                    <p:animScale>
                                      <p:cBhvr>
                                        <p:cTn id="31" dur="250" autoRev="1" fill="hold"/>
                                        <p:tgtEl>
                                          <p:spTgt spid="7"/>
                                        </p:tgtEl>
                                      </p:cBhvr>
                                      <p:by x="105000" y="105000"/>
                                    </p:animScale>
                                  </p:childTnLst>
                                </p:cTn>
                              </p:par>
                            </p:childTnLst>
                          </p:cTn>
                        </p:par>
                        <p:par>
                          <p:cTn id="32" fill="hold">
                            <p:stCondLst>
                              <p:cond delay="4100"/>
                            </p:stCondLst>
                            <p:childTnLst>
                              <p:par>
                                <p:cTn id="33" presetID="41" presetClass="entr" presetSubtype="0" fill="hold" grpId="0" nodeType="afterEffect">
                                  <p:stCondLst>
                                    <p:cond delay="0"/>
                                  </p:stCondLst>
                                  <p:iterate type="lt">
                                    <p:tmPct val="10000"/>
                                  </p:iterate>
                                  <p:childTnLst>
                                    <p:set>
                                      <p:cBhvr>
                                        <p:cTn id="34" dur="1" fill="hold">
                                          <p:stCondLst>
                                            <p:cond delay="0"/>
                                          </p:stCondLst>
                                        </p:cTn>
                                        <p:tgtEl>
                                          <p:spTgt spid="6"/>
                                        </p:tgtEl>
                                        <p:attrNameLst>
                                          <p:attrName>style.visibility</p:attrName>
                                        </p:attrNameLst>
                                      </p:cBhvr>
                                      <p:to>
                                        <p:strVal val="visible"/>
                                      </p:to>
                                    </p:set>
                                    <p:anim calcmode="lin" valueType="num">
                                      <p:cBhvr>
                                        <p:cTn id="35" dur="500" fill="hold"/>
                                        <p:tgtEl>
                                          <p:spTgt spid="6"/>
                                        </p:tgtEl>
                                        <p:attrNameLst>
                                          <p:attrName>ppt_x</p:attrName>
                                        </p:attrNameLst>
                                      </p:cBhvr>
                                      <p:tavLst>
                                        <p:tav tm="0">
                                          <p:val>
                                            <p:strVal val="#ppt_x"/>
                                          </p:val>
                                        </p:tav>
                                        <p:tav tm="50000">
                                          <p:val>
                                            <p:strVal val="#ppt_x+.1"/>
                                          </p:val>
                                        </p:tav>
                                        <p:tav tm="100000">
                                          <p:val>
                                            <p:strVal val="#ppt_x"/>
                                          </p:val>
                                        </p:tav>
                                      </p:tavLst>
                                    </p:anim>
                                    <p:anim calcmode="lin" valueType="num">
                                      <p:cBhvr>
                                        <p:cTn id="36" dur="500" fill="hold"/>
                                        <p:tgtEl>
                                          <p:spTgt spid="6"/>
                                        </p:tgtEl>
                                        <p:attrNameLst>
                                          <p:attrName>ppt_y</p:attrName>
                                        </p:attrNameLst>
                                      </p:cBhvr>
                                      <p:tavLst>
                                        <p:tav tm="0">
                                          <p:val>
                                            <p:strVal val="#ppt_y"/>
                                          </p:val>
                                        </p:tav>
                                        <p:tav tm="100000">
                                          <p:val>
                                            <p:strVal val="#ppt_y"/>
                                          </p:val>
                                        </p:tav>
                                      </p:tavLst>
                                    </p:anim>
                                    <p:anim calcmode="lin" valueType="num">
                                      <p:cBhvr>
                                        <p:cTn id="37" dur="500" fill="hold"/>
                                        <p:tgtEl>
                                          <p:spTgt spid="6"/>
                                        </p:tgtEl>
                                        <p:attrNameLst>
                                          <p:attrName>ppt_h</p:attrName>
                                        </p:attrNameLst>
                                      </p:cBhvr>
                                      <p:tavLst>
                                        <p:tav tm="0">
                                          <p:val>
                                            <p:strVal val="#ppt_h/10"/>
                                          </p:val>
                                        </p:tav>
                                        <p:tav tm="50000">
                                          <p:val>
                                            <p:strVal val="#ppt_h+.01"/>
                                          </p:val>
                                        </p:tav>
                                        <p:tav tm="100000">
                                          <p:val>
                                            <p:strVal val="#ppt_h"/>
                                          </p:val>
                                        </p:tav>
                                      </p:tavLst>
                                    </p:anim>
                                    <p:anim calcmode="lin" valueType="num">
                                      <p:cBhvr>
                                        <p:cTn id="38" dur="500" fill="hold"/>
                                        <p:tgtEl>
                                          <p:spTgt spid="6"/>
                                        </p:tgtEl>
                                        <p:attrNameLst>
                                          <p:attrName>ppt_w</p:attrName>
                                        </p:attrNameLst>
                                      </p:cBhvr>
                                      <p:tavLst>
                                        <p:tav tm="0">
                                          <p:val>
                                            <p:strVal val="#ppt_w/10"/>
                                          </p:val>
                                        </p:tav>
                                        <p:tav tm="50000">
                                          <p:val>
                                            <p:strVal val="#ppt_w+.01"/>
                                          </p:val>
                                        </p:tav>
                                        <p:tav tm="100000">
                                          <p:val>
                                            <p:strVal val="#ppt_w"/>
                                          </p:val>
                                        </p:tav>
                                      </p:tavLst>
                                    </p:anim>
                                    <p:animEffect transition="in" filter="fade">
                                      <p:cBhvr>
                                        <p:cTn id="39" dur="500" tmFilter="0,0; .5, 1; 1, 1"/>
                                        <p:tgtEl>
                                          <p:spTgt spid="6"/>
                                        </p:tgtEl>
                                      </p:cBhvr>
                                    </p:animEffect>
                                  </p:childTnLst>
                                </p:cTn>
                              </p:par>
                            </p:childTnLst>
                          </p:cTn>
                        </p:par>
                        <p:par>
                          <p:cTn id="40" fill="hold">
                            <p:stCondLst>
                              <p:cond delay="19550"/>
                            </p:stCondLst>
                            <p:childTnLst>
                              <p:par>
                                <p:cTn id="41" presetID="26" presetClass="emph" presetSubtype="0" fill="hold" grpId="1" nodeType="afterEffect">
                                  <p:stCondLst>
                                    <p:cond delay="0"/>
                                  </p:stCondLst>
                                  <p:iterate type="lt">
                                    <p:tmPct val="0"/>
                                  </p:iterate>
                                  <p:childTnLst>
                                    <p:animEffect transition="out" filter="fade">
                                      <p:cBhvr>
                                        <p:cTn id="42" dur="500" tmFilter="0, 0; .2, .5; .8, .5; 1, 0"/>
                                        <p:tgtEl>
                                          <p:spTgt spid="6"/>
                                        </p:tgtEl>
                                      </p:cBhvr>
                                    </p:animEffect>
                                    <p:animScale>
                                      <p:cBhvr>
                                        <p:cTn id="43" dur="250" autoRev="1" fill="hold"/>
                                        <p:tgtEl>
                                          <p:spTgt spid="6"/>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8" grpId="0"/>
      <p:bldP spid="8" grpId="1"/>
      <p:bldP spid="7" grpId="0"/>
      <p:bldP spid="7" grpId="1"/>
      <p:bldP spid="6" grpId="0"/>
      <p:bldP spid="6" grpId="1"/>
    </p:bldLst>
  </p:timing>
</p:sld>
</file>

<file path=ppt/tags/tag1.xml><?xml version="1.0" encoding="utf-8"?>
<p:tagLst xmlns:a="http://schemas.openxmlformats.org/drawingml/2006/main" xmlns:r="http://schemas.openxmlformats.org/officeDocument/2006/relationships" xmlns:p="http://schemas.openxmlformats.org/presentationml/2006/main">
  <p:tag name="ISPRING_ULTRA_SCORM_COURSE_ID" val="9E7965BD-BA7C-4284-B303-3DF26FF20985"/>
  <p:tag name="ISPRING_SCORM_RATE_SLIDES" val="1"/>
  <p:tag name="ISPRINGONLINEFOLDERID" val="0"/>
  <p:tag name="ISPRINGONLINEFOLDERPATH" val="Content List"/>
  <p:tag name="ISPRINGCLOUDFOLDERID" val="0"/>
  <p:tag name="ISPRINGCLOUDFOLDERPATH" val="Repository"/>
  <p:tag name="ISPRING_PLAYERS_CUSTOMIZATION" val="UEsDBBQAAgAIAEOUV0cNwDEewAEAANoDAAAPAAAAbm9uZS9wbGF5ZXIueG1spZJPb9QwEMXPW6nfIfK9dpYKUa0cekDKiaJKC4jbyptME1PHDp4Ju/vtmfzZpFuQQOKQaPIy72fPs/X9sXHJT4hog8/EWqYiAV+E0voqE18+5zd34v799ZVunTlBTGyZCR88iKQELKJtiX2PhupMvBAkQ0XCL4+bI9pM1ETtRqnD4SAPtzLESr1J07X69vBxW9TQmBvrkYwvmLvs5VYkbbQhWjpl4l0qrq9WA/ICZ5F7fIXBdf3KKIvQqDYCgieIatz2bN3Q3838NMErOrWAgkdfDbPvTfH8EMrOAfbaSo9tWyDqCYO20rSx6zufYCwyMTbsGkA0FaB0vhJq9Ko/mPWTM1hPHLzA9ty22zuLNYsjfejeLerubBmyVxNHXYJ0M0wwnGLeOZeDoS5CKZIIPzrLVd5jv85HkK7FuJzn7h0+Wy/xULDGVW4KCvH0gR18JFOUco5ejtHLwdTbh+ITF49TnNsFMgezhKBratzbf86j7/6fOEp4Mp0jcV7B+hKOueW/BA2PQsAz9pqk1sl+tTOVd9ftmxdX40Iadzdl8R1FQiZWwNewNGTUos8w9Zqm1fg5JTTHotXv91JPRC5/AVBLAQIAABQAAgAIAEOUV0cNwDEewAEAANoDAAAPAAAAAAAAAAEAAAAAAAAAAABub25lL3BsYXllci54bWxQSwUGAAAAAAEAAQA9AAAA7QEAAAAA"/>
  <p:tag name="ISPRING_OUTPUT_FOLDER" val="C:\Users\Administrator\Desktop"/>
  <p:tag name="ISPRING_UUID" val="{C1A8F295-47DC-48FB-81BD-666766343352}"/>
  <p:tag name="ISPRING_RESOURCE_FOLDER" val="E:\素材\正版图-卖\PPT\0变色龙\0包图网\bt369\ppt\bt369\"/>
  <p:tag name="ISPRING_PRESENTATION_PATH" val="E:\素材\正版图-卖\PPT\0变色龙\0包图网\bt369\ppt\bt369.pptx"/>
  <p:tag name="ISPRING_PROJECT_FOLDER_UPDATED" val="1"/>
  <p:tag name="ISPRING_SCREEN_RECS_UPDATED" val="E:\素材\正版图-卖\PPT\0变色龙\0包图网\bt369\ppt\bt369"/>
  <p:tag name="ISPRING_SCORM_ENDPOINT" val="&lt;endpoint&gt;&lt;enable&gt;0&lt;/enable&gt;&lt;lrs&gt;http://&lt;/lrs&gt;&lt;auth&gt;0&lt;/auth&gt;&lt;login&gt;&lt;/login&gt;&lt;password&gt;&lt;/password&gt;&lt;key&gt;&lt;/key&gt;&lt;name&gt;&lt;/name&gt;&lt;email&gt;&lt;/email&gt;&lt;/endpoint&gt;&#10;"/>
  <p:tag name="ISPRING_PRESENTATION_TITLE" val="bt1403"/>
</p:tagLst>
</file>

<file path=ppt/tags/tag2.xml><?xml version="1.0" encoding="utf-8"?>
<p:tagLst xmlns:a="http://schemas.openxmlformats.org/drawingml/2006/main" xmlns:r="http://schemas.openxmlformats.org/officeDocument/2006/relationships" xmlns:p="http://schemas.openxmlformats.org/presentationml/2006/main">
  <p:tag name="MH_TYPE" val="#NeiR#"/>
  <p:tag name="MH_NUMBER" val="5"/>
  <p:tag name="MH_CATEGORY" val="#BingLLB#"/>
  <p:tag name="MH_LAYOUT" val="SubTitle"/>
  <p:tag name="MH" val="20161022203525"/>
  <p:tag name="MH_LIBRARY" val="GRAPHIC"/>
</p:tagLst>
</file>

<file path=ppt/tags/tag3.xml><?xml version="1.0" encoding="utf-8"?>
<p:tagLst xmlns:a="http://schemas.openxmlformats.org/drawingml/2006/main" xmlns:r="http://schemas.openxmlformats.org/officeDocument/2006/relationships" xmlns:p="http://schemas.openxmlformats.org/presentationml/2006/main">
  <p:tag name="MH" val="20161022203525"/>
  <p:tag name="MH_LIBRARY" val="GRAPHIC"/>
  <p:tag name="MH_TYPE" val="SubTitle"/>
  <p:tag name="MH_ORDER" val="1"/>
</p:tagLst>
</file>

<file path=ppt/tags/tag4.xml><?xml version="1.0" encoding="utf-8"?>
<p:tagLst xmlns:a="http://schemas.openxmlformats.org/drawingml/2006/main" xmlns:r="http://schemas.openxmlformats.org/officeDocument/2006/relationships" xmlns:p="http://schemas.openxmlformats.org/presentationml/2006/main">
  <p:tag name="MH" val="20161022203525"/>
  <p:tag name="MH_LIBRARY" val="GRAPHIC"/>
  <p:tag name="MH_TYPE" val="Other"/>
  <p:tag name="MH_ORDER" val="1"/>
</p:tagLst>
</file>

<file path=ppt/tags/tag5.xml><?xml version="1.0" encoding="utf-8"?>
<p:tagLst xmlns:a="http://schemas.openxmlformats.org/drawingml/2006/main" xmlns:r="http://schemas.openxmlformats.org/officeDocument/2006/relationships" xmlns:p="http://schemas.openxmlformats.org/presentationml/2006/main">
  <p:tag name="MH" val="20161022203525"/>
  <p:tag name="MH_LIBRARY" val="GRAPHIC"/>
  <p:tag name="MH_TYPE" val="SubTitle"/>
  <p:tag name="MH_ORDER" val="2"/>
</p:tagLst>
</file>

<file path=ppt/tags/tag6.xml><?xml version="1.0" encoding="utf-8"?>
<p:tagLst xmlns:a="http://schemas.openxmlformats.org/drawingml/2006/main" xmlns:r="http://schemas.openxmlformats.org/officeDocument/2006/relationships" xmlns:p="http://schemas.openxmlformats.org/presentationml/2006/main">
  <p:tag name="MH" val="20161022203525"/>
  <p:tag name="MH_LIBRARY" val="GRAPHIC"/>
  <p:tag name="MH_TYPE" val="Other"/>
  <p:tag name="MH_ORDER" val="2"/>
</p:tagLst>
</file>

<file path=ppt/tags/tag7.xml><?xml version="1.0" encoding="utf-8"?>
<p:tagLst xmlns:a="http://schemas.openxmlformats.org/drawingml/2006/main" xmlns:r="http://schemas.openxmlformats.org/officeDocument/2006/relationships" xmlns:p="http://schemas.openxmlformats.org/presentationml/2006/main">
  <p:tag name="MH" val="20161022203525"/>
  <p:tag name="MH_LIBRARY" val="GRAPHIC"/>
  <p:tag name="MH_TYPE" val="SubTitle"/>
  <p:tag name="MH_ORDER" val="3"/>
</p:tagLst>
</file>

<file path=ppt/tags/tag8.xml><?xml version="1.0" encoding="utf-8"?>
<p:tagLst xmlns:a="http://schemas.openxmlformats.org/drawingml/2006/main" xmlns:r="http://schemas.openxmlformats.org/officeDocument/2006/relationships" xmlns:p="http://schemas.openxmlformats.org/presentationml/2006/main">
  <p:tag name="MH" val="20161022203525"/>
  <p:tag name="MH_LIBRARY" val="GRAPHIC"/>
  <p:tag name="MH_TYPE" val="Other"/>
  <p:tag name="MH_ORDER" val="3"/>
</p:tagLst>
</file>

<file path=ppt/tags/tag9.xml><?xml version="1.0" encoding="utf-8"?>
<p:tagLst xmlns:a="http://schemas.openxmlformats.org/drawingml/2006/main" xmlns:r="http://schemas.openxmlformats.org/officeDocument/2006/relationships" xmlns:p="http://schemas.openxmlformats.org/presentationml/2006/main">
  <p:tag name="MH" val="20161022203525"/>
  <p:tag name="MH_LIBRARY" val="GRAPHIC"/>
  <p:tag name="MH_TYPE" val="SubTitle"/>
  <p:tag name="MH_ORDER" val="4"/>
</p:tagLst>
</file>

<file path=ppt/tags/tag10.xml><?xml version="1.0" encoding="utf-8"?>
<p:tagLst xmlns:a="http://schemas.openxmlformats.org/drawingml/2006/main" xmlns:r="http://schemas.openxmlformats.org/officeDocument/2006/relationships" xmlns:p="http://schemas.openxmlformats.org/presentationml/2006/main">
  <p:tag name="MH" val="20161022203525"/>
  <p:tag name="MH_LIBRARY" val="GRAPHIC"/>
  <p:tag name="MH_TYPE" val="Other"/>
  <p:tag name="MH_ORDER" val="4"/>
</p:tagLst>
</file>

<file path=ppt/tags/tag11.xml><?xml version="1.0" encoding="utf-8"?>
<p:tagLst xmlns:a="http://schemas.openxmlformats.org/drawingml/2006/main" xmlns:r="http://schemas.openxmlformats.org/officeDocument/2006/relationships" xmlns:p="http://schemas.openxmlformats.org/presentationml/2006/main">
  <p:tag name="MH" val="20160830110855"/>
  <p:tag name="MH_LIBRARY" val="CONTENTS"/>
  <p:tag name="MH_TYPE" val="OTHERS"/>
  <p:tag name="ID" val="545820"/>
</p:tagLst>
</file>

<file path=ppt/tags/tag12.xml><?xml version="1.0" encoding="utf-8"?>
<p:tagLst xmlns:a="http://schemas.openxmlformats.org/drawingml/2006/main" xmlns:r="http://schemas.openxmlformats.org/officeDocument/2006/relationships" xmlns:p="http://schemas.openxmlformats.org/presentationml/2006/main">
  <p:tag name="MH" val="20160830110146"/>
  <p:tag name="MH_LIBRARY" val="CONTENTS"/>
  <p:tag name="MH_TYPE" val="OTHERS"/>
  <p:tag name="ID" val="553512"/>
</p:tagLst>
</file>

<file path=ppt/tags/tag13.xml><?xml version="1.0" encoding="utf-8"?>
<p:tagLst xmlns:a="http://schemas.openxmlformats.org/drawingml/2006/main" xmlns:r="http://schemas.openxmlformats.org/officeDocument/2006/relationships" xmlns:p="http://schemas.openxmlformats.org/presentationml/2006/main">
  <p:tag name="MH" val="20160830110146"/>
  <p:tag name="MH_LIBRARY" val="CONTENTS"/>
  <p:tag name="MH_TYPE" val="OTHERS"/>
  <p:tag name="ID" val="553512"/>
</p:tagLst>
</file>

<file path=ppt/tags/tag14.xml><?xml version="1.0" encoding="utf-8"?>
<p:tagLst xmlns:a="http://schemas.openxmlformats.org/drawingml/2006/main" xmlns:r="http://schemas.openxmlformats.org/officeDocument/2006/relationships" xmlns:p="http://schemas.openxmlformats.org/presentationml/2006/main">
  <p:tag name="MH" val="20160830110855"/>
  <p:tag name="MH_LIBRARY" val="CONTENTS"/>
  <p:tag name="MH_TYPE" val="OTHERS"/>
  <p:tag name="ID" val="545820"/>
</p:tagLst>
</file>

<file path=ppt/tags/tag15.xml><?xml version="1.0" encoding="utf-8"?>
<p:tagLst xmlns:a="http://schemas.openxmlformats.org/drawingml/2006/main" xmlns:r="http://schemas.openxmlformats.org/officeDocument/2006/relationships" xmlns:p="http://schemas.openxmlformats.org/presentationml/2006/main">
  <p:tag name="MH" val="20161022204503"/>
  <p:tag name="MH_LIBRARY" val="GRAPHIC"/>
</p:tagLst>
</file>

<file path=ppt/tags/tag16.xml><?xml version="1.0" encoding="utf-8"?>
<p:tagLst xmlns:a="http://schemas.openxmlformats.org/drawingml/2006/main" xmlns:r="http://schemas.openxmlformats.org/officeDocument/2006/relationships" xmlns:p="http://schemas.openxmlformats.org/presentationml/2006/main">
  <p:tag name="MH" val="20161022204503"/>
  <p:tag name="MH_LIBRARY" val="GRAPHIC"/>
  <p:tag name="MH_ORDER" val="Freeform 4"/>
</p:tagLst>
</file>

<file path=ppt/tags/tag17.xml><?xml version="1.0" encoding="utf-8"?>
<p:tagLst xmlns:a="http://schemas.openxmlformats.org/drawingml/2006/main" xmlns:r="http://schemas.openxmlformats.org/officeDocument/2006/relationships" xmlns:p="http://schemas.openxmlformats.org/presentationml/2006/main">
  <p:tag name="MH" val="20161022204503"/>
  <p:tag name="MH_LIBRARY" val="GRAPHIC"/>
  <p:tag name="MH_ORDER" val="TextBox 6"/>
</p:tagLst>
</file>

<file path=ppt/tags/tag18.xml><?xml version="1.0" encoding="utf-8"?>
<p:tagLst xmlns:a="http://schemas.openxmlformats.org/drawingml/2006/main" xmlns:r="http://schemas.openxmlformats.org/officeDocument/2006/relationships" xmlns:p="http://schemas.openxmlformats.org/presentationml/2006/main">
  <p:tag name="MH" val="20161022204503"/>
  <p:tag name="MH_LIBRARY" val="GRAPHIC"/>
</p:tagLst>
</file>

<file path=ppt/tags/tag19.xml><?xml version="1.0" encoding="utf-8"?>
<p:tagLst xmlns:a="http://schemas.openxmlformats.org/drawingml/2006/main" xmlns:r="http://schemas.openxmlformats.org/officeDocument/2006/relationships" xmlns:p="http://schemas.openxmlformats.org/presentationml/2006/main">
  <p:tag name="MH" val="20161022204503"/>
  <p:tag name="MH_LIBRARY" val="GRAPHIC"/>
  <p:tag name="MH_ORDER" val="Freeform 4"/>
</p:tagLst>
</file>

<file path=ppt/tags/tag20.xml><?xml version="1.0" encoding="utf-8"?>
<p:tagLst xmlns:a="http://schemas.openxmlformats.org/drawingml/2006/main" xmlns:r="http://schemas.openxmlformats.org/officeDocument/2006/relationships" xmlns:p="http://schemas.openxmlformats.org/presentationml/2006/main">
  <p:tag name="MH" val="20161022204503"/>
  <p:tag name="MH_LIBRARY" val="GRAPHIC"/>
  <p:tag name="MH_ORDER" val="TextBox 6"/>
</p:tagLst>
</file>

<file path=ppt/tags/tag21.xml><?xml version="1.0" encoding="utf-8"?>
<p:tagLst xmlns:a="http://schemas.openxmlformats.org/drawingml/2006/main" xmlns:r="http://schemas.openxmlformats.org/officeDocument/2006/relationships" xmlns:p="http://schemas.openxmlformats.org/presentationml/2006/main">
  <p:tag name="MH" val="20161022204503"/>
  <p:tag name="MH_LIBRARY" val="GRAPHIC"/>
</p:tagLst>
</file>

<file path=ppt/tags/tag22.xml><?xml version="1.0" encoding="utf-8"?>
<p:tagLst xmlns:a="http://schemas.openxmlformats.org/drawingml/2006/main" xmlns:r="http://schemas.openxmlformats.org/officeDocument/2006/relationships" xmlns:p="http://schemas.openxmlformats.org/presentationml/2006/main">
  <p:tag name="MH" val="20161022204503"/>
  <p:tag name="MH_LIBRARY" val="GRAPHIC"/>
  <p:tag name="MH_ORDER" val="Freeform 4"/>
</p:tagLst>
</file>

<file path=ppt/tags/tag23.xml><?xml version="1.0" encoding="utf-8"?>
<p:tagLst xmlns:a="http://schemas.openxmlformats.org/drawingml/2006/main" xmlns:r="http://schemas.openxmlformats.org/officeDocument/2006/relationships" xmlns:p="http://schemas.openxmlformats.org/presentationml/2006/main">
  <p:tag name="MH" val="20161022204503"/>
  <p:tag name="MH_LIBRARY" val="GRAPHIC"/>
  <p:tag name="MH_ORDER" val="TextBox 6"/>
</p:tagLst>
</file>

<file path=ppt/tags/tag24.xml><?xml version="1.0" encoding="utf-8"?>
<p:tagLst xmlns:a="http://schemas.openxmlformats.org/drawingml/2006/main" xmlns:r="http://schemas.openxmlformats.org/officeDocument/2006/relationships" xmlns:p="http://schemas.openxmlformats.org/presentationml/2006/main">
  <p:tag name="MH" val="20161022204503"/>
  <p:tag name="MH_LIBRARY" val="GRAPHIC"/>
</p:tagLst>
</file>

<file path=ppt/tags/tag25.xml><?xml version="1.0" encoding="utf-8"?>
<p:tagLst xmlns:a="http://schemas.openxmlformats.org/drawingml/2006/main" xmlns:r="http://schemas.openxmlformats.org/officeDocument/2006/relationships" xmlns:p="http://schemas.openxmlformats.org/presentationml/2006/main">
  <p:tag name="MH" val="20161022204503"/>
  <p:tag name="MH_LIBRARY" val="GRAPHIC"/>
  <p:tag name="MH_ORDER" val="Freeform 4"/>
</p:tagLst>
</file>

<file path=ppt/tags/tag26.xml><?xml version="1.0" encoding="utf-8"?>
<p:tagLst xmlns:a="http://schemas.openxmlformats.org/drawingml/2006/main" xmlns:r="http://schemas.openxmlformats.org/officeDocument/2006/relationships" xmlns:p="http://schemas.openxmlformats.org/presentationml/2006/main">
  <p:tag name="MH" val="20161022204503"/>
  <p:tag name="MH_LIBRARY" val="GRAPHIC"/>
  <p:tag name="MH_ORDER" val="TextBox 6"/>
</p:tagLst>
</file>

<file path=ppt/theme/theme1.xml><?xml version="1.0" encoding="utf-8"?>
<a:theme xmlns:a="http://schemas.openxmlformats.org/drawingml/2006/main" name="自定义设计方案">
  <a:themeElements>
    <a:clrScheme name="自定义 171">
      <a:dk1>
        <a:sysClr val="windowText" lastClr="000000"/>
      </a:dk1>
      <a:lt1>
        <a:sysClr val="window" lastClr="FFFFFF"/>
      </a:lt1>
      <a:dk2>
        <a:srgbClr val="E26F49"/>
      </a:dk2>
      <a:lt2>
        <a:srgbClr val="E7E6E6"/>
      </a:lt2>
      <a:accent1>
        <a:srgbClr val="6C5F57"/>
      </a:accent1>
      <a:accent2>
        <a:srgbClr val="E26F49"/>
      </a:accent2>
      <a:accent3>
        <a:srgbClr val="6C5F57"/>
      </a:accent3>
      <a:accent4>
        <a:srgbClr val="E26F49"/>
      </a:accent4>
      <a:accent5>
        <a:srgbClr val="6C5F57"/>
      </a:accent5>
      <a:accent6>
        <a:srgbClr val="E26F49"/>
      </a:accent6>
      <a:hlink>
        <a:srgbClr val="6C5F57"/>
      </a:hlink>
      <a:folHlink>
        <a:srgbClr val="E26F49"/>
      </a:folHlink>
    </a:clrScheme>
    <a:fontScheme name="Temp">
      <a:majorFont>
        <a:latin typeface="Arial"/>
        <a:ea typeface="华文仿宋"/>
        <a:cs typeface=""/>
      </a:majorFont>
      <a:minorFont>
        <a:latin typeface="Arial"/>
        <a:ea typeface="华文仿宋"/>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0</TotalTime>
  <Words>3621</Words>
  <Application>Microsoft Office PowerPoint</Application>
  <PresentationFormat>自定义</PresentationFormat>
  <Paragraphs>279</Paragraphs>
  <Slides>27</Slides>
  <Notes>27</Notes>
  <HiddenSlides>0</HiddenSlides>
  <MMClips>1</MMClips>
  <ScaleCrop>false</ScaleCrop>
  <HeadingPairs>
    <vt:vector size="4" baseType="variant">
      <vt:variant>
        <vt:lpstr>主题</vt:lpstr>
      </vt:variant>
      <vt:variant>
        <vt:i4>1</vt:i4>
      </vt:variant>
      <vt:variant>
        <vt:lpstr>幻灯片标题</vt:lpstr>
      </vt:variant>
      <vt:variant>
        <vt:i4>27</vt:i4>
      </vt:variant>
    </vt:vector>
  </HeadingPairs>
  <TitlesOfParts>
    <vt:vector size="28" baseType="lpstr">
      <vt:lpstr>自定义设计方案</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bt1403</dc:title>
  <dc:creator/>
  <cp:lastModifiedBy/>
  <cp:revision>1</cp:revision>
  <dcterms:created xsi:type="dcterms:W3CDTF">2017-05-14T14:31:18Z</dcterms:created>
  <dcterms:modified xsi:type="dcterms:W3CDTF">2018-01-27T02:43:58Z</dcterms:modified>
</cp:coreProperties>
</file>